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webp" ContentType="image/jpeg"/>
  <Default Extension="wmf" ContentType="image/x-wmf"/>
  <Default Extension="xml" ContentType="application/xml"/>
  <Override PartName="/ppt/presentation.xml" ContentType="application/vnd.ms-powerpoint.presentation.macroEnabled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4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5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6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7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8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ppt/theme/themeOverride7.xml" ContentType="application/vnd.openxmlformats-officedocument.themeOverride+xml"/>
  <Override PartName="/ppt/theme/themeOverride8.xml" ContentType="application/vnd.openxmlformats-officedocument.themeOverride+xml"/>
  <Override PartName="/ppt/theme/themeOverride9.xml" ContentType="application/vnd.openxmlformats-officedocument.themeOverride+xml"/>
  <Override PartName="/ppt/theme/themeOverride10.xml" ContentType="application/vnd.openxmlformats-officedocument.themeOverride+xml"/>
  <Override PartName="/ppt/theme/themeOverride11.xml" ContentType="application/vnd.openxmlformats-officedocument.themeOverride+xml"/>
  <Override PartName="/ppt/theme/themeOverride12.xml" ContentType="application/vnd.openxmlformats-officedocument.themeOverride+xml"/>
  <Override PartName="/ppt/theme/themeOverride13.xml" ContentType="application/vnd.openxmlformats-officedocument.themeOverride+xml"/>
  <Override PartName="/ppt/theme/themeOverride14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718" r:id="rId2"/>
    <p:sldMasterId id="2147483779" r:id="rId3"/>
    <p:sldMasterId id="2147483791" r:id="rId4"/>
    <p:sldMasterId id="2147483865" r:id="rId5"/>
    <p:sldMasterId id="2147483877" r:id="rId6"/>
    <p:sldMasterId id="2147483889" r:id="rId7"/>
    <p:sldMasterId id="2147483902" r:id="rId8"/>
    <p:sldMasterId id="2147483914" r:id="rId9"/>
  </p:sldMasterIdLst>
  <p:notesMasterIdLst>
    <p:notesMasterId r:id="rId73"/>
  </p:notesMasterIdLst>
  <p:sldIdLst>
    <p:sldId id="257" r:id="rId10"/>
    <p:sldId id="525" r:id="rId11"/>
    <p:sldId id="526" r:id="rId12"/>
    <p:sldId id="625" r:id="rId13"/>
    <p:sldId id="619" r:id="rId14"/>
    <p:sldId id="628" r:id="rId15"/>
    <p:sldId id="528" r:id="rId16"/>
    <p:sldId id="529" r:id="rId17"/>
    <p:sldId id="531" r:id="rId18"/>
    <p:sldId id="626" r:id="rId19"/>
    <p:sldId id="560" r:id="rId20"/>
    <p:sldId id="561" r:id="rId21"/>
    <p:sldId id="562" r:id="rId22"/>
    <p:sldId id="566" r:id="rId23"/>
    <p:sldId id="567" r:id="rId24"/>
    <p:sldId id="568" r:id="rId25"/>
    <p:sldId id="586" r:id="rId26"/>
    <p:sldId id="587" r:id="rId27"/>
    <p:sldId id="588" r:id="rId28"/>
    <p:sldId id="589" r:id="rId29"/>
    <p:sldId id="590" r:id="rId30"/>
    <p:sldId id="591" r:id="rId31"/>
    <p:sldId id="592" r:id="rId32"/>
    <p:sldId id="593" r:id="rId33"/>
    <p:sldId id="594" r:id="rId34"/>
    <p:sldId id="664" r:id="rId35"/>
    <p:sldId id="570" r:id="rId36"/>
    <p:sldId id="569" r:id="rId37"/>
    <p:sldId id="571" r:id="rId38"/>
    <p:sldId id="660" r:id="rId39"/>
    <p:sldId id="661" r:id="rId40"/>
    <p:sldId id="662" r:id="rId41"/>
    <p:sldId id="611" r:id="rId42"/>
    <p:sldId id="612" r:id="rId43"/>
    <p:sldId id="613" r:id="rId44"/>
    <p:sldId id="614" r:id="rId45"/>
    <p:sldId id="615" r:id="rId46"/>
    <p:sldId id="616" r:id="rId47"/>
    <p:sldId id="663" r:id="rId48"/>
    <p:sldId id="656" r:id="rId49"/>
    <p:sldId id="657" r:id="rId50"/>
    <p:sldId id="658" r:id="rId51"/>
    <p:sldId id="659" r:id="rId52"/>
    <p:sldId id="610" r:id="rId53"/>
    <p:sldId id="639" r:id="rId54"/>
    <p:sldId id="631" r:id="rId55"/>
    <p:sldId id="632" r:id="rId56"/>
    <p:sldId id="633" r:id="rId57"/>
    <p:sldId id="634" r:id="rId58"/>
    <p:sldId id="635" r:id="rId59"/>
    <p:sldId id="636" r:id="rId60"/>
    <p:sldId id="637" r:id="rId61"/>
    <p:sldId id="638" r:id="rId62"/>
    <p:sldId id="640" r:id="rId63"/>
    <p:sldId id="641" r:id="rId64"/>
    <p:sldId id="642" r:id="rId65"/>
    <p:sldId id="643" r:id="rId66"/>
    <p:sldId id="644" r:id="rId67"/>
    <p:sldId id="645" r:id="rId68"/>
    <p:sldId id="646" r:id="rId69"/>
    <p:sldId id="647" r:id="rId70"/>
    <p:sldId id="648" r:id="rId71"/>
    <p:sldId id="649" r:id="rId72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Mike Lockwood" initials="ML" lastIdx="2" clrIdx="0">
    <p:extLst>
      <p:ext uri="{19B8F6BF-5375-455C-9EA6-DF929625EA0E}">
        <p15:presenceInfo xmlns:p15="http://schemas.microsoft.com/office/powerpoint/2012/main" userId="Mike Lockwood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FF"/>
    <a:srgbClr val="CC00CC"/>
    <a:srgbClr val="FF00FF"/>
    <a:srgbClr val="FFFFFF"/>
    <a:srgbClr val="5B9BD5"/>
    <a:srgbClr val="FFFF75"/>
    <a:srgbClr val="FFFFD1"/>
    <a:srgbClr val="FFFF81"/>
    <a:srgbClr val="FFFF79"/>
    <a:srgbClr val="FFFF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069" autoAdjust="0"/>
    <p:restoredTop sz="93537" autoAdjust="0"/>
  </p:normalViewPr>
  <p:slideViewPr>
    <p:cSldViewPr snapToGrid="0">
      <p:cViewPr varScale="1">
        <p:scale>
          <a:sx n="77" d="100"/>
          <a:sy n="77" d="100"/>
        </p:scale>
        <p:origin x="1700" y="68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4776"/>
    </p:cViewPr>
  </p:sorterViewPr>
  <p:notesViewPr>
    <p:cSldViewPr snapToGrid="0">
      <p:cViewPr varScale="1">
        <p:scale>
          <a:sx n="60" d="100"/>
          <a:sy n="60" d="100"/>
        </p:scale>
        <p:origin x="3187" y="62"/>
      </p:cViewPr>
      <p:guideLst/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7.xml"/><Relationship Id="rId21" Type="http://schemas.openxmlformats.org/officeDocument/2006/relationships/slide" Target="slides/slide12.xml"/><Relationship Id="rId42" Type="http://schemas.openxmlformats.org/officeDocument/2006/relationships/slide" Target="slides/slide33.xml"/><Relationship Id="rId47" Type="http://schemas.openxmlformats.org/officeDocument/2006/relationships/slide" Target="slides/slide38.xml"/><Relationship Id="rId63" Type="http://schemas.openxmlformats.org/officeDocument/2006/relationships/slide" Target="slides/slide54.xml"/><Relationship Id="rId68" Type="http://schemas.openxmlformats.org/officeDocument/2006/relationships/slide" Target="slides/slide59.xml"/><Relationship Id="rId16" Type="http://schemas.openxmlformats.org/officeDocument/2006/relationships/slide" Target="slides/slide7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40" Type="http://schemas.openxmlformats.org/officeDocument/2006/relationships/slide" Target="slides/slide31.xml"/><Relationship Id="rId45" Type="http://schemas.openxmlformats.org/officeDocument/2006/relationships/slide" Target="slides/slide36.xml"/><Relationship Id="rId53" Type="http://schemas.openxmlformats.org/officeDocument/2006/relationships/slide" Target="slides/slide44.xml"/><Relationship Id="rId58" Type="http://schemas.openxmlformats.org/officeDocument/2006/relationships/slide" Target="slides/slide49.xml"/><Relationship Id="rId66" Type="http://schemas.openxmlformats.org/officeDocument/2006/relationships/slide" Target="slides/slide57.xml"/><Relationship Id="rId74" Type="http://schemas.openxmlformats.org/officeDocument/2006/relationships/commentAuthors" Target="commentAuthor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52.xml"/><Relationship Id="rId19" Type="http://schemas.openxmlformats.org/officeDocument/2006/relationships/slide" Target="slides/slide10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43" Type="http://schemas.openxmlformats.org/officeDocument/2006/relationships/slide" Target="slides/slide34.xml"/><Relationship Id="rId48" Type="http://schemas.openxmlformats.org/officeDocument/2006/relationships/slide" Target="slides/slide39.xml"/><Relationship Id="rId56" Type="http://schemas.openxmlformats.org/officeDocument/2006/relationships/slide" Target="slides/slide47.xml"/><Relationship Id="rId64" Type="http://schemas.openxmlformats.org/officeDocument/2006/relationships/slide" Target="slides/slide55.xml"/><Relationship Id="rId69" Type="http://schemas.openxmlformats.org/officeDocument/2006/relationships/slide" Target="slides/slide60.xml"/><Relationship Id="rId77" Type="http://schemas.openxmlformats.org/officeDocument/2006/relationships/theme" Target="theme/theme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2.xml"/><Relationship Id="rId72" Type="http://schemas.openxmlformats.org/officeDocument/2006/relationships/slide" Target="slides/slide63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46" Type="http://schemas.openxmlformats.org/officeDocument/2006/relationships/slide" Target="slides/slide37.xml"/><Relationship Id="rId59" Type="http://schemas.openxmlformats.org/officeDocument/2006/relationships/slide" Target="slides/slide50.xml"/><Relationship Id="rId67" Type="http://schemas.openxmlformats.org/officeDocument/2006/relationships/slide" Target="slides/slide58.xml"/><Relationship Id="rId20" Type="http://schemas.openxmlformats.org/officeDocument/2006/relationships/slide" Target="slides/slide11.xml"/><Relationship Id="rId41" Type="http://schemas.openxmlformats.org/officeDocument/2006/relationships/slide" Target="slides/slide32.xml"/><Relationship Id="rId54" Type="http://schemas.openxmlformats.org/officeDocument/2006/relationships/slide" Target="slides/slide45.xml"/><Relationship Id="rId62" Type="http://schemas.openxmlformats.org/officeDocument/2006/relationships/slide" Target="slides/slide53.xml"/><Relationship Id="rId70" Type="http://schemas.openxmlformats.org/officeDocument/2006/relationships/slide" Target="slides/slide61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49" Type="http://schemas.openxmlformats.org/officeDocument/2006/relationships/slide" Target="slides/slide40.xml"/><Relationship Id="rId57" Type="http://schemas.openxmlformats.org/officeDocument/2006/relationships/slide" Target="slides/slide48.xml"/><Relationship Id="rId10" Type="http://schemas.openxmlformats.org/officeDocument/2006/relationships/slide" Target="slides/slide1.xml"/><Relationship Id="rId31" Type="http://schemas.openxmlformats.org/officeDocument/2006/relationships/slide" Target="slides/slide22.xml"/><Relationship Id="rId44" Type="http://schemas.openxmlformats.org/officeDocument/2006/relationships/slide" Target="slides/slide35.xml"/><Relationship Id="rId52" Type="http://schemas.openxmlformats.org/officeDocument/2006/relationships/slide" Target="slides/slide43.xml"/><Relationship Id="rId60" Type="http://schemas.openxmlformats.org/officeDocument/2006/relationships/slide" Target="slides/slide51.xml"/><Relationship Id="rId65" Type="http://schemas.openxmlformats.org/officeDocument/2006/relationships/slide" Target="slides/slide56.xml"/><Relationship Id="rId73" Type="http://schemas.openxmlformats.org/officeDocument/2006/relationships/notesMaster" Target="notesMasters/notesMaster1.xml"/><Relationship Id="rId78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39" Type="http://schemas.openxmlformats.org/officeDocument/2006/relationships/slide" Target="slides/slide30.xml"/><Relationship Id="rId34" Type="http://schemas.openxmlformats.org/officeDocument/2006/relationships/slide" Target="slides/slide25.xml"/><Relationship Id="rId50" Type="http://schemas.openxmlformats.org/officeDocument/2006/relationships/slide" Target="slides/slide41.xml"/><Relationship Id="rId55" Type="http://schemas.openxmlformats.org/officeDocument/2006/relationships/slide" Target="slides/slide46.xml"/><Relationship Id="rId76" Type="http://schemas.openxmlformats.org/officeDocument/2006/relationships/viewProps" Target="viewProps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2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C6B5FAD-9B3C-477C-92B7-6B6EADE9A26C}" type="datetimeFigureOut">
              <a:rPr lang="en-GB" smtClean="0"/>
              <a:t>20/06/2026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F0A1B6-5C42-4059-AEDF-E20B8E93E059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152649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3ADB805-8BF7-47B5-B5FB-292FECAF2630}" type="slidenum">
              <a:rPr lang="en-GB" altLang="en-US" smtClean="0">
                <a:solidFill>
                  <a:srgbClr val="1F497D"/>
                </a:solidFill>
              </a:rPr>
              <a:pPr/>
              <a:t>1</a:t>
            </a:fld>
            <a:endParaRPr lang="en-GB" altLang="en-US" dirty="0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191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A1B6-5C42-4059-AEDF-E20B8E93E059}" type="slidenum">
              <a:rPr lang="en-GB" smtClean="0"/>
              <a:t>8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2216682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7D9A8A42-CDD3-483B-A525-DE73108F9D72}" type="slidenum">
              <a:rPr lang="en-GB" altLang="en-US">
                <a:solidFill>
                  <a:srgbClr val="50535A"/>
                </a:solidFill>
              </a:rPr>
              <a:pPr/>
              <a:t>‹#›</a:t>
            </a:fld>
            <a:endParaRPr lang="en-GB" altLang="en-US">
              <a:solidFill>
                <a:srgbClr val="50535A"/>
              </a:solidFill>
            </a:endParaRPr>
          </a:p>
        </p:txBody>
      </p:sp>
      <p:sp>
        <p:nvSpPr>
          <p:cNvPr id="6" name="Content Placeholder 2"/>
          <p:cNvSpPr>
            <a:spLocks noGrp="1"/>
          </p:cNvSpPr>
          <p:nvPr>
            <p:ph idx="11"/>
          </p:nvPr>
        </p:nvSpPr>
        <p:spPr>
          <a:xfrm>
            <a:off x="424800" y="2214000"/>
            <a:ext cx="3888000" cy="4320000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Content Placeholder 2"/>
          <p:cNvSpPr>
            <a:spLocks noGrp="1"/>
          </p:cNvSpPr>
          <p:nvPr>
            <p:ph idx="12"/>
          </p:nvPr>
        </p:nvSpPr>
        <p:spPr>
          <a:xfrm>
            <a:off x="4581327" y="2214000"/>
            <a:ext cx="3888000" cy="4320000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62056670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6456" y="188640"/>
            <a:ext cx="8280000" cy="828000"/>
          </a:xfrm>
        </p:spPr>
        <p:txBody>
          <a:bodyPr/>
          <a:lstStyle>
            <a:lvl1pPr>
              <a:defRPr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4800" y="1196752"/>
            <a:ext cx="8280000" cy="4977248"/>
          </a:xfrm>
        </p:spPr>
        <p:txBody>
          <a:bodyPr/>
          <a:lstStyle>
            <a:lvl1pPr>
              <a:buClr>
                <a:schemeClr val="accent1"/>
              </a:buCl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DCF6A46F-80AB-49F3-8C7E-9717ED945456}" type="slidenum">
              <a:rPr lang="en-GB" altLang="en-US">
                <a:solidFill>
                  <a:srgbClr val="50535A"/>
                </a:solidFill>
              </a:rPr>
              <a:pPr/>
              <a:t>‹#›</a:t>
            </a:fld>
            <a:endParaRPr lang="en-GB" altLang="en-US">
              <a:solidFill>
                <a:srgbClr val="50535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4895103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Title Slide (Grey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/>
        </p:nvSpPr>
        <p:spPr bwMode="hidden">
          <a:xfrm>
            <a:off x="0" y="4572000"/>
            <a:ext cx="9144000" cy="2286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23" name="Rectangle 22"/>
          <p:cNvSpPr/>
          <p:nvPr/>
        </p:nvSpPr>
        <p:spPr bwMode="hidden">
          <a:xfrm>
            <a:off x="0" y="0"/>
            <a:ext cx="9144000" cy="2286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t" anchorCtr="0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3083" name="Rectangle 11"/>
          <p:cNvSpPr>
            <a:spLocks noGrp="1" noChangeArrowheads="1"/>
          </p:cNvSpPr>
          <p:nvPr>
            <p:ph type="ctrTitle"/>
          </p:nvPr>
        </p:nvSpPr>
        <p:spPr>
          <a:xfrm>
            <a:off x="424800" y="1143000"/>
            <a:ext cx="8280000" cy="919800"/>
          </a:xfrm>
        </p:spPr>
        <p:txBody>
          <a:bodyPr wrap="square"/>
          <a:lstStyle>
            <a:lvl1pPr>
              <a:lnSpc>
                <a:spcPct val="90000"/>
              </a:lnSpc>
              <a:tabLst>
                <a:tab pos="4038600" algn="l"/>
              </a:tabLst>
              <a:defRPr sz="4000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title style</a:t>
            </a:r>
            <a:endParaRPr lang="en-GB" altLang="en-US" noProof="0" dirty="0"/>
          </a:p>
        </p:txBody>
      </p:sp>
      <p:sp>
        <p:nvSpPr>
          <p:cNvPr id="3084" name="Rectangle 12"/>
          <p:cNvSpPr>
            <a:spLocks noGrp="1" noChangeArrowheads="1"/>
          </p:cNvSpPr>
          <p:nvPr>
            <p:ph type="subTitle" idx="1"/>
          </p:nvPr>
        </p:nvSpPr>
        <p:spPr>
          <a:xfrm>
            <a:off x="424800" y="4653136"/>
            <a:ext cx="8280000" cy="925512"/>
          </a:xfrm>
        </p:spPr>
        <p:txBody>
          <a:bodyPr/>
          <a:lstStyle>
            <a:lvl1pPr marL="0" indent="0">
              <a:buFontTx/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subtitle style</a:t>
            </a:r>
            <a:endParaRPr lang="en-GB" altLang="en-US" noProof="0" dirty="0"/>
          </a:p>
        </p:txBody>
      </p:sp>
      <p:sp>
        <p:nvSpPr>
          <p:cNvPr id="2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fld id="{44C01B32-D1A0-401C-8867-70456BBB1E87}" type="slidenum">
              <a:rPr lang="en-GB" altLang="en-US" smtClean="0">
                <a:solidFill>
                  <a:srgbClr val="E0E0E1"/>
                </a:solidFill>
              </a:rPr>
              <a:pPr/>
              <a:t>‹#›</a:t>
            </a:fld>
            <a:endParaRPr lang="en-GB" altLang="en-US" dirty="0">
              <a:solidFill>
                <a:srgbClr val="E0E0E1"/>
              </a:solidFill>
            </a:endParaRPr>
          </a:p>
        </p:txBody>
      </p:sp>
      <p:sp>
        <p:nvSpPr>
          <p:cNvPr id="28" name="TextBox 27"/>
          <p:cNvSpPr txBox="1">
            <a:spLocks noChangeArrowheads="1"/>
          </p:cNvSpPr>
          <p:nvPr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POTENTIAL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OPPORTUNITIES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IMPACT</a:t>
            </a:r>
          </a:p>
        </p:txBody>
      </p:sp>
      <p:sp>
        <p:nvSpPr>
          <p:cNvPr id="29" name="Date Placeholder 1"/>
          <p:cNvSpPr>
            <a:spLocks noGrp="1"/>
          </p:cNvSpPr>
          <p:nvPr>
            <p:ph type="dt" sz="half" idx="2"/>
          </p:nvPr>
        </p:nvSpPr>
        <p:spPr>
          <a:xfrm>
            <a:off x="424800" y="6237312"/>
            <a:ext cx="2133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GB" dirty="0">
                <a:solidFill>
                  <a:srgbClr val="E0E0E1"/>
                </a:solidFill>
              </a:rPr>
              <a:t>Wednesday, 11 June 2014</a:t>
            </a:r>
          </a:p>
        </p:txBody>
      </p:sp>
      <p:pic>
        <p:nvPicPr>
          <p:cNvPr id="32" name="Picture 5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7524750" y="439662"/>
            <a:ext cx="1184275" cy="3843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Picture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58" t="424" r="7953" b="22234"/>
          <a:stretch>
            <a:fillRect/>
          </a:stretch>
        </p:blipFill>
        <p:spPr bwMode="auto">
          <a:xfrm>
            <a:off x="0" y="2286000"/>
            <a:ext cx="91440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417512" y="0"/>
            <a:ext cx="2858344" cy="867106"/>
          </a:xfrm>
          <a:solidFill>
            <a:schemeClr val="accent1"/>
          </a:solidFill>
        </p:spPr>
        <p:txBody>
          <a:bodyPr wrap="square" lIns="72000" tIns="396000" rIns="72000" bIns="36000">
            <a:sp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Unit name here, max 2 line, adjust width of box if required</a:t>
            </a:r>
            <a:endParaRPr lang="en-GB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 hasCustomPrompt="1"/>
          </p:nvPr>
        </p:nvSpPr>
        <p:spPr>
          <a:xfrm>
            <a:off x="0" y="2286000"/>
            <a:ext cx="9144000" cy="2286000"/>
          </a:xfrm>
        </p:spPr>
        <p:txBody>
          <a:bodyPr/>
          <a:lstStyle>
            <a:lvl1pPr marL="0" indent="0">
              <a:buNone/>
              <a:defRPr sz="1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picture. Visit www.reading.ac.uk/imagebank for more.</a:t>
            </a:r>
          </a:p>
        </p:txBody>
      </p:sp>
      <p:sp>
        <p:nvSpPr>
          <p:cNvPr id="17" name="TextBox 16"/>
          <p:cNvSpPr txBox="1"/>
          <p:nvPr userDrawn="1"/>
        </p:nvSpPr>
        <p:spPr>
          <a:xfrm>
            <a:off x="424800" y="6646907"/>
            <a:ext cx="201622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fontAlgn="base"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Font typeface="Arial" charset="0"/>
              <a:buNone/>
              <a:defRPr/>
            </a:pPr>
            <a:r>
              <a:rPr lang="en-GB" sz="800" kern="0" dirty="0">
                <a:solidFill>
                  <a:srgbClr val="E0E0E1"/>
                </a:solidFill>
              </a:rPr>
              <a:t>Copyright University of Reading</a:t>
            </a:r>
          </a:p>
        </p:txBody>
      </p:sp>
    </p:spTree>
    <p:extLst>
      <p:ext uri="{BB962C8B-B14F-4D97-AF65-F5344CB8AC3E}">
        <p14:creationId xmlns:p14="http://schemas.microsoft.com/office/powerpoint/2010/main" val="2097033094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tle Slide (Colou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 bwMode="hidden">
          <a:xfrm>
            <a:off x="0" y="4572000"/>
            <a:ext cx="9144000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pic>
        <p:nvPicPr>
          <p:cNvPr id="22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58" t="424" r="7953" b="22234"/>
          <a:stretch>
            <a:fillRect/>
          </a:stretch>
        </p:blipFill>
        <p:spPr bwMode="auto">
          <a:xfrm>
            <a:off x="0" y="2286000"/>
            <a:ext cx="91440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tangle 22"/>
          <p:cNvSpPr/>
          <p:nvPr userDrawn="1"/>
        </p:nvSpPr>
        <p:spPr bwMode="hidden">
          <a:xfrm>
            <a:off x="0" y="0"/>
            <a:ext cx="9144000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3084" name="Rectangle 12"/>
          <p:cNvSpPr>
            <a:spLocks noGrp="1" noChangeArrowheads="1"/>
          </p:cNvSpPr>
          <p:nvPr>
            <p:ph type="subTitle" idx="1"/>
          </p:nvPr>
        </p:nvSpPr>
        <p:spPr>
          <a:xfrm>
            <a:off x="424800" y="4653136"/>
            <a:ext cx="7920038" cy="925512"/>
          </a:xfrm>
        </p:spPr>
        <p:txBody>
          <a:bodyPr/>
          <a:lstStyle>
            <a:lvl1pPr marL="0" indent="0">
              <a:buFontTx/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subtitle style</a:t>
            </a:r>
            <a:endParaRPr lang="en-GB" altLang="en-US" noProof="0" dirty="0"/>
          </a:p>
        </p:txBody>
      </p:sp>
      <p:sp>
        <p:nvSpPr>
          <p:cNvPr id="2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fld id="{44C01B32-D1A0-401C-8867-70456BBB1E87}" type="slidenum">
              <a:rPr lang="en-GB" altLang="en-US" smtClean="0">
                <a:solidFill>
                  <a:srgbClr val="E0E0E1"/>
                </a:solidFill>
              </a:rPr>
              <a:pPr/>
              <a:t>‹#›</a:t>
            </a:fld>
            <a:endParaRPr lang="en-GB" altLang="en-US" dirty="0">
              <a:solidFill>
                <a:srgbClr val="E0E0E1"/>
              </a:solidFill>
            </a:endParaRPr>
          </a:p>
        </p:txBody>
      </p:sp>
      <p:sp>
        <p:nvSpPr>
          <p:cNvPr id="28" name="TextBox 2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POTENTIAL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OPPORTUNITIES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IMPACT</a:t>
            </a:r>
          </a:p>
        </p:txBody>
      </p:sp>
      <p:pic>
        <p:nvPicPr>
          <p:cNvPr id="32" name="Picture 55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7524750" y="439662"/>
            <a:ext cx="1184275" cy="384326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Rectangle 11"/>
          <p:cNvSpPr>
            <a:spLocks noGrp="1" noChangeArrowheads="1"/>
          </p:cNvSpPr>
          <p:nvPr>
            <p:ph type="ctrTitle"/>
          </p:nvPr>
        </p:nvSpPr>
        <p:spPr>
          <a:xfrm>
            <a:off x="424800" y="1143000"/>
            <a:ext cx="8280000" cy="919800"/>
          </a:xfrm>
        </p:spPr>
        <p:txBody>
          <a:bodyPr wrap="square"/>
          <a:lstStyle>
            <a:lvl1pPr>
              <a:lnSpc>
                <a:spcPct val="90000"/>
              </a:lnSpc>
              <a:tabLst>
                <a:tab pos="4038600" algn="l"/>
              </a:tabLst>
              <a:defRPr sz="4000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title style</a:t>
            </a:r>
            <a:endParaRPr lang="en-GB" altLang="en-US" noProof="0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417512" y="0"/>
            <a:ext cx="2858344" cy="867106"/>
          </a:xfrm>
          <a:solidFill>
            <a:schemeClr val="accent1"/>
          </a:solidFill>
        </p:spPr>
        <p:txBody>
          <a:bodyPr wrap="square" lIns="72000" tIns="396000" rIns="72000" bIns="36000">
            <a:sp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Unit name here, max 2 line, adjust width of box if required</a:t>
            </a:r>
            <a:endParaRPr lang="en-GB" dirty="0"/>
          </a:p>
        </p:txBody>
      </p:sp>
      <p:sp>
        <p:nvSpPr>
          <p:cNvPr id="16" name="Footer Placeholder 2"/>
          <p:cNvSpPr>
            <a:spLocks noGrp="1"/>
          </p:cNvSpPr>
          <p:nvPr>
            <p:ph type="ftr" sz="quarter" idx="3"/>
          </p:nvPr>
        </p:nvSpPr>
        <p:spPr>
          <a:xfrm>
            <a:off x="3124200" y="6237312"/>
            <a:ext cx="2895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ct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GB">
                <a:solidFill>
                  <a:srgbClr val="E0E0E1"/>
                </a:solidFill>
              </a:rPr>
              <a:t>Copyright University of Reading</a:t>
            </a:r>
            <a:endParaRPr lang="en-GB" dirty="0">
              <a:solidFill>
                <a:srgbClr val="E0E0E1"/>
              </a:solidFill>
            </a:endParaRPr>
          </a:p>
        </p:txBody>
      </p:sp>
      <p:sp>
        <p:nvSpPr>
          <p:cNvPr id="17" name="Date Placeholder 1"/>
          <p:cNvSpPr>
            <a:spLocks noGrp="1"/>
          </p:cNvSpPr>
          <p:nvPr>
            <p:ph type="dt" sz="half" idx="2"/>
          </p:nvPr>
        </p:nvSpPr>
        <p:spPr>
          <a:xfrm>
            <a:off x="424800" y="6237312"/>
            <a:ext cx="2133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GB" dirty="0">
                <a:solidFill>
                  <a:srgbClr val="E0E0E1"/>
                </a:solidFill>
              </a:rPr>
              <a:t>Wednesday, 11 June 2014</a:t>
            </a:r>
          </a:p>
        </p:txBody>
      </p:sp>
      <p:sp>
        <p:nvSpPr>
          <p:cNvPr id="19" name="TextBox 18"/>
          <p:cNvSpPr txBox="1"/>
          <p:nvPr userDrawn="1"/>
        </p:nvSpPr>
        <p:spPr>
          <a:xfrm>
            <a:off x="424800" y="6646907"/>
            <a:ext cx="201622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fontAlgn="base"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Font typeface="Arial" charset="0"/>
              <a:buNone/>
              <a:defRPr/>
            </a:pPr>
            <a:r>
              <a:rPr lang="en-GB" sz="800" kern="0" dirty="0">
                <a:solidFill>
                  <a:srgbClr val="E0E0E1"/>
                </a:solidFill>
              </a:rPr>
              <a:t>Copyright University of Reading</a:t>
            </a:r>
          </a:p>
        </p:txBody>
      </p:sp>
      <p:sp>
        <p:nvSpPr>
          <p:cNvPr id="20" name="Picture Placeholder 7"/>
          <p:cNvSpPr>
            <a:spLocks noGrp="1"/>
          </p:cNvSpPr>
          <p:nvPr>
            <p:ph type="pic" sz="quarter" idx="16" hasCustomPrompt="1"/>
          </p:nvPr>
        </p:nvSpPr>
        <p:spPr>
          <a:xfrm>
            <a:off x="0" y="2286000"/>
            <a:ext cx="9144000" cy="2286000"/>
          </a:xfrm>
        </p:spPr>
        <p:txBody>
          <a:bodyPr/>
          <a:lstStyle>
            <a:lvl1pPr marL="0" indent="0">
              <a:buNone/>
              <a:defRPr sz="1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picture. Visit www.reading.ac.uk/imagebank for more.</a:t>
            </a:r>
          </a:p>
        </p:txBody>
      </p:sp>
    </p:spTree>
    <p:extLst>
      <p:ext uri="{BB962C8B-B14F-4D97-AF65-F5344CB8AC3E}">
        <p14:creationId xmlns:p14="http://schemas.microsoft.com/office/powerpoint/2010/main" val="916514068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F6A46F-80AB-49F3-8C7E-9717ED945456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 dirty="0">
              <a:solidFill>
                <a:srgbClr val="FFFFFF"/>
              </a:solidFill>
            </a:endParaRPr>
          </a:p>
        </p:txBody>
      </p:sp>
      <p:pic>
        <p:nvPicPr>
          <p:cNvPr id="6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POTENTIAL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OPPORTUNITIES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IMPACT</a:t>
            </a:r>
          </a:p>
        </p:txBody>
      </p:sp>
    </p:spTree>
    <p:extLst>
      <p:ext uri="{BB962C8B-B14F-4D97-AF65-F5344CB8AC3E}">
        <p14:creationId xmlns:p14="http://schemas.microsoft.com/office/powerpoint/2010/main" val="405969897"/>
      </p:ext>
    </p:extLst>
  </p:cSld>
  <p:clrMapOvr>
    <a:masterClrMapping/>
  </p:clrMapOvr>
  <p:transition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D9A8A42-CDD3-483B-A525-DE73108F9D72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 dirty="0">
              <a:solidFill>
                <a:srgbClr val="FFFFFF"/>
              </a:solidFill>
            </a:endParaRPr>
          </a:p>
        </p:txBody>
      </p:sp>
      <p:sp>
        <p:nvSpPr>
          <p:cNvPr id="8" name="TextBox 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POTENTIAL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OPPORTUNITIES</a:t>
            </a:r>
            <a:r>
              <a:rPr lang="en-GB" altLang="en-US" sz="1400" dirty="0">
                <a:solidFill>
                  <a:srgbClr val="FFFFFF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FFFFFF"/>
                </a:solidFill>
                <a:latin typeface="Effra Heavy" pitchFamily="34" charset="0"/>
              </a:rPr>
              <a:t>IMPACT</a:t>
            </a:r>
          </a:p>
        </p:txBody>
      </p:sp>
      <p:sp>
        <p:nvSpPr>
          <p:cNvPr id="9" name="Content Placeholder 2"/>
          <p:cNvSpPr>
            <a:spLocks noGrp="1"/>
          </p:cNvSpPr>
          <p:nvPr>
            <p:ph idx="11"/>
          </p:nvPr>
        </p:nvSpPr>
        <p:spPr>
          <a:xfrm>
            <a:off x="424800" y="2214000"/>
            <a:ext cx="3888000" cy="432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idx="12"/>
          </p:nvPr>
        </p:nvSpPr>
        <p:spPr>
          <a:xfrm>
            <a:off x="4581327" y="2214000"/>
            <a:ext cx="3888000" cy="432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11956897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8CAE96E1-FE19-476C-9CF0-3BB4903735D9}" type="slidenum">
              <a:rPr lang="en-GB" altLang="en-US">
                <a:solidFill>
                  <a:srgbClr val="50535A"/>
                </a:solidFill>
              </a:rPr>
              <a:pPr/>
              <a:t>‹#›</a:t>
            </a:fld>
            <a:endParaRPr lang="en-GB" altLang="en-US">
              <a:solidFill>
                <a:srgbClr val="50535A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1"/>
          </p:nvPr>
        </p:nvSpPr>
        <p:spPr>
          <a:xfrm>
            <a:off x="424800" y="476672"/>
            <a:ext cx="8280000" cy="5904656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05939995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8CAE96E1-FE19-476C-9CF0-3BB4903735D9}" type="slidenum">
              <a:rPr lang="en-GB" altLang="en-US">
                <a:solidFill>
                  <a:srgbClr val="50535A"/>
                </a:solidFill>
              </a:rPr>
              <a:pPr/>
              <a:t>‹#›</a:t>
            </a:fld>
            <a:endParaRPr lang="en-GB" altLang="en-US">
              <a:solidFill>
                <a:srgbClr val="50535A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4" name="Content Placeholder 5"/>
          <p:cNvSpPr>
            <a:spLocks noGrp="1"/>
          </p:cNvSpPr>
          <p:nvPr>
            <p:ph sz="quarter" idx="11"/>
          </p:nvPr>
        </p:nvSpPr>
        <p:spPr>
          <a:xfrm>
            <a:off x="424800" y="476672"/>
            <a:ext cx="8280000" cy="5904656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68885695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Section splash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5" name="TextBox 4"/>
          <p:cNvSpPr txBox="1">
            <a:spLocks noChangeArrowheads="1"/>
          </p:cNvSpPr>
          <p:nvPr userDrawn="1"/>
        </p:nvSpPr>
        <p:spPr bwMode="auto">
          <a:xfrm>
            <a:off x="-252536" y="3841456"/>
            <a:ext cx="10202863" cy="2478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5000" dirty="0">
                <a:solidFill>
                  <a:srgbClr val="FFFFFF"/>
                </a:solidFill>
                <a:latin typeface="Effra Bold"/>
              </a:rPr>
              <a:t>LIMITLESS</a:t>
            </a: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4437112"/>
          </a:xfrm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251520" y="3794864"/>
            <a:ext cx="2304000" cy="464400"/>
          </a:xfrm>
          <a:solidFill>
            <a:schemeClr val="bg1"/>
          </a:solidFill>
        </p:spPr>
        <p:txBody>
          <a:bodyPr lIns="90000" tIns="46800" rIns="90000" bIns="46800">
            <a:noAutofit/>
          </a:bodyPr>
          <a:lstStyle>
            <a:lvl1pPr marL="0" indent="0">
              <a:buNone/>
              <a:defRPr sz="2400" cap="all" baseline="0">
                <a:solidFill>
                  <a:schemeClr val="tx1"/>
                </a:solidFill>
                <a:latin typeface="+mj-lt"/>
                <a:cs typeface="AngsanaUPC" panose="02020603050405020304" pitchFamily="18" charset="-34"/>
              </a:defRPr>
            </a:lvl1pPr>
          </a:lstStyle>
          <a:p>
            <a:pPr lvl="0"/>
            <a:r>
              <a:rPr lang="en-US" dirty="0"/>
              <a:t>Education is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51520" y="5857878"/>
            <a:ext cx="6984776" cy="464400"/>
          </a:xfrm>
          <a:solidFill>
            <a:schemeClr val="bg1"/>
          </a:solidFill>
        </p:spPr>
        <p:txBody>
          <a:bodyPr lIns="90000" tIns="46800" rIns="90000" bIns="46800"/>
          <a:lstStyle>
            <a:lvl1pPr marL="0" indent="0">
              <a:buNone/>
              <a:defRPr sz="2400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Make the box longer for longer phrases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7681776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splash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8CAE96E1-FE19-476C-9CF0-3BB4903735D9}" type="slidenum">
              <a:rPr lang="en-GB" altLang="en-US">
                <a:solidFill>
                  <a:srgbClr val="50535A"/>
                </a:solidFill>
              </a:rPr>
              <a:pPr/>
              <a:t>‹#›</a:t>
            </a:fld>
            <a:endParaRPr lang="en-GB" altLang="en-US">
              <a:solidFill>
                <a:srgbClr val="50535A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5" name="TextBox 4"/>
          <p:cNvSpPr txBox="1">
            <a:spLocks noChangeArrowheads="1"/>
          </p:cNvSpPr>
          <p:nvPr userDrawn="1"/>
        </p:nvSpPr>
        <p:spPr bwMode="auto">
          <a:xfrm>
            <a:off x="-238125" y="3841456"/>
            <a:ext cx="10202863" cy="2478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5000" dirty="0">
                <a:solidFill>
                  <a:srgbClr val="50535A"/>
                </a:solidFill>
                <a:latin typeface="Effra Bold"/>
              </a:rPr>
              <a:t>LIMITLESS</a:t>
            </a: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4437112"/>
          </a:xfrm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251520" y="3794864"/>
            <a:ext cx="2304000" cy="464400"/>
          </a:xfrm>
          <a:solidFill>
            <a:schemeClr val="accent1"/>
          </a:solidFill>
        </p:spPr>
        <p:txBody>
          <a:bodyPr lIns="90000" tIns="46800" rIns="90000" bIns="46800">
            <a:noAutofit/>
          </a:bodyPr>
          <a:lstStyle>
            <a:lvl1pPr marL="0" indent="0">
              <a:buNone/>
              <a:defRPr sz="2400" cap="all" baseline="0">
                <a:solidFill>
                  <a:schemeClr val="bg1"/>
                </a:solidFill>
                <a:latin typeface="+mj-lt"/>
                <a:cs typeface="AngsanaUPC" panose="02020603050405020304" pitchFamily="18" charset="-34"/>
              </a:defRPr>
            </a:lvl1pPr>
          </a:lstStyle>
          <a:p>
            <a:pPr lvl="0"/>
            <a:r>
              <a:rPr lang="en-US" dirty="0"/>
              <a:t>Education is</a:t>
            </a:r>
            <a:endParaRPr lang="en-GB" dirty="0"/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51520" y="5857878"/>
            <a:ext cx="6984776" cy="464400"/>
          </a:xfrm>
          <a:solidFill>
            <a:schemeClr val="accent1"/>
          </a:solidFill>
        </p:spPr>
        <p:txBody>
          <a:bodyPr lIns="90000" tIns="46800" rIns="90000" bIns="46800"/>
          <a:lstStyle>
            <a:lvl1pPr marL="0" indent="0">
              <a:buNone/>
              <a:defRPr sz="2400"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Make the box longer for longer phrases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80449880"/>
      </p:ext>
    </p:extLst>
  </p:cSld>
  <p:clrMapOvr>
    <a:masterClrMapping/>
  </p:clrMapOvr>
  <p:transition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39744943"/>
      </p:ext>
    </p:extLst>
  </p:cSld>
  <p:clrMapOvr>
    <a:masterClrMapping/>
  </p:clrMapOvr>
  <p:transition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22716503"/>
      </p:ext>
    </p:extLst>
  </p:cSld>
  <p:clrMapOvr>
    <a:masterClrMapping/>
  </p:clrMapOvr>
  <p:transition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74534921"/>
      </p:ext>
    </p:extLst>
  </p:cSld>
  <p:clrMapOvr>
    <a:masterClrMapping/>
  </p:clrMapOvr>
  <p:transition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Re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accent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72972549"/>
      </p:ext>
    </p:extLst>
  </p:cSld>
  <p:clrMapOvr>
    <a:masterClrMapping/>
  </p:clrMapOvr>
  <p:transition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tx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56857164"/>
      </p:ext>
    </p:extLst>
  </p:cSld>
  <p:clrMapOvr>
    <a:masterClrMapping/>
  </p:clrMapOvr>
  <p:transition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CAE96E1-FE19-476C-9CF0-3BB4903735D9}" type="slidenum">
              <a:rPr lang="en-GB" altLang="en-US" smtClean="0">
                <a:solidFill>
                  <a:srgbClr val="FFFFFF"/>
                </a:solidFill>
              </a:rPr>
              <a:pPr/>
              <a:t>‹#›</a:t>
            </a:fld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 marL="18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 typeface="Arial" charset="0"/>
              <a:buChar char="•"/>
              <a:tabLst/>
              <a:defRPr>
                <a:solidFill>
                  <a:schemeClr val="tx2"/>
                </a:solidFill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>
                <a:solidFill>
                  <a:schemeClr val="tx2"/>
                </a:solidFill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>
                <a:solidFill>
                  <a:schemeClr val="tx2"/>
                </a:solidFill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>
                <a:solidFill>
                  <a:schemeClr val="tx2"/>
                </a:solidFill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>
                <a:solidFill>
                  <a:schemeClr val="tx2"/>
                </a:solidFill>
              </a:defRPr>
            </a:lvl5pPr>
          </a:lstStyle>
          <a:p>
            <a:pPr marL="180000" marR="0" lvl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Click to edit Master text styles</a:t>
            </a:r>
          </a:p>
          <a:p>
            <a:pPr marL="180000" marR="0" lvl="1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Second level</a:t>
            </a:r>
          </a:p>
          <a:p>
            <a:pPr marL="180000" marR="0" lvl="2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Third level</a:t>
            </a:r>
          </a:p>
          <a:p>
            <a:pPr marL="180000" marR="0" lvl="3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Fourth level</a:t>
            </a:r>
          </a:p>
          <a:p>
            <a:pPr marL="180000" marR="0" lvl="4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Fifth level</a:t>
            </a:r>
            <a:endParaRPr kumimoji="0" lang="en-GB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59536567"/>
      </p:ext>
    </p:extLst>
  </p:cSld>
  <p:clrMapOvr>
    <a:masterClrMapping/>
  </p:clrMapOvr>
  <p:transition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6524418"/>
      </p:ext>
    </p:extLst>
  </p:cSld>
  <p:clrMapOvr>
    <a:masterClrMapping/>
  </p:clrMapOvr>
  <p:transition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2795347"/>
      </p:ext>
    </p:extLst>
  </p:cSld>
  <p:clrMapOvr>
    <a:masterClrMapping/>
  </p:clrMapOvr>
  <p:transition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200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 err="1">
              <a:solidFill>
                <a:srgbClr val="FFFFFF"/>
              </a:solidFill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13291472"/>
      </p:ext>
    </p:extLst>
  </p:cSld>
  <p:clrMapOvr>
    <a:masterClrMapping/>
  </p:clrMapOvr>
  <p:transition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6BF265C-27CB-4775-A7E7-D0EE2667FF30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2276475" y="6489312"/>
            <a:ext cx="6867525" cy="368688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algn="ctr"/>
            <a:endParaRPr lang="en-GB" dirty="0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98364583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7B2D080-DF9D-409A-A39C-3F502588AAD3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620751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402967F-4177-44A0-9BDE-0161112F4A91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678134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0BDDA47-9D66-4CE3-AA89-3986113035B7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903097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86BA86B-4AC2-48B1-8C33-6DF9253F462C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329902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59DFAB9-CA5B-4CA1-86FD-EB9303E208E2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621240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DBCAAC6-9C61-49A6-B79D-306AE24A7555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416141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15E7234-BBF1-486D-813E-7717AFCC2863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929393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A048623-C528-4248-BABD-F44332EC86E9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273893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1150387-C579-4FB9-B848-F61BDCBB874C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741011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D328C1E-D585-4FFA-8836-1B3B81DEA273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018221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DD3DB79-482F-4223-9302-F70AB3784B41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248496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BAF9EEF-2CFD-4211-B2FB-009094C94882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195800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A127AFA-1253-4D34-BCA6-FD32ACE35622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71529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7401908-BABB-49DD-AE84-2F1E150C52E0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7158318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15C6D9B-A8F5-41F1-A75B-004ADD4BCF71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6991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825C5C2-9241-43D2-A32D-E183CD201CD6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374990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8B0F00C-7365-4CBB-ACC8-6C1DA68C4000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808252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58BFEA5-5904-4E24-A263-B80E9256F5E9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835565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E277495-E07F-42EC-AC57-322C5366B3CF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53359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16AF7DB-323C-497B-9578-2EF89237104B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04923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03C34A3-D62A-4969-95C5-5238CADC913D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271891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56236E6-D0F8-4990-877D-18B0F68F42BA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193292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E602B36-027E-4834-BE2A-CB502825D718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317533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62C835B-8E19-43DD-B29F-FF8844A8650F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305420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8D8DDC8-39A1-4674-89C4-422EAF7D280D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650634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0B24277-8D95-496F-8A8B-95355FF5AACF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145116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6B9D0F6-ECE2-4842-8032-FDF2064A28C8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171266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8955BB4-B61C-4004-92B9-9F61E78438D2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743050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20E1A91-0F29-495D-9F13-A56A139E1BD8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515453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254B204-593B-480E-8564-B8F8442B3AA8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500290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117EA93-55E5-4B24-90E2-8780160F00F8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736224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83B8D08-369F-4344-BDE0-A191027102AD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8620838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6E9154B-BB1C-4486-A3B9-9244B9B5CE44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981391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992932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405985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183392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10813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04283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719867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363532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483148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199163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686569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658739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86F7C19-5F73-4F67-9427-9A09DCC48266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418305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F9931BC-0207-4F95-B558-CC847F560F44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477495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39EA41C-2530-46A0-91FC-6DE1A2C2F85D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355100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1A3516C-E5EA-4846-A58C-F442AC146A9B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442074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3FD3FA5-D9C4-45DE-A5CB-D2406E171B57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832573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B2EB3C6-87BF-4F39-8929-92BB2AEDFB4A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898698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99E4B-86B2-4BC1-B432-DF3A215D760F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053283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A27C1AA-CE32-4931-91B9-921C43B236ED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497065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1E00199-CB55-40FC-8DC0-1C02CA2F7AD9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709778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5692A00-37EC-4E3B-8A7E-AF10B6F7C378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068978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algn="l">
              <a:defRPr>
                <a:ea typeface="ヒラギノ角ゴ Pro W3" pitchFamily="84" charset="-128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B9F2F6E-F6EE-423E-B18E-9A86871EAA74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907005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F7BA3B6-172A-4E73-8DEB-9EB90FD98BA1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4217875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CE066A9-5ABB-49C4-AB81-C298538B3022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565387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458844F-8503-44AE-83BD-D6A3F9CD4C15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258732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1489B-93C9-4CF2-9888-AF4FA1A550A4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336135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7A433DD-416D-4C19-BD00-2D96218032FA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002765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B074219-342E-4827-962F-367C45723F1C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404209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FA98925-631A-414C-9BD5-16AEA27DFCA8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4301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75D140C-03C9-4B2C-9B1D-5DC4B5BA3842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902319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5540596-AE8E-44D1-8FD2-2893EC201134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28971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DE29503-A2A5-4D13-B860-C1F36B2201EF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159181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79F732F-2F96-4EF0-9E03-C3FBF2BBB152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1615283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207BF14-3AE7-4D35-9EE0-E2A7FECDFD94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138588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3CB9F8-0523-4912-A49B-0DCF5D857C08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063534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A6B4571-B8F0-4D03-9132-FDBDF8D2BBBC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30585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B0C8B20-34E7-471D-ABB7-5AD21DC13210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982695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16A9309-989C-44F0-9987-F998DF87F84E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919227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297CA03-F732-4FF1-9C94-C5F568852B72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679558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E3FD32F-EE5D-4ACF-AD5D-B83AECB74F67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855371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383C4BE-0F7A-4308-B5E3-B460E08B2C64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983167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49C94C4-E1DD-4C6A-977D-E9C72BB7E76F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976123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9F49A30-B7A9-4CCC-9BA1-DD37C5140B2B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90544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0929864-9C7A-47AD-B3B6-4DC64D34076E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369107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2B7EB9F-53AB-4FDB-8A79-C83EF8F9437B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017205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C17C38D-12CB-41AB-919C-24CF490E014F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8033822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F768E78-EFE9-437D-9905-ADDE813D7432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91957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5A16D6F-F81B-4107-8CE5-27250393ED78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528299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669D76A-1817-4ACB-9543-5B25A8AF113D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891349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E9324CE-337B-4687-B4ED-35D60D432238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123390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3A8DCAA-50E8-4F16-B8B3-E0512D4AC42F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0614994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F316495-E3F7-4DF8-AC09-6E89CB3BD0DC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4510043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79EA2D3-7052-4633-9419-83744160B5C1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7554651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528614E-042D-497A-A224-4E8026770106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5109711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885FBB4-03C8-4E49-9D80-7E3D2D41075E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396581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5A18AC2-0858-4E19-A68C-78B7C16BA9E5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92375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2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3" Type="http://schemas.openxmlformats.org/officeDocument/2006/relationships/slideLayout" Target="../slideLayouts/slideLayout23.xml"/><Relationship Id="rId7" Type="http://schemas.openxmlformats.org/officeDocument/2006/relationships/slideLayout" Target="../slideLayouts/slideLayout27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30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1.xml"/><Relationship Id="rId3" Type="http://schemas.openxmlformats.org/officeDocument/2006/relationships/slideLayout" Target="../slideLayouts/slideLayout56.xml"/><Relationship Id="rId7" Type="http://schemas.openxmlformats.org/officeDocument/2006/relationships/slideLayout" Target="../slideLayouts/slideLayout60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55.xml"/><Relationship Id="rId1" Type="http://schemas.openxmlformats.org/officeDocument/2006/relationships/slideLayout" Target="../slideLayouts/slideLayout54.xml"/><Relationship Id="rId6" Type="http://schemas.openxmlformats.org/officeDocument/2006/relationships/slideLayout" Target="../slideLayouts/slideLayout59.xml"/><Relationship Id="rId11" Type="http://schemas.openxmlformats.org/officeDocument/2006/relationships/slideLayout" Target="../slideLayouts/slideLayout64.xml"/><Relationship Id="rId5" Type="http://schemas.openxmlformats.org/officeDocument/2006/relationships/slideLayout" Target="../slideLayouts/slideLayout58.xml"/><Relationship Id="rId10" Type="http://schemas.openxmlformats.org/officeDocument/2006/relationships/slideLayout" Target="../slideLayouts/slideLayout63.xml"/><Relationship Id="rId4" Type="http://schemas.openxmlformats.org/officeDocument/2006/relationships/slideLayout" Target="../slideLayouts/slideLayout57.xml"/><Relationship Id="rId9" Type="http://schemas.openxmlformats.org/officeDocument/2006/relationships/slideLayout" Target="../slideLayouts/slideLayout6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78.xml"/><Relationship Id="rId7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7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5.xml"/><Relationship Id="rId3" Type="http://schemas.openxmlformats.org/officeDocument/2006/relationships/slideLayout" Target="../slideLayouts/slideLayout90.xml"/><Relationship Id="rId7" Type="http://schemas.openxmlformats.org/officeDocument/2006/relationships/slideLayout" Target="../slideLayouts/slideLayout9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89.xml"/><Relationship Id="rId1" Type="http://schemas.openxmlformats.org/officeDocument/2006/relationships/slideLayout" Target="../slideLayouts/slideLayout88.xml"/><Relationship Id="rId6" Type="http://schemas.openxmlformats.org/officeDocument/2006/relationships/slideLayout" Target="../slideLayouts/slideLayout93.xml"/><Relationship Id="rId11" Type="http://schemas.openxmlformats.org/officeDocument/2006/relationships/slideLayout" Target="../slideLayouts/slideLayout98.xml"/><Relationship Id="rId5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1.xml"/><Relationship Id="rId9" Type="http://schemas.openxmlformats.org/officeDocument/2006/relationships/slideLayout" Target="../slideLayouts/slideLayout96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Relationship Id="rId7" Type="http://schemas.openxmlformats.org/officeDocument/2006/relationships/slideLayout" Target="../slideLayouts/slideLayout10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5" Type="http://schemas.openxmlformats.org/officeDocument/2006/relationships/slideLayout" Target="../slideLayouts/slideLayout103.xml"/><Relationship Id="rId10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7" name="Picture 53" descr="Device-black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38150"/>
            <a:ext cx="1184275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24800" y="872808"/>
            <a:ext cx="8280000" cy="82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GB" alt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24800" y="1844824"/>
            <a:ext cx="8280000" cy="43291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3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44C01B32-D1A0-401C-8867-70456BBB1E87}" type="slidenum">
              <a:rPr lang="en-GB" altLang="en-US" smtClean="0">
                <a:solidFill>
                  <a:srgbClr val="50535A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GB" altLang="en-US" dirty="0">
              <a:solidFill>
                <a:srgbClr val="50535A"/>
              </a:solidFill>
            </a:endParaRPr>
          </a:p>
        </p:txBody>
      </p:sp>
      <p:pic>
        <p:nvPicPr>
          <p:cNvPr id="1074" name="Picture 50" descr="Device-wine"/>
          <p:cNvPicPr>
            <a:picLocks noChangeAspect="1" noChangeArrowheads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5763"/>
          </a:xfrm>
          <a:prstGeom prst="rect">
            <a:avLst/>
          </a:prstGeom>
          <a:solidFill>
            <a:schemeClr val="accent1"/>
          </a:solidFill>
        </p:spPr>
      </p:pic>
      <p:sp>
        <p:nvSpPr>
          <p:cNvPr id="9" name="TextBox 8"/>
          <p:cNvSpPr txBox="1">
            <a:spLocks noChangeArrowheads="1"/>
          </p:cNvSpPr>
          <p:nvPr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GB" altLang="en-US" sz="1400" dirty="0">
                <a:solidFill>
                  <a:srgbClr val="50535A"/>
                </a:solidFill>
                <a:latin typeface="Effra Light" pitchFamily="34" charset="0"/>
              </a:rPr>
              <a:t>LIMITLESS </a:t>
            </a:r>
            <a:r>
              <a:rPr lang="en-GB" altLang="en-US" sz="1400" dirty="0">
                <a:solidFill>
                  <a:srgbClr val="50535A"/>
                </a:solidFill>
                <a:latin typeface="Effra Heavy" pitchFamily="34" charset="0"/>
              </a:rPr>
              <a:t>POTENTIAL</a:t>
            </a:r>
            <a:r>
              <a:rPr lang="en-GB" altLang="en-US" sz="1400" dirty="0">
                <a:solidFill>
                  <a:srgbClr val="50535A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50535A"/>
                </a:solidFill>
                <a:latin typeface="Effra Heavy" pitchFamily="34" charset="0"/>
              </a:rPr>
              <a:t>OPPORTUNITIES</a:t>
            </a:r>
            <a:r>
              <a:rPr lang="en-GB" altLang="en-US" sz="1400" dirty="0">
                <a:solidFill>
                  <a:srgbClr val="50535A"/>
                </a:solidFill>
                <a:latin typeface="Effra Light" pitchFamily="34" charset="0"/>
              </a:rPr>
              <a:t> | LIMITLESS </a:t>
            </a:r>
            <a:r>
              <a:rPr lang="en-GB" altLang="en-US" sz="1400" dirty="0">
                <a:solidFill>
                  <a:srgbClr val="50535A"/>
                </a:solidFill>
                <a:latin typeface="Effra Heavy" pitchFamily="34" charset="0"/>
              </a:rPr>
              <a:t>IMPACT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7248525" y="304800"/>
            <a:ext cx="1733550" cy="733425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algn="ctr"/>
            <a:endParaRPr lang="en-GB" dirty="0">
              <a:solidFill>
                <a:schemeClr val="tx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7384048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717" r:id="rId20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0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  <p:bldP spid="1027" grpId="0" build="p" bldLvl="5">
        <p:tmplLst>
          <p:tmpl lvl="1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4000" b="1" cap="all" baseline="0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9pPr>
    </p:titleStyle>
    <p:bodyStyle>
      <a:lvl1pPr marL="18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accent1"/>
        </a:buClr>
        <a:buSzTx/>
        <a:buFont typeface="Arial" charset="0"/>
        <a:buChar char="•"/>
        <a:tabLst/>
        <a:defRPr sz="2000" baseline="0">
          <a:solidFill>
            <a:schemeClr val="tx2"/>
          </a:solidFill>
          <a:latin typeface="+mn-lt"/>
          <a:ea typeface="+mn-ea"/>
          <a:cs typeface="+mn-cs"/>
        </a:defRPr>
      </a:lvl1pPr>
      <a:lvl2pPr marL="54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rgbClr val="63656A"/>
        </a:buClr>
        <a:buSzTx/>
        <a:buFont typeface="Effra" panose="020B0603020203020204" pitchFamily="34" charset="0"/>
        <a:buChar char="•"/>
        <a:tabLst/>
        <a:defRPr sz="2000" baseline="0">
          <a:solidFill>
            <a:schemeClr val="tx2"/>
          </a:solidFill>
          <a:latin typeface="+mn-lt"/>
        </a:defRPr>
      </a:lvl2pPr>
      <a:lvl3pPr marL="90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•"/>
        <a:tabLst/>
        <a:defRPr sz="2000" baseline="0">
          <a:solidFill>
            <a:schemeClr val="tx2"/>
          </a:solidFill>
          <a:latin typeface="+mn-lt"/>
        </a:defRPr>
      </a:lvl3pPr>
      <a:lvl4pPr marL="126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&gt;"/>
        <a:tabLst/>
        <a:defRPr sz="2000" baseline="0">
          <a:solidFill>
            <a:schemeClr val="tx2"/>
          </a:solidFill>
          <a:latin typeface="+mn-lt"/>
        </a:defRPr>
      </a:lvl4pPr>
      <a:lvl5pPr marL="162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-"/>
        <a:tabLst/>
        <a:defRPr sz="2000" baseline="0">
          <a:solidFill>
            <a:schemeClr val="tx2"/>
          </a:solidFill>
          <a:latin typeface="+mn-lt"/>
        </a:defRPr>
      </a:lvl5pPr>
      <a:lvl6pPr marL="25146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266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ea typeface="+mn-ea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66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ea typeface="+mn-ea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66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6E35360-BEAB-4745-8E30-1697861DD958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62313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23" r:id="rId5"/>
    <p:sldLayoutId id="2147483724" r:id="rId6"/>
    <p:sldLayoutId id="2147483725" r:id="rId7"/>
    <p:sldLayoutId id="2147483726" r:id="rId8"/>
    <p:sldLayoutId id="2147483727" r:id="rId9"/>
    <p:sldLayoutId id="2147483728" r:id="rId10"/>
    <p:sldLayoutId id="214748372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3072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>
                <a:latin typeface="+mn-lt"/>
              </a:defRPr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072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>
                <a:latin typeface="+mn-lt"/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072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>
                <a:latin typeface="+mn-lt"/>
              </a:defRPr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5588583-2A32-4138-8ABF-4FEA0BA09E83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42688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0" r:id="rId1"/>
    <p:sldLayoutId id="2147483781" r:id="rId2"/>
    <p:sldLayoutId id="2147483782" r:id="rId3"/>
    <p:sldLayoutId id="2147483783" r:id="rId4"/>
    <p:sldLayoutId id="2147483784" r:id="rId5"/>
    <p:sldLayoutId id="2147483785" r:id="rId6"/>
    <p:sldLayoutId id="2147483786" r:id="rId7"/>
    <p:sldLayoutId id="2147483787" r:id="rId8"/>
    <p:sldLayoutId id="2147483788" r:id="rId9"/>
    <p:sldLayoutId id="2147483789" r:id="rId10"/>
    <p:sldLayoutId id="2147483790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126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26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27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CD04D3-050B-4B20-92FC-883737F5790A}" type="slidenum">
              <a:rPr kumimoji="0" lang="en-GB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55063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2" r:id="rId1"/>
    <p:sldLayoutId id="2147483793" r:id="rId2"/>
    <p:sldLayoutId id="2147483794" r:id="rId3"/>
    <p:sldLayoutId id="2147483795" r:id="rId4"/>
    <p:sldLayoutId id="2147483796" r:id="rId5"/>
    <p:sldLayoutId id="2147483797" r:id="rId6"/>
    <p:sldLayoutId id="2147483798" r:id="rId7"/>
    <p:sldLayoutId id="2147483799" r:id="rId8"/>
    <p:sldLayoutId id="2147483800" r:id="rId9"/>
    <p:sldLayoutId id="2147483801" r:id="rId10"/>
    <p:sldLayoutId id="2147483802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57A15F-8B06-40A3-A809-34CA331DEED4}" type="datetimeFigureOut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20/06/2026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F0A8C1-AC96-4D51-B80F-77997DA9A254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38234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6" r:id="rId1"/>
    <p:sldLayoutId id="2147483867" r:id="rId2"/>
    <p:sldLayoutId id="2147483868" r:id="rId3"/>
    <p:sldLayoutId id="2147483869" r:id="rId4"/>
    <p:sldLayoutId id="2147483870" r:id="rId5"/>
    <p:sldLayoutId id="2147483871" r:id="rId6"/>
    <p:sldLayoutId id="2147483872" r:id="rId7"/>
    <p:sldLayoutId id="2147483873" r:id="rId8"/>
    <p:sldLayoutId id="2147483874" r:id="rId9"/>
    <p:sldLayoutId id="2147483875" r:id="rId10"/>
    <p:sldLayoutId id="2147483876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400" b="0"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 b="0"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>
                <a:solidFill>
                  <a:srgbClr val="000000"/>
                </a:solidFill>
                <a:ea typeface="ヒラギノ角ゴ Pro W3" pitchFamily="84" charset="-128"/>
                <a:cs typeface="+mn-cs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77286A6-E562-4D85-8C79-242AEB9DD9D5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7831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8" r:id="rId1"/>
    <p:sldLayoutId id="2147483879" r:id="rId2"/>
    <p:sldLayoutId id="2147483880" r:id="rId3"/>
    <p:sldLayoutId id="2147483881" r:id="rId4"/>
    <p:sldLayoutId id="2147483882" r:id="rId5"/>
    <p:sldLayoutId id="2147483883" r:id="rId6"/>
    <p:sldLayoutId id="2147483884" r:id="rId7"/>
    <p:sldLayoutId id="2147483885" r:id="rId8"/>
    <p:sldLayoutId id="2147483886" r:id="rId9"/>
    <p:sldLayoutId id="2147483887" r:id="rId10"/>
    <p:sldLayoutId id="2147483888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939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5939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 b="0">
                <a:latin typeface="+mn-lt"/>
              </a:defRPr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939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 b="0">
                <a:latin typeface="+mn-lt"/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939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 b="0">
                <a:latin typeface="+mn-lt"/>
              </a:defRPr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D9A72BF-F213-475C-B89F-CAE9B89A1475}" type="slidenum">
              <a:rPr kumimoji="0" lang="en-US" alt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56075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0" r:id="rId1"/>
    <p:sldLayoutId id="2147483891" r:id="rId2"/>
    <p:sldLayoutId id="2147483892" r:id="rId3"/>
    <p:sldLayoutId id="2147483893" r:id="rId4"/>
    <p:sldLayoutId id="2147483894" r:id="rId5"/>
    <p:sldLayoutId id="2147483895" r:id="rId6"/>
    <p:sldLayoutId id="2147483896" r:id="rId7"/>
    <p:sldLayoutId id="2147483897" r:id="rId8"/>
    <p:sldLayoutId id="2147483898" r:id="rId9"/>
    <p:sldLayoutId id="2147483899" r:id="rId10"/>
    <p:sldLayoutId id="2147483900" r:id="rId11"/>
    <p:sldLayoutId id="2147483901" r:id="rId12"/>
  </p:sldLayoutIdLst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5837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>
                <a:latin typeface="+mn-lt"/>
                <a:ea typeface="+mn-ea"/>
              </a:defRPr>
            </a:lvl1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837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>
                <a:latin typeface="+mn-lt"/>
                <a:ea typeface="+mn-ea"/>
              </a:defRPr>
            </a:lvl1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837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 smtClean="0">
                <a:latin typeface="Times New Roman" panose="02020603050405020304" pitchFamily="18" charset="0"/>
              </a:defRPr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DD2336E-67E3-424C-8DE8-53458A3BDCA0}" type="slidenum"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06148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3" r:id="rId1"/>
    <p:sldLayoutId id="2147483904" r:id="rId2"/>
    <p:sldLayoutId id="2147483905" r:id="rId3"/>
    <p:sldLayoutId id="2147483906" r:id="rId4"/>
    <p:sldLayoutId id="2147483907" r:id="rId5"/>
    <p:sldLayoutId id="2147483908" r:id="rId6"/>
    <p:sldLayoutId id="2147483909" r:id="rId7"/>
    <p:sldLayoutId id="2147483910" r:id="rId8"/>
    <p:sldLayoutId id="2147483911" r:id="rId9"/>
    <p:sldLayoutId id="2147483912" r:id="rId10"/>
    <p:sldLayoutId id="214748391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39014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9014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ea typeface="+mn-ea"/>
                <a:cs typeface="+mn-cs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9015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>
                <a:ea typeface="ヒラギノ角ゴ Pro W3" pitchFamily="84" charset="-128"/>
                <a:cs typeface="+mn-cs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F8C2EDC-372D-4078-A601-D9D79337BFA8}" type="slidenum">
              <a:rPr kumimoji="0" lang="en-GB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6687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5" r:id="rId1"/>
    <p:sldLayoutId id="2147483916" r:id="rId2"/>
    <p:sldLayoutId id="2147483917" r:id="rId3"/>
    <p:sldLayoutId id="2147483918" r:id="rId4"/>
    <p:sldLayoutId id="2147483919" r:id="rId5"/>
    <p:sldLayoutId id="2147483920" r:id="rId6"/>
    <p:sldLayoutId id="2147483921" r:id="rId7"/>
    <p:sldLayoutId id="2147483922" r:id="rId8"/>
    <p:sldLayoutId id="2147483923" r:id="rId9"/>
    <p:sldLayoutId id="2147483924" r:id="rId10"/>
    <p:sldLayoutId id="214748392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4" Type="http://schemas.openxmlformats.org/officeDocument/2006/relationships/oleObject" Target="../embeddings/oleObject1.bin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7" Type="http://schemas.openxmlformats.org/officeDocument/2006/relationships/image" Target="../media/image14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3.jpeg"/><Relationship Id="rId5" Type="http://schemas.openxmlformats.org/officeDocument/2006/relationships/image" Target="../media/image12.png"/><Relationship Id="rId4" Type="http://schemas.openxmlformats.org/officeDocument/2006/relationships/image" Target="../media/image11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5.jpeg"/><Relationship Id="rId5" Type="http://schemas.openxmlformats.org/officeDocument/2006/relationships/image" Target="../media/image13.jpeg"/><Relationship Id="rId4" Type="http://schemas.openxmlformats.org/officeDocument/2006/relationships/image" Target="../media/image1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1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60.xml"/><Relationship Id="rId4" Type="http://schemas.microsoft.com/office/2007/relationships/hdphoto" Target="../media/hdphoto1.wdp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60.xml"/><Relationship Id="rId6" Type="http://schemas.openxmlformats.org/officeDocument/2006/relationships/image" Target="../media/image24.jpg"/><Relationship Id="rId5" Type="http://schemas.openxmlformats.org/officeDocument/2006/relationships/image" Target="../media/image23.jpg"/><Relationship Id="rId4" Type="http://schemas.openxmlformats.org/officeDocument/2006/relationships/image" Target="../media/image22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3.jpg"/><Relationship Id="rId4" Type="http://schemas.openxmlformats.org/officeDocument/2006/relationships/image" Target="../media/image24.jp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9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2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7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7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1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slideLayout" Target="../slideLayouts/slideLayout38.xml"/><Relationship Id="rId1" Type="http://schemas.openxmlformats.org/officeDocument/2006/relationships/themeOverride" Target="../theme/themeOverride1.xml"/><Relationship Id="rId6" Type="http://schemas.openxmlformats.org/officeDocument/2006/relationships/image" Target="../media/image39.jpeg"/><Relationship Id="rId5" Type="http://schemas.openxmlformats.org/officeDocument/2006/relationships/image" Target="../media/image38.jpeg"/><Relationship Id="rId4" Type="http://schemas.openxmlformats.org/officeDocument/2006/relationships/image" Target="../media/image37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Layout" Target="../slideLayouts/slideLayout38.xml"/><Relationship Id="rId1" Type="http://schemas.openxmlformats.org/officeDocument/2006/relationships/themeOverride" Target="../theme/themeOverride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emf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49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9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webp"/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49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3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3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38.xml"/><Relationship Id="rId5" Type="http://schemas.openxmlformats.org/officeDocument/2006/relationships/image" Target="../media/image52.wmf"/><Relationship Id="rId4" Type="http://schemas.openxmlformats.org/officeDocument/2006/relationships/image" Target="../media/image51.wmf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jpeg"/><Relationship Id="rId13" Type="http://schemas.openxmlformats.org/officeDocument/2006/relationships/image" Target="../media/image64.jpg"/><Relationship Id="rId18" Type="http://schemas.openxmlformats.org/officeDocument/2006/relationships/image" Target="../media/image69.jpg"/><Relationship Id="rId3" Type="http://schemas.openxmlformats.org/officeDocument/2006/relationships/image" Target="../media/image54.jpeg"/><Relationship Id="rId21" Type="http://schemas.openxmlformats.org/officeDocument/2006/relationships/image" Target="../media/image72.emf"/><Relationship Id="rId7" Type="http://schemas.openxmlformats.org/officeDocument/2006/relationships/image" Target="../media/image58.jpg"/><Relationship Id="rId12" Type="http://schemas.openxmlformats.org/officeDocument/2006/relationships/image" Target="../media/image63.jpeg"/><Relationship Id="rId17" Type="http://schemas.openxmlformats.org/officeDocument/2006/relationships/image" Target="../media/image68.jpg"/><Relationship Id="rId2" Type="http://schemas.openxmlformats.org/officeDocument/2006/relationships/image" Target="../media/image53.jpeg"/><Relationship Id="rId16" Type="http://schemas.openxmlformats.org/officeDocument/2006/relationships/image" Target="../media/image67.jpg"/><Relationship Id="rId20" Type="http://schemas.openxmlformats.org/officeDocument/2006/relationships/image" Target="../media/image71.jpeg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57.jpeg"/><Relationship Id="rId11" Type="http://schemas.openxmlformats.org/officeDocument/2006/relationships/image" Target="../media/image62.jpg"/><Relationship Id="rId5" Type="http://schemas.openxmlformats.org/officeDocument/2006/relationships/image" Target="../media/image56.jpg"/><Relationship Id="rId15" Type="http://schemas.openxmlformats.org/officeDocument/2006/relationships/image" Target="../media/image66.jpg"/><Relationship Id="rId10" Type="http://schemas.openxmlformats.org/officeDocument/2006/relationships/image" Target="../media/image61.jpg"/><Relationship Id="rId19" Type="http://schemas.openxmlformats.org/officeDocument/2006/relationships/image" Target="../media/image70.jpeg"/><Relationship Id="rId4" Type="http://schemas.openxmlformats.org/officeDocument/2006/relationships/image" Target="../media/image55.jpg"/><Relationship Id="rId9" Type="http://schemas.openxmlformats.org/officeDocument/2006/relationships/image" Target="../media/image60.png"/><Relationship Id="rId14" Type="http://schemas.openxmlformats.org/officeDocument/2006/relationships/image" Target="../media/image65.jpg"/><Relationship Id="rId22" Type="http://schemas.openxmlformats.org/officeDocument/2006/relationships/image" Target="../media/image9.jpe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3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eg"/><Relationship Id="rId2" Type="http://schemas.openxmlformats.org/officeDocument/2006/relationships/image" Target="../media/image74.emf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77.jpeg"/><Relationship Id="rId4" Type="http://schemas.openxmlformats.org/officeDocument/2006/relationships/image" Target="../media/image76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79.jp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emf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81.em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2.jpeg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78.jpeg"/><Relationship Id="rId4" Type="http://schemas.openxmlformats.org/officeDocument/2006/relationships/image" Target="../media/image83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emf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85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g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2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emf"/><Relationship Id="rId2" Type="http://schemas.openxmlformats.org/officeDocument/2006/relationships/image" Target="../media/image87.emf"/><Relationship Id="rId1" Type="http://schemas.openxmlformats.org/officeDocument/2006/relationships/slideLayout" Target="../slideLayouts/slideLayout2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2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g"/><Relationship Id="rId2" Type="http://schemas.openxmlformats.org/officeDocument/2006/relationships/image" Target="../media/image90.jpeg"/><Relationship Id="rId1" Type="http://schemas.openxmlformats.org/officeDocument/2006/relationships/slideLayout" Target="../slideLayouts/slideLayout2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93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2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e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wmf"/><Relationship Id="rId13" Type="http://schemas.openxmlformats.org/officeDocument/2006/relationships/image" Target="../media/image104.jpeg"/><Relationship Id="rId18" Type="http://schemas.openxmlformats.org/officeDocument/2006/relationships/image" Target="../media/image109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2.jpeg"/><Relationship Id="rId7" Type="http://schemas.openxmlformats.org/officeDocument/2006/relationships/image" Target="../media/image39.jpeg"/><Relationship Id="rId12" Type="http://schemas.openxmlformats.org/officeDocument/2006/relationships/image" Target="../media/image103.jpeg"/><Relationship Id="rId17" Type="http://schemas.openxmlformats.org/officeDocument/2006/relationships/image" Target="../media/image108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7.png"/><Relationship Id="rId20" Type="http://schemas.openxmlformats.org/officeDocument/2006/relationships/image" Target="../media/image111.jpeg"/><Relationship Id="rId1" Type="http://schemas.openxmlformats.org/officeDocument/2006/relationships/themeOverride" Target="../theme/themeOverride3.xml"/><Relationship Id="rId6" Type="http://schemas.openxmlformats.org/officeDocument/2006/relationships/image" Target="../media/image98.jpeg"/><Relationship Id="rId11" Type="http://schemas.openxmlformats.org/officeDocument/2006/relationships/image" Target="../media/image102.jpeg"/><Relationship Id="rId5" Type="http://schemas.openxmlformats.org/officeDocument/2006/relationships/image" Target="../media/image78.jpeg"/><Relationship Id="rId15" Type="http://schemas.openxmlformats.org/officeDocument/2006/relationships/image" Target="../media/image106.png"/><Relationship Id="rId10" Type="http://schemas.openxmlformats.org/officeDocument/2006/relationships/image" Target="../media/image101.jpeg"/><Relationship Id="rId19" Type="http://schemas.openxmlformats.org/officeDocument/2006/relationships/image" Target="../media/image110.png"/><Relationship Id="rId4" Type="http://schemas.openxmlformats.org/officeDocument/2006/relationships/image" Target="../media/image97.jpeg"/><Relationship Id="rId9" Type="http://schemas.openxmlformats.org/officeDocument/2006/relationships/image" Target="../media/image100.jpeg"/><Relationship Id="rId14" Type="http://schemas.openxmlformats.org/officeDocument/2006/relationships/image" Target="../media/image105.jpe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wmf"/><Relationship Id="rId13" Type="http://schemas.openxmlformats.org/officeDocument/2006/relationships/image" Target="../media/image104.jpeg"/><Relationship Id="rId18" Type="http://schemas.openxmlformats.org/officeDocument/2006/relationships/image" Target="../media/image109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2.jpeg"/><Relationship Id="rId7" Type="http://schemas.openxmlformats.org/officeDocument/2006/relationships/image" Target="../media/image39.jpeg"/><Relationship Id="rId12" Type="http://schemas.openxmlformats.org/officeDocument/2006/relationships/image" Target="../media/image103.jpeg"/><Relationship Id="rId17" Type="http://schemas.openxmlformats.org/officeDocument/2006/relationships/image" Target="../media/image108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7.png"/><Relationship Id="rId20" Type="http://schemas.openxmlformats.org/officeDocument/2006/relationships/image" Target="../media/image111.jpeg"/><Relationship Id="rId1" Type="http://schemas.openxmlformats.org/officeDocument/2006/relationships/themeOverride" Target="../theme/themeOverride4.xml"/><Relationship Id="rId6" Type="http://schemas.openxmlformats.org/officeDocument/2006/relationships/image" Target="../media/image98.jpeg"/><Relationship Id="rId11" Type="http://schemas.openxmlformats.org/officeDocument/2006/relationships/image" Target="../media/image102.jpeg"/><Relationship Id="rId5" Type="http://schemas.openxmlformats.org/officeDocument/2006/relationships/image" Target="../media/image78.jpeg"/><Relationship Id="rId15" Type="http://schemas.openxmlformats.org/officeDocument/2006/relationships/image" Target="../media/image106.png"/><Relationship Id="rId10" Type="http://schemas.openxmlformats.org/officeDocument/2006/relationships/image" Target="../media/image101.jpeg"/><Relationship Id="rId19" Type="http://schemas.openxmlformats.org/officeDocument/2006/relationships/image" Target="../media/image110.png"/><Relationship Id="rId4" Type="http://schemas.openxmlformats.org/officeDocument/2006/relationships/image" Target="../media/image97.jpeg"/><Relationship Id="rId9" Type="http://schemas.openxmlformats.org/officeDocument/2006/relationships/image" Target="../media/image100.jpeg"/><Relationship Id="rId14" Type="http://schemas.openxmlformats.org/officeDocument/2006/relationships/image" Target="../media/image105.jpe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08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1.jpeg"/><Relationship Id="rId7" Type="http://schemas.openxmlformats.org/officeDocument/2006/relationships/image" Target="../media/image98.jpeg"/><Relationship Id="rId12" Type="http://schemas.openxmlformats.org/officeDocument/2006/relationships/image" Target="../media/image102.jpeg"/><Relationship Id="rId17" Type="http://schemas.openxmlformats.org/officeDocument/2006/relationships/image" Target="../media/image10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10.png"/><Relationship Id="rId1" Type="http://schemas.openxmlformats.org/officeDocument/2006/relationships/themeOverride" Target="../theme/themeOverride5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00.jpeg"/><Relationship Id="rId19" Type="http://schemas.openxmlformats.org/officeDocument/2006/relationships/image" Target="../media/image10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04.jpe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08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1.jpeg"/><Relationship Id="rId7" Type="http://schemas.openxmlformats.org/officeDocument/2006/relationships/image" Target="../media/image98.jpeg"/><Relationship Id="rId12" Type="http://schemas.openxmlformats.org/officeDocument/2006/relationships/image" Target="../media/image102.jpeg"/><Relationship Id="rId17" Type="http://schemas.openxmlformats.org/officeDocument/2006/relationships/image" Target="../media/image10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10.png"/><Relationship Id="rId1" Type="http://schemas.openxmlformats.org/officeDocument/2006/relationships/themeOverride" Target="../theme/themeOverride6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00.jpeg"/><Relationship Id="rId19" Type="http://schemas.openxmlformats.org/officeDocument/2006/relationships/image" Target="../media/image10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04.jpe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08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1.jpeg"/><Relationship Id="rId7" Type="http://schemas.openxmlformats.org/officeDocument/2006/relationships/image" Target="../media/image98.jpeg"/><Relationship Id="rId12" Type="http://schemas.openxmlformats.org/officeDocument/2006/relationships/image" Target="../media/image102.jpeg"/><Relationship Id="rId17" Type="http://schemas.openxmlformats.org/officeDocument/2006/relationships/image" Target="../media/image10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10.png"/><Relationship Id="rId1" Type="http://schemas.openxmlformats.org/officeDocument/2006/relationships/themeOverride" Target="../theme/themeOverride7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00.jpeg"/><Relationship Id="rId19" Type="http://schemas.openxmlformats.org/officeDocument/2006/relationships/image" Target="../media/image10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04.jpe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08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1.jpeg"/><Relationship Id="rId7" Type="http://schemas.openxmlformats.org/officeDocument/2006/relationships/image" Target="../media/image98.jpeg"/><Relationship Id="rId12" Type="http://schemas.openxmlformats.org/officeDocument/2006/relationships/image" Target="../media/image102.jpeg"/><Relationship Id="rId17" Type="http://schemas.openxmlformats.org/officeDocument/2006/relationships/image" Target="../media/image10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10.png"/><Relationship Id="rId1" Type="http://schemas.openxmlformats.org/officeDocument/2006/relationships/themeOverride" Target="../theme/themeOverride8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00.jpeg"/><Relationship Id="rId19" Type="http://schemas.openxmlformats.org/officeDocument/2006/relationships/image" Target="../media/image10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04.jpe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08.png"/><Relationship Id="rId3" Type="http://schemas.openxmlformats.org/officeDocument/2006/relationships/slideLayout" Target="../slideLayouts/slideLayout82.xml"/><Relationship Id="rId21" Type="http://schemas.openxmlformats.org/officeDocument/2006/relationships/image" Target="../media/image111.jpeg"/><Relationship Id="rId7" Type="http://schemas.openxmlformats.org/officeDocument/2006/relationships/image" Target="../media/image98.jpeg"/><Relationship Id="rId12" Type="http://schemas.openxmlformats.org/officeDocument/2006/relationships/image" Target="../media/image102.jpeg"/><Relationship Id="rId17" Type="http://schemas.openxmlformats.org/officeDocument/2006/relationships/image" Target="../media/image10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10.png"/><Relationship Id="rId1" Type="http://schemas.openxmlformats.org/officeDocument/2006/relationships/themeOverride" Target="../theme/themeOverride9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00.jpeg"/><Relationship Id="rId19" Type="http://schemas.openxmlformats.org/officeDocument/2006/relationships/image" Target="../media/image10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04.jpe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wmf"/><Relationship Id="rId13" Type="http://schemas.openxmlformats.org/officeDocument/2006/relationships/image" Target="../media/image116.jpeg"/><Relationship Id="rId18" Type="http://schemas.openxmlformats.org/officeDocument/2006/relationships/image" Target="../media/image119.png"/><Relationship Id="rId3" Type="http://schemas.openxmlformats.org/officeDocument/2006/relationships/slideLayout" Target="../slideLayouts/slideLayout94.xml"/><Relationship Id="rId21" Type="http://schemas.openxmlformats.org/officeDocument/2006/relationships/image" Target="../media/image112.jpeg"/><Relationship Id="rId7" Type="http://schemas.openxmlformats.org/officeDocument/2006/relationships/image" Target="../media/image39.jpeg"/><Relationship Id="rId12" Type="http://schemas.openxmlformats.org/officeDocument/2006/relationships/image" Target="../media/image103.jpeg"/><Relationship Id="rId17" Type="http://schemas.openxmlformats.org/officeDocument/2006/relationships/image" Target="../media/image118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17.png"/><Relationship Id="rId20" Type="http://schemas.openxmlformats.org/officeDocument/2006/relationships/image" Target="../media/image121.jpeg"/><Relationship Id="rId1" Type="http://schemas.openxmlformats.org/officeDocument/2006/relationships/themeOverride" Target="../theme/themeOverride10.xml"/><Relationship Id="rId6" Type="http://schemas.openxmlformats.org/officeDocument/2006/relationships/image" Target="../media/image113.jpeg"/><Relationship Id="rId11" Type="http://schemas.openxmlformats.org/officeDocument/2006/relationships/image" Target="../media/image115.jpeg"/><Relationship Id="rId5" Type="http://schemas.openxmlformats.org/officeDocument/2006/relationships/image" Target="../media/image78.jpeg"/><Relationship Id="rId15" Type="http://schemas.openxmlformats.org/officeDocument/2006/relationships/image" Target="../media/image106.png"/><Relationship Id="rId10" Type="http://schemas.openxmlformats.org/officeDocument/2006/relationships/image" Target="../media/image101.jpeg"/><Relationship Id="rId19" Type="http://schemas.openxmlformats.org/officeDocument/2006/relationships/image" Target="../media/image120.png"/><Relationship Id="rId4" Type="http://schemas.openxmlformats.org/officeDocument/2006/relationships/image" Target="../media/image97.jpeg"/><Relationship Id="rId9" Type="http://schemas.openxmlformats.org/officeDocument/2006/relationships/image" Target="../media/image114.jpeg"/><Relationship Id="rId14" Type="http://schemas.openxmlformats.org/officeDocument/2006/relationships/image" Target="../media/image105.jpe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18.png"/><Relationship Id="rId3" Type="http://schemas.openxmlformats.org/officeDocument/2006/relationships/slideLayout" Target="../slideLayouts/slideLayout94.xml"/><Relationship Id="rId21" Type="http://schemas.openxmlformats.org/officeDocument/2006/relationships/image" Target="../media/image121.jpeg"/><Relationship Id="rId7" Type="http://schemas.openxmlformats.org/officeDocument/2006/relationships/image" Target="../media/image113.jpeg"/><Relationship Id="rId12" Type="http://schemas.openxmlformats.org/officeDocument/2006/relationships/image" Target="../media/image115.jpeg"/><Relationship Id="rId17" Type="http://schemas.openxmlformats.org/officeDocument/2006/relationships/image" Target="../media/image11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20.png"/><Relationship Id="rId1" Type="http://schemas.openxmlformats.org/officeDocument/2006/relationships/themeOverride" Target="../theme/themeOverride11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14.jpeg"/><Relationship Id="rId19" Type="http://schemas.openxmlformats.org/officeDocument/2006/relationships/image" Target="../media/image11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16.jpe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18.png"/><Relationship Id="rId3" Type="http://schemas.openxmlformats.org/officeDocument/2006/relationships/slideLayout" Target="../slideLayouts/slideLayout94.xml"/><Relationship Id="rId21" Type="http://schemas.openxmlformats.org/officeDocument/2006/relationships/image" Target="../media/image121.jpeg"/><Relationship Id="rId7" Type="http://schemas.openxmlformats.org/officeDocument/2006/relationships/image" Target="../media/image113.jpeg"/><Relationship Id="rId12" Type="http://schemas.openxmlformats.org/officeDocument/2006/relationships/image" Target="../media/image115.jpeg"/><Relationship Id="rId17" Type="http://schemas.openxmlformats.org/officeDocument/2006/relationships/image" Target="../media/image11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20.png"/><Relationship Id="rId1" Type="http://schemas.openxmlformats.org/officeDocument/2006/relationships/themeOverride" Target="../theme/themeOverride12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14.jpeg"/><Relationship Id="rId19" Type="http://schemas.openxmlformats.org/officeDocument/2006/relationships/image" Target="../media/image11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16.jpe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18.png"/><Relationship Id="rId3" Type="http://schemas.openxmlformats.org/officeDocument/2006/relationships/slideLayout" Target="../slideLayouts/slideLayout94.xml"/><Relationship Id="rId21" Type="http://schemas.openxmlformats.org/officeDocument/2006/relationships/image" Target="../media/image121.jpeg"/><Relationship Id="rId7" Type="http://schemas.openxmlformats.org/officeDocument/2006/relationships/image" Target="../media/image113.jpeg"/><Relationship Id="rId12" Type="http://schemas.openxmlformats.org/officeDocument/2006/relationships/image" Target="../media/image115.jpeg"/><Relationship Id="rId17" Type="http://schemas.openxmlformats.org/officeDocument/2006/relationships/image" Target="../media/image11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20.png"/><Relationship Id="rId1" Type="http://schemas.openxmlformats.org/officeDocument/2006/relationships/themeOverride" Target="../theme/themeOverride13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14.jpeg"/><Relationship Id="rId19" Type="http://schemas.openxmlformats.org/officeDocument/2006/relationships/image" Target="../media/image11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16.jpe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13" Type="http://schemas.openxmlformats.org/officeDocument/2006/relationships/image" Target="../media/image103.jpeg"/><Relationship Id="rId18" Type="http://schemas.openxmlformats.org/officeDocument/2006/relationships/image" Target="../media/image118.png"/><Relationship Id="rId3" Type="http://schemas.openxmlformats.org/officeDocument/2006/relationships/slideLayout" Target="../slideLayouts/slideLayout94.xml"/><Relationship Id="rId21" Type="http://schemas.openxmlformats.org/officeDocument/2006/relationships/image" Target="../media/image121.jpeg"/><Relationship Id="rId7" Type="http://schemas.openxmlformats.org/officeDocument/2006/relationships/image" Target="../media/image113.jpeg"/><Relationship Id="rId12" Type="http://schemas.openxmlformats.org/officeDocument/2006/relationships/image" Target="../media/image115.jpeg"/><Relationship Id="rId17" Type="http://schemas.openxmlformats.org/officeDocument/2006/relationships/image" Target="../media/image117.png"/><Relationship Id="rId2" Type="http://schemas.openxmlformats.org/officeDocument/2006/relationships/video" Target="file:///D:\movies\General\sunturn.avi" TargetMode="External"/><Relationship Id="rId16" Type="http://schemas.openxmlformats.org/officeDocument/2006/relationships/image" Target="../media/image106.png"/><Relationship Id="rId20" Type="http://schemas.openxmlformats.org/officeDocument/2006/relationships/image" Target="../media/image120.png"/><Relationship Id="rId1" Type="http://schemas.openxmlformats.org/officeDocument/2006/relationships/themeOverride" Target="../theme/themeOverride14.xml"/><Relationship Id="rId6" Type="http://schemas.openxmlformats.org/officeDocument/2006/relationships/image" Target="../media/image78.jpeg"/><Relationship Id="rId11" Type="http://schemas.openxmlformats.org/officeDocument/2006/relationships/image" Target="../media/image101.jpeg"/><Relationship Id="rId5" Type="http://schemas.openxmlformats.org/officeDocument/2006/relationships/image" Target="../media/image97.jpeg"/><Relationship Id="rId15" Type="http://schemas.openxmlformats.org/officeDocument/2006/relationships/image" Target="../media/image105.jpeg"/><Relationship Id="rId10" Type="http://schemas.openxmlformats.org/officeDocument/2006/relationships/image" Target="../media/image114.jpeg"/><Relationship Id="rId19" Type="http://schemas.openxmlformats.org/officeDocument/2006/relationships/image" Target="../media/image119.png"/><Relationship Id="rId4" Type="http://schemas.openxmlformats.org/officeDocument/2006/relationships/image" Target="../media/image112.jpeg"/><Relationship Id="rId9" Type="http://schemas.openxmlformats.org/officeDocument/2006/relationships/image" Target="../media/image99.wmf"/><Relationship Id="rId14" Type="http://schemas.openxmlformats.org/officeDocument/2006/relationships/image" Target="../media/image116.jpe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122.jpeg"/><Relationship Id="rId7" Type="http://schemas.openxmlformats.org/officeDocument/2006/relationships/image" Target="../media/image126.png"/><Relationship Id="rId2" Type="http://schemas.openxmlformats.org/officeDocument/2006/relationships/slideLayout" Target="../slideLayouts/slideLayout105.xml"/><Relationship Id="rId1" Type="http://schemas.openxmlformats.org/officeDocument/2006/relationships/video" Target="file:///D:\movies\General\sunturn.avi" TargetMode="External"/><Relationship Id="rId6" Type="http://schemas.openxmlformats.org/officeDocument/2006/relationships/image" Target="../media/image125.png"/><Relationship Id="rId11" Type="http://schemas.openxmlformats.org/officeDocument/2006/relationships/image" Target="../media/image128.wmf"/><Relationship Id="rId5" Type="http://schemas.openxmlformats.org/officeDocument/2006/relationships/image" Target="../media/image124.png"/><Relationship Id="rId10" Type="http://schemas.openxmlformats.org/officeDocument/2006/relationships/image" Target="../media/image127.wmf"/><Relationship Id="rId4" Type="http://schemas.openxmlformats.org/officeDocument/2006/relationships/image" Target="../media/image123.png"/><Relationship Id="rId9" Type="http://schemas.openxmlformats.org/officeDocument/2006/relationships/image" Target="../media/image99.wmf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9.wmf"/><Relationship Id="rId1" Type="http://schemas.openxmlformats.org/officeDocument/2006/relationships/slideLayout" Target="../slideLayouts/slideLayout10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wmf"/><Relationship Id="rId1" Type="http://schemas.openxmlformats.org/officeDocument/2006/relationships/slideLayout" Target="../slideLayouts/slideLayout10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131.jpeg"/><Relationship Id="rId7" Type="http://schemas.openxmlformats.org/officeDocument/2006/relationships/image" Target="../media/image135.png"/><Relationship Id="rId2" Type="http://schemas.openxmlformats.org/officeDocument/2006/relationships/slideLayout" Target="../slideLayouts/slideLayout105.xml"/><Relationship Id="rId1" Type="http://schemas.openxmlformats.org/officeDocument/2006/relationships/video" Target="file:///D:\movies\General\sunturn.avi" TargetMode="External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10" Type="http://schemas.openxmlformats.org/officeDocument/2006/relationships/image" Target="../media/image127.wmf"/><Relationship Id="rId4" Type="http://schemas.openxmlformats.org/officeDocument/2006/relationships/image" Target="../media/image132.png"/><Relationship Id="rId9" Type="http://schemas.openxmlformats.org/officeDocument/2006/relationships/image" Target="../media/image99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760340" y="1482538"/>
            <a:ext cx="3749860" cy="1260000"/>
          </a:xfrm>
        </p:spPr>
        <p:txBody>
          <a:bodyPr/>
          <a:lstStyle/>
          <a:p>
            <a:r>
              <a:rPr lang="en-GB" sz="5400" baseline="-25000" dirty="0">
                <a:latin typeface="Arial" panose="020B0604020202020204" pitchFamily="34" charset="0"/>
                <a:cs typeface="Arial" panose="020B0604020202020204" pitchFamily="34" charset="0"/>
              </a:rPr>
              <a:t>Mike Lockwood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1763688" y="0"/>
            <a:ext cx="2303487" cy="692696"/>
          </a:xfrm>
          <a:solidFill>
            <a:srgbClr val="FFC000"/>
          </a:solidFill>
        </p:spPr>
        <p:txBody>
          <a:bodyPr/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Department of Meteorology</a:t>
            </a:r>
          </a:p>
        </p:txBody>
      </p:sp>
      <p:sp>
        <p:nvSpPr>
          <p:cNvPr id="15" name="Freeform 14"/>
          <p:cNvSpPr/>
          <p:nvPr/>
        </p:nvSpPr>
        <p:spPr bwMode="auto">
          <a:xfrm>
            <a:off x="0" y="8456"/>
            <a:ext cx="2289893" cy="2276475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solidFill>
            <a:schemeClr val="bg1">
              <a:lumMod val="90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dirty="0">
              <a:solidFill>
                <a:srgbClr val="50535A"/>
              </a:solidFill>
              <a:latin typeface="Rdg Vesta" pitchFamily="2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542963" y="5517655"/>
            <a:ext cx="62409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Lunar Society 2019 </a:t>
            </a:r>
            <a:r>
              <a:rPr lang="en-US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Boulton</a:t>
            </a:r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Watt Lecture</a:t>
            </a:r>
          </a:p>
          <a:p>
            <a:pPr algn="r"/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r>
              <a:rPr lang="en-US" baseline="30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rd</a:t>
            </a:r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December, Birmingham</a:t>
            </a:r>
            <a:endParaRPr lang="en-GB" dirty="0">
              <a:solidFill>
                <a:schemeClr val="bg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4044" y="4623791"/>
            <a:ext cx="8499829" cy="919800"/>
          </a:xfrm>
        </p:spPr>
        <p:txBody>
          <a:bodyPr/>
          <a:lstStyle/>
          <a:p>
            <a:pPr algn="ctr"/>
            <a:r>
              <a:rPr lang="en-US" sz="3600" b="0" cap="none" dirty="0">
                <a:latin typeface="Arial" panose="020B0604020202020204" pitchFamily="34" charset="0"/>
                <a:cs typeface="Arial" panose="020B0604020202020204" pitchFamily="34" charset="0"/>
              </a:rPr>
              <a:t>Global and regional climate change: what we know and what we do not yet know</a:t>
            </a:r>
            <a:endParaRPr lang="en-GB" sz="3600" cap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07000" y="2286000"/>
            <a:ext cx="3436323" cy="2282400"/>
          </a:xfrm>
          <a:prstGeom prst="rect">
            <a:avLst/>
          </a:prstGeom>
        </p:spPr>
      </p:pic>
      <p:graphicFrame>
        <p:nvGraphicFramePr>
          <p:cNvPr id="1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04268567"/>
              </p:ext>
            </p:extLst>
          </p:nvPr>
        </p:nvGraphicFramePr>
        <p:xfrm>
          <a:off x="3291" y="2286000"/>
          <a:ext cx="1662686" cy="2282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Picture" r:id="rId4" imgW="3876543" imgH="5321847" progId="Word.Picture.8">
                  <p:embed/>
                </p:oleObj>
              </mc:Choice>
              <mc:Fallback>
                <p:oleObj name="Picture" r:id="rId4" imgW="3876543" imgH="5321847" progId="Word.Picture.8">
                  <p:embed/>
                  <p:pic>
                    <p:nvPicPr>
                      <p:cNvPr id="24578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91" y="2286000"/>
                        <a:ext cx="1662686" cy="2282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30" r="12999"/>
          <a:stretch/>
        </p:blipFill>
        <p:spPr>
          <a:xfrm>
            <a:off x="3307579" y="2283865"/>
            <a:ext cx="2452761" cy="22824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54" r="29392"/>
          <a:stretch/>
        </p:blipFill>
        <p:spPr>
          <a:xfrm>
            <a:off x="1133969" y="2285998"/>
            <a:ext cx="2255776" cy="228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3891584"/>
      </p:ext>
    </p:extLst>
  </p:cSld>
  <p:clrMapOvr>
    <a:masterClrMapping/>
  </p:clrMapOvr>
  <p:transition spd="med"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3251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3263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3264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pic>
        <p:nvPicPr>
          <p:cNvPr id="53262" name="Picture 14" descr="UoR-log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6113" y="738187"/>
            <a:ext cx="563409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4" name="TextBox 2"/>
          <p:cNvSpPr txBox="1">
            <a:spLocks noChangeArrowheads="1"/>
          </p:cNvSpPr>
          <p:nvPr/>
        </p:nvSpPr>
        <p:spPr bwMode="auto">
          <a:xfrm>
            <a:off x="1955800" y="1579563"/>
            <a:ext cx="7177088" cy="48885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 Cambridge Dictionary: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 “(knowledge from) the careful study of the structure &amp; behaviour of the physical world, especially by watching, measuring, and doing experiments, and the development of theories to describe the results of these activities”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Wikipedia: “(from Latin </a:t>
            </a:r>
            <a:r>
              <a:rPr kumimoji="0" lang="en-GB" altLang="en-US" sz="2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Times New Roman" panose="02020603050405020304" pitchFamily="18" charset="0"/>
              </a:rPr>
              <a:t>scientia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, meaning knowledge) is a systematic enterprise that builds and organizes knowledge in the form of testable explanations and predictions about the universe.”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OED: “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A systematically organized body of knowledge on a particular subject.”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 John Michael Ziman (1925-2005): </a:t>
            </a:r>
            <a:r>
              <a:rPr lang="en-GB" altLang="en-US" sz="24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“</a:t>
            </a:r>
            <a:r>
              <a:rPr kumimoji="0" lang="en-GB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consensus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, is the touchstone of reliable </a:t>
            </a:r>
            <a:r>
              <a:rPr lang="en-GB" altLang="en-US" sz="24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science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”</a:t>
            </a:r>
            <a:endParaRPr kumimoji="0" lang="en-GB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1874838" y="357188"/>
            <a:ext cx="4722812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Science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   </a:t>
            </a:r>
            <a:r>
              <a:rPr kumimoji="0" lang="en-GB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Times New Roman" panose="02020603050405020304" pitchFamily="18" charset="0"/>
              </a:rPr>
              <a:t>sʌɪəns</a:t>
            </a: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(noun)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3256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3573463"/>
            <a:ext cx="1439863" cy="137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7" name="Picture 2" descr="Image result for John Zima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70" b="9642"/>
          <a:stretch>
            <a:fillRect/>
          </a:stretch>
        </p:blipFill>
        <p:spPr bwMode="auto">
          <a:xfrm>
            <a:off x="341313" y="5057775"/>
            <a:ext cx="1439862" cy="170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8" name="Picture 2" descr="C:\Users\Mike\AppData\Local\Microsoft\Windows\Temporary Internet Files\Content.IE5\XBQFV580\Icon_sound_loudspeaker.svg[1]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741363"/>
            <a:ext cx="2857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9" name="Picture 4" descr="http://alhilalalyoum.com/img/posts/large/2017/03/14/3fd78c17c5e1e3aff524a97353a17b03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395" b="1900"/>
          <a:stretch>
            <a:fillRect/>
          </a:stretch>
        </p:blipFill>
        <p:spPr bwMode="auto">
          <a:xfrm>
            <a:off x="363538" y="266700"/>
            <a:ext cx="1439862" cy="165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60" name="Picture 6" descr="http://media.philstar.com/images/the-philippine-star/nation/20150625/oxford-english-dictionary.jp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007"/>
          <a:stretch>
            <a:fillRect/>
          </a:stretch>
        </p:blipFill>
        <p:spPr bwMode="auto">
          <a:xfrm>
            <a:off x="352425" y="2019300"/>
            <a:ext cx="1439863" cy="1455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28163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4275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4291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4292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pic>
        <p:nvPicPr>
          <p:cNvPr id="54290" name="Picture 14" descr="UoR-log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4915" y="690563"/>
            <a:ext cx="546100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8" name="TextBox 2"/>
          <p:cNvSpPr txBox="1">
            <a:spLocks noChangeArrowheads="1"/>
          </p:cNvSpPr>
          <p:nvPr/>
        </p:nvSpPr>
        <p:spPr bwMode="auto">
          <a:xfrm>
            <a:off x="1863725" y="3870325"/>
            <a:ext cx="7175500" cy="142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Wikipedia: “the collective judgment, position, and opinion of the community of scientists in a particular field of study. Consensus implies general agreement, though not necessarily unanimity”</a:t>
            </a: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1874838" y="357188"/>
            <a:ext cx="554513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Science Consensus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   </a:t>
            </a:r>
            <a:r>
              <a:rPr kumimoji="0" lang="en-GB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Times New Roman" panose="02020603050405020304" pitchFamily="18" charset="0"/>
              </a:rPr>
              <a:t>sʌɪəns kənˈsɛnsəs</a:t>
            </a: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ucida Sans" panose="020B0602030504020204" pitchFamily="34" charset="0"/>
                <a:ea typeface="ヒラギノ角ゴ Pro W3" pitchFamily="84" charset="-128"/>
                <a:cs typeface="+mn-cs"/>
              </a:rPr>
              <a:t>(compound noun)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4280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3908425"/>
            <a:ext cx="1439863" cy="137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81" name="Picture 2" descr="C:\Users\Mike\AppData\Local\Microsoft\Windows\Temporary Internet Files\Content.IE5\XBQFV580\Icon_sound_loudspeaker.svg[1]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741363"/>
            <a:ext cx="2857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82" name="AutoShape 2" descr="Image result for conference group photo"/>
          <p:cNvSpPr>
            <a:spLocks noChangeAspect="1" noChangeArrowheads="1"/>
          </p:cNvSpPr>
          <p:nvPr/>
        </p:nvSpPr>
        <p:spPr bwMode="auto">
          <a:xfrm>
            <a:off x="155575" y="-1143000"/>
            <a:ext cx="6276975" cy="2390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4283" name="Picture 4" descr="http://alhilalalyoum.com/img/posts/large/2017/03/14/3fd78c17c5e1e3aff524a97353a17b03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395" b="1900"/>
          <a:stretch>
            <a:fillRect/>
          </a:stretch>
        </p:blipFill>
        <p:spPr bwMode="auto">
          <a:xfrm>
            <a:off x="363538" y="266700"/>
            <a:ext cx="1439862" cy="165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84" name="Rectangle -102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4286" name="Picture 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49"/>
          <a:stretch>
            <a:fillRect/>
          </a:stretch>
        </p:blipFill>
        <p:spPr bwMode="auto">
          <a:xfrm>
            <a:off x="1960" y="2303463"/>
            <a:ext cx="9144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87" name="TextBox 18"/>
          <p:cNvSpPr txBox="1">
            <a:spLocks noChangeArrowheads="1"/>
          </p:cNvSpPr>
          <p:nvPr/>
        </p:nvSpPr>
        <p:spPr bwMode="auto">
          <a:xfrm>
            <a:off x="8126413" y="1854200"/>
            <a:ext cx="1155700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54288" name="TextBox 2"/>
          <p:cNvSpPr txBox="1">
            <a:spLocks noChangeArrowheads="1"/>
          </p:cNvSpPr>
          <p:nvPr/>
        </p:nvSpPr>
        <p:spPr bwMode="auto">
          <a:xfrm>
            <a:off x="1412875" y="6334125"/>
            <a:ext cx="773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ヒラギノ角ゴ Pro W3" pitchFamily="84" charset="-128"/>
                <a:cs typeface="Times New Roman" panose="02020603050405020304" pitchFamily="18" charset="0"/>
              </a:rPr>
              <a:t>The solar science community at the STEREO-3/SOHO-22 Workshop: “Three Eyes on the Sun: Multi-spacecraft studies of the corona and impacts on the heliosphere” Bournemouth, UK April/May 2009</a:t>
            </a:r>
          </a:p>
        </p:txBody>
      </p:sp>
      <p:sp>
        <p:nvSpPr>
          <p:cNvPr id="19" name="Freeform 18"/>
          <p:cNvSpPr/>
          <p:nvPr/>
        </p:nvSpPr>
        <p:spPr>
          <a:xfrm>
            <a:off x="1165003" y="1459901"/>
            <a:ext cx="655859" cy="471142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859" h="471142">
                <a:moveTo>
                  <a:pt x="655859" y="27709"/>
                </a:moveTo>
                <a:cubicBezTo>
                  <a:pt x="495873" y="301666"/>
                  <a:pt x="6234" y="475671"/>
                  <a:pt x="77" y="471053"/>
                </a:cubicBezTo>
                <a:cubicBezTo>
                  <a:pt x="-6080" y="466435"/>
                  <a:pt x="360296" y="232063"/>
                  <a:pt x="618914" y="0"/>
                </a:cubicBezTo>
              </a:path>
            </a:pathLst>
          </a:custGeom>
          <a:solidFill>
            <a:srgbClr val="FF00FF"/>
          </a:solidFill>
          <a:ln w="38100">
            <a:solidFill>
              <a:srgbClr val="FF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0" name="Freeform 19"/>
          <p:cNvSpPr/>
          <p:nvPr/>
        </p:nvSpPr>
        <p:spPr>
          <a:xfrm rot="5585480">
            <a:off x="1238848" y="1490913"/>
            <a:ext cx="705502" cy="409119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  <a:gd name="connsiteX0" fmla="*/ 705451 w 705451"/>
              <a:gd name="connsiteY0" fmla="*/ 27709 h 409119"/>
              <a:gd name="connsiteX1" fmla="*/ 67 w 705451"/>
              <a:gd name="connsiteY1" fmla="*/ 408983 h 409119"/>
              <a:gd name="connsiteX2" fmla="*/ 668506 w 705451"/>
              <a:gd name="connsiteY2" fmla="*/ 0 h 409119"/>
              <a:gd name="connsiteX0" fmla="*/ 705502 w 705502"/>
              <a:gd name="connsiteY0" fmla="*/ 27709 h 409119"/>
              <a:gd name="connsiteX1" fmla="*/ 118 w 705502"/>
              <a:gd name="connsiteY1" fmla="*/ 408983 h 409119"/>
              <a:gd name="connsiteX2" fmla="*/ 668557 w 705502"/>
              <a:gd name="connsiteY2" fmla="*/ 0 h 40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5502" h="409119">
                <a:moveTo>
                  <a:pt x="705502" y="27709"/>
                </a:moveTo>
                <a:cubicBezTo>
                  <a:pt x="545516" y="301666"/>
                  <a:pt x="6275" y="413601"/>
                  <a:pt x="118" y="408983"/>
                </a:cubicBezTo>
                <a:cubicBezTo>
                  <a:pt x="-6039" y="404365"/>
                  <a:pt x="227473" y="278917"/>
                  <a:pt x="668557" y="0"/>
                </a:cubicBezTo>
              </a:path>
            </a:pathLst>
          </a:custGeom>
          <a:solidFill>
            <a:srgbClr val="FF00FF"/>
          </a:solidFill>
          <a:ln w="38100">
            <a:solidFill>
              <a:srgbClr val="FF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49947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4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54287" grpId="0"/>
      <p:bldP spid="19" grpId="0" animBg="1"/>
      <p:bldP spid="2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ChangeArrowheads="1"/>
          </p:cNvSpPr>
          <p:nvPr/>
        </p:nvSpPr>
        <p:spPr bwMode="auto">
          <a:xfrm>
            <a:off x="0" y="0"/>
            <a:ext cx="7112001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5299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5309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5310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239566" y="254000"/>
            <a:ext cx="814863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solidFill>
                  <a:srgbClr val="000000"/>
                </a:solidFill>
                <a:latin typeface="Arial" panose="020B0604020202020204" pitchFamily="34" charset="0"/>
              </a:rPr>
              <a:t>How we arrive at a scientific consensus: peer review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20701" y="1560369"/>
            <a:ext cx="6599016" cy="7591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Peer review is Britain’s single greatest contribution to science  -  bar none!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9418" y="122382"/>
            <a:ext cx="2236932" cy="222952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966" t="127" r="34870" b="26657"/>
          <a:stretch/>
        </p:blipFill>
        <p:spPr>
          <a:xfrm>
            <a:off x="6668654" y="2448313"/>
            <a:ext cx="2236932" cy="247542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1085"/>
          <a:stretch/>
        </p:blipFill>
        <p:spPr>
          <a:xfrm>
            <a:off x="6666073" y="5029384"/>
            <a:ext cx="2247017" cy="1708428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187547" y="2406070"/>
            <a:ext cx="6599016" cy="17594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US" sz="2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first introduced in 1665 by German immigrant, Henry (formerly Heinrich) Oldenburg, founding Editor of the world’s oldest scientific journal: </a:t>
            </a:r>
            <a:r>
              <a:rPr lang="en-US" sz="2600" i="1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Philosophical Transactions of the Royal Society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87547" y="4288654"/>
            <a:ext cx="6599016" cy="17594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US" sz="2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formal peer-review procedures as we know them today, developed from his ideas by Sir Francis Bacon &amp; applied to </a:t>
            </a:r>
            <a:r>
              <a:rPr lang="en-US" sz="2600" i="1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Medical Essays and Observations </a:t>
            </a:r>
            <a:r>
              <a:rPr lang="en-US" sz="2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published by the Royal Society of Edinburgh in 1731.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0701" y="6254346"/>
            <a:ext cx="6599016" cy="4834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GB" sz="44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6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US" sz="2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It is how science expunges “fake news”</a:t>
            </a:r>
            <a:endParaRPr lang="en-US" sz="2600" dirty="0">
              <a:latin typeface="Calibri" panose="020F0502020204030204" pitchFamily="34" charset="0"/>
              <a:cs typeface="Calibri" panose="020F0502020204030204" pitchFamily="34" charset="0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855986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12" grpId="0"/>
      <p:bldP spid="14" grpId="0"/>
      <p:bldP spid="16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ChangeArrowheads="1"/>
          </p:cNvSpPr>
          <p:nvPr/>
        </p:nvSpPr>
        <p:spPr bwMode="auto">
          <a:xfrm>
            <a:off x="-325438" y="19050"/>
            <a:ext cx="7112001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5299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5309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5310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239565" y="254000"/>
            <a:ext cx="8719239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4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solidFill>
                  <a:srgbClr val="000000"/>
                </a:solidFill>
                <a:latin typeface="Arial" panose="020B0604020202020204" pitchFamily="34" charset="0"/>
              </a:rPr>
              <a:t>Peer review avoids the information “wild west” we now have on the internet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701" y="1570355"/>
            <a:ext cx="4643582" cy="5107940"/>
          </a:xfrm>
          <a:prstGeom prst="rect">
            <a:avLst/>
          </a:prstGeom>
        </p:spPr>
      </p:pic>
      <p:grpSp>
        <p:nvGrpSpPr>
          <p:cNvPr id="15" name="Group 14"/>
          <p:cNvGrpSpPr/>
          <p:nvPr/>
        </p:nvGrpSpPr>
        <p:grpSpPr>
          <a:xfrm>
            <a:off x="7020960" y="5483184"/>
            <a:ext cx="1818240" cy="875269"/>
            <a:chOff x="5247578" y="2187905"/>
            <a:chExt cx="3456000" cy="1663659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20000" contrast="-20000"/>
                      </a14:imgEffect>
                    </a14:imgLayer>
                  </a14:imgProps>
                </a:ext>
              </a:extLst>
            </a:blip>
            <a:srcRect r="10056" b="5265"/>
            <a:stretch/>
          </p:blipFill>
          <p:spPr>
            <a:xfrm>
              <a:off x="5410056" y="2308555"/>
              <a:ext cx="3161290" cy="1543009"/>
            </a:xfrm>
            <a:prstGeom prst="rect">
              <a:avLst/>
            </a:prstGeom>
          </p:spPr>
        </p:pic>
        <p:sp>
          <p:nvSpPr>
            <p:cNvPr id="11" name="Rectangle 10"/>
            <p:cNvSpPr/>
            <p:nvPr/>
          </p:nvSpPr>
          <p:spPr>
            <a:xfrm rot="158626">
              <a:off x="5247578" y="3526451"/>
              <a:ext cx="3456000" cy="216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 wrap="none" rtlCol="0" anchor="ctr">
              <a:spAutoFit/>
            </a:bodyPr>
            <a:lstStyle/>
            <a:p>
              <a:pPr algn="ctr"/>
              <a:endParaRPr lang="en-GB" dirty="0">
                <a:solidFill>
                  <a:schemeClr val="tx2"/>
                </a:solidFill>
                <a:latin typeface="+mn-lt"/>
              </a:endParaRPr>
            </a:p>
          </p:txBody>
        </p:sp>
        <p:sp>
          <p:nvSpPr>
            <p:cNvPr id="12" name="Rectangle 11"/>
            <p:cNvSpPr/>
            <p:nvPr/>
          </p:nvSpPr>
          <p:spPr>
            <a:xfrm>
              <a:off x="5410056" y="2187905"/>
              <a:ext cx="1376507" cy="73555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txBody>
            <a:bodyPr wrap="none" rtlCol="0" anchor="ctr">
              <a:spAutoFit/>
            </a:bodyPr>
            <a:lstStyle/>
            <a:p>
              <a:pPr algn="ctr"/>
              <a:endParaRPr lang="en-GB" dirty="0">
                <a:solidFill>
                  <a:schemeClr val="tx2"/>
                </a:solidFill>
                <a:latin typeface="+mn-lt"/>
              </a:endParaRPr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5144654" y="4613214"/>
            <a:ext cx="3602182" cy="20415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6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As famously observed by xkcd</a:t>
            </a:r>
          </a:p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GB" sz="26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(Randall Munroe)</a:t>
            </a:r>
          </a:p>
          <a:p>
            <a:pPr>
              <a:lnSpc>
                <a:spcPts val="2800"/>
              </a:lnSpc>
            </a:pPr>
            <a:r>
              <a:rPr lang="en-GB" sz="26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“Duty Calls”</a:t>
            </a:r>
          </a:p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US" sz="26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</a:t>
            </a:r>
            <a:r>
              <a:rPr lang="en-US" sz="2600" baseline="300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st</a:t>
            </a:r>
            <a:r>
              <a:rPr lang="en-US" sz="26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December 2011</a:t>
            </a:r>
          </a:p>
        </p:txBody>
      </p:sp>
    </p:spTree>
    <p:extLst>
      <p:ext uri="{BB962C8B-B14F-4D97-AF65-F5344CB8AC3E}">
        <p14:creationId xmlns:p14="http://schemas.microsoft.com/office/powerpoint/2010/main" val="2134702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ChangeArrowheads="1"/>
          </p:cNvSpPr>
          <p:nvPr/>
        </p:nvSpPr>
        <p:spPr bwMode="auto">
          <a:xfrm>
            <a:off x="918" y="1453"/>
            <a:ext cx="7112001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5299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5309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5310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pic>
        <p:nvPicPr>
          <p:cNvPr id="55308" name="Picture 14" descr="UoR-logo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6359" y="785091"/>
            <a:ext cx="472364" cy="6055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2048718" y="198438"/>
            <a:ext cx="6790481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solidFill>
                  <a:srgbClr val="000000"/>
                </a:solidFill>
                <a:latin typeface="Arial" panose="020B0604020202020204" pitchFamily="34" charset="0"/>
              </a:rPr>
              <a:t>  Scientific Consensus at work: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solidFill>
                  <a:srgbClr val="000000"/>
                </a:solidFill>
                <a:latin typeface="Arial" panose="020B0604020202020204" pitchFamily="34" charset="0"/>
              </a:rPr>
              <a:t>  Einstein’s relativity &amp; GPS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445500" y="3089842"/>
            <a:ext cx="665768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Herbert Dingle (</a:t>
            </a:r>
            <a:r>
              <a:rPr lang="en-GB" sz="2400" dirty="0" err="1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spectroscopist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). 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From1939 Nature letter to his death in 1978 tried to publish articles about why Einstein’s special relativity (SR) was wrong. His 1972 book talked of a conspiracy by the “physics establishment”. 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Still widely cited – but only on the internet</a:t>
            </a:r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</a:p>
        </p:txBody>
      </p:sp>
      <p:pic>
        <p:nvPicPr>
          <p:cNvPr id="5" name="Picture 4"/>
          <p:cNvPicPr>
            <a:picLocks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" b="5460"/>
          <a:stretch/>
        </p:blipFill>
        <p:spPr>
          <a:xfrm>
            <a:off x="167022" y="4927810"/>
            <a:ext cx="2203200" cy="1723678"/>
          </a:xfrm>
          <a:prstGeom prst="rect">
            <a:avLst/>
          </a:prstGeom>
        </p:spPr>
      </p:pic>
      <p:pic>
        <p:nvPicPr>
          <p:cNvPr id="6" name="Picture 5"/>
          <p:cNvPicPr>
            <a:picLocks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951" t="14575" r="13754" b="20977"/>
          <a:stretch/>
        </p:blipFill>
        <p:spPr>
          <a:xfrm>
            <a:off x="167022" y="3491479"/>
            <a:ext cx="2203200" cy="1325111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2465546" y="1485738"/>
            <a:ext cx="641416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4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Scientific objections started to fall away after Eddington’s 1919 eclipse observations, consistent with general relativity (GR). </a:t>
            </a:r>
            <a:endParaRPr lang="en-GB" sz="2400" dirty="0">
              <a:solidFill>
                <a:srgbClr val="CC00CC"/>
              </a:solidFill>
              <a:latin typeface="Calibri" panose="020F0502020204030204" pitchFamily="34" charset="0"/>
              <a:cs typeface="Calibri" panose="020F0502020204030204" pitchFamily="34" charset="0"/>
              <a:sym typeface="Symbol" panose="05050102010706020507" pitchFamily="18" charset="2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450573" y="4986139"/>
            <a:ext cx="65164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Sat-</a:t>
            </a:r>
            <a:r>
              <a:rPr lang="en-GB" sz="2400" dirty="0" err="1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Nav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: GPS (designed 1972, first launch 1978) use corrections for both SR and GR on its satellite clocks. 1ns timing error  30cm position error, Without SR and GR error grows at 2km and 13 km per day, respectively!  </a:t>
            </a:r>
            <a:r>
              <a:rPr lang="en-GB" sz="2400" b="1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Consensus matters</a:t>
            </a:r>
            <a:r>
              <a:rPr lang="en-GB" sz="24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.</a:t>
            </a: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989" y="121116"/>
            <a:ext cx="2204120" cy="1498802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968"/>
          <a:stretch/>
        </p:blipFill>
        <p:spPr>
          <a:xfrm>
            <a:off x="161989" y="121116"/>
            <a:ext cx="992556" cy="1498802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2450573" y="2424153"/>
            <a:ext cx="669342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  <a:spcAft>
                <a:spcPts val="1200"/>
              </a:spcAft>
            </a:pPr>
            <a:r>
              <a:rPr lang="en-GB" sz="4000" dirty="0">
                <a:solidFill>
                  <a:srgbClr val="CC00CC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</a:t>
            </a:r>
            <a:r>
              <a:rPr lang="en-GB" sz="3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Symbol" panose="05050102010706020507" pitchFamily="18" charset="2"/>
              </a:rPr>
              <a:t> </a:t>
            </a:r>
            <a:r>
              <a:rPr lang="en-GB" sz="24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Denounced as “</a:t>
            </a:r>
            <a:r>
              <a:rPr lang="de-DE" sz="25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Jüdische Physik</a:t>
            </a:r>
            <a:r>
              <a:rPr lang="en-GB" sz="24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” by e.g.1921 Berlin Philharmonic Hall event &amp; by newspapers</a:t>
            </a:r>
            <a:endParaRPr lang="en-GB" sz="2400" dirty="0">
              <a:solidFill>
                <a:srgbClr val="CC00CC"/>
              </a:solidFill>
              <a:latin typeface="Calibri" panose="020F0502020204030204" pitchFamily="34" charset="0"/>
              <a:cs typeface="Calibri" panose="020F0502020204030204" pitchFamily="34" charset="0"/>
              <a:sym typeface="Symbol" panose="05050102010706020507" pitchFamily="18" charset="2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58065" y="1677128"/>
            <a:ext cx="2279535" cy="15314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600"/>
              </a:lnSpc>
            </a:pPr>
            <a:r>
              <a:rPr lang="en-GB" sz="1600" i="1" dirty="0"/>
              <a:t>(supporters of “</a:t>
            </a:r>
            <a:r>
              <a:rPr lang="en-GB" sz="1600" i="1" dirty="0" err="1"/>
              <a:t>Ayrian</a:t>
            </a:r>
            <a:r>
              <a:rPr lang="en-GB" sz="1600" i="1" dirty="0"/>
              <a:t> Physics” included</a:t>
            </a:r>
          </a:p>
          <a:p>
            <a:pPr>
              <a:lnSpc>
                <a:spcPts val="1600"/>
              </a:lnSpc>
            </a:pPr>
            <a:r>
              <a:rPr lang="en-GB" sz="1600" i="1" dirty="0"/>
              <a:t>Philipp Lenard &amp; </a:t>
            </a:r>
          </a:p>
          <a:p>
            <a:pPr>
              <a:lnSpc>
                <a:spcPts val="1600"/>
              </a:lnSpc>
            </a:pPr>
            <a:r>
              <a:rPr lang="en-GB" sz="1600" i="1" dirty="0"/>
              <a:t>Johannes Stark - both Nobel laureates who later joined the NAZI party)</a:t>
            </a:r>
          </a:p>
        </p:txBody>
      </p:sp>
      <p:pic>
        <p:nvPicPr>
          <p:cNvPr id="3" name="Picture 2"/>
          <p:cNvPicPr>
            <a:picLocks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022" y="1702661"/>
            <a:ext cx="2203200" cy="16954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2492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16" grpId="0"/>
      <p:bldP spid="14" grpId="0"/>
      <p:bldP spid="17" grpId="0"/>
      <p:bldP spid="19" grpId="0"/>
      <p:bldP spid="2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en-US" altLang="en-US" sz="1800" dirty="0">
              <a:solidFill>
                <a:srgbClr val="000000"/>
              </a:solidFill>
              <a:latin typeface="Arial" pitchFamily="34" charset="0"/>
              <a:ea typeface="ヒラギノ角ゴ Pro W3" pitchFamily="84" charset="-128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 dirty="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 dirty="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</p:grpSp>
      <p:sp>
        <p:nvSpPr>
          <p:cNvPr id="24" name="Rectangle 8"/>
          <p:cNvSpPr>
            <a:spLocks noChangeArrowheads="1"/>
          </p:cNvSpPr>
          <p:nvPr/>
        </p:nvSpPr>
        <p:spPr bwMode="auto">
          <a:xfrm>
            <a:off x="297180" y="296571"/>
            <a:ext cx="7112000" cy="16210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fontAlgn="base">
              <a:lnSpc>
                <a:spcPts val="4000"/>
              </a:lnSpc>
              <a:spcBef>
                <a:spcPct val="0"/>
              </a:spcBef>
              <a:spcAft>
                <a:spcPct val="20000"/>
              </a:spcAft>
              <a:buNone/>
            </a:pPr>
            <a:r>
              <a:rPr lang="en-GB" altLang="en-US" sz="35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Ways of dismissing what we don’t want to hear, #1:   “MRDA”</a:t>
            </a:r>
            <a:endParaRPr lang="en-GB" altLang="en-US" sz="3500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endParaRPr lang="en-GB" altLang="en-US" sz="3500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0416" y="1804676"/>
            <a:ext cx="9025767" cy="4960977"/>
            <a:chOff x="260416" y="1804676"/>
            <a:chExt cx="9025767" cy="4960977"/>
          </a:xfrm>
        </p:grpSpPr>
        <p:sp>
          <p:nvSpPr>
            <p:cNvPr id="10" name="TextBox 2"/>
            <p:cNvSpPr txBox="1">
              <a:spLocks noChangeArrowheads="1"/>
            </p:cNvSpPr>
            <p:nvPr/>
          </p:nvSpPr>
          <p:spPr bwMode="auto">
            <a:xfrm>
              <a:off x="4950788" y="2426003"/>
              <a:ext cx="4069715" cy="4339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GB" altLang="en-US" sz="2400" b="0" dirty="0"/>
            </a:p>
            <a:p>
              <a:pPr eaLnBrk="1" hangingPunct="1"/>
              <a:endParaRPr lang="en-GB" altLang="en-US" sz="2400" b="0" dirty="0"/>
            </a:p>
            <a:p>
              <a:pPr algn="r" eaLnBrk="1" hangingPunct="1"/>
              <a:r>
                <a:rPr lang="en-GB" altLang="en-US" sz="2400" b="0" dirty="0"/>
                <a:t>Mandy Rice-Davies</a:t>
              </a:r>
            </a:p>
            <a:p>
              <a:pPr algn="r" eaLnBrk="1" hangingPunct="1"/>
              <a:r>
                <a:rPr lang="en-GB" altLang="en-US" sz="2400" b="0" dirty="0"/>
                <a:t>(Old Bailey,1963)</a:t>
              </a:r>
            </a:p>
            <a:p>
              <a:pPr algn="just" eaLnBrk="1" hangingPunct="1"/>
              <a:endParaRPr lang="en-GB" sz="2000" b="0" dirty="0"/>
            </a:p>
            <a:p>
              <a:pPr eaLnBrk="1" hangingPunct="1"/>
              <a:endParaRPr lang="en-GB" sz="2000" b="0" dirty="0"/>
            </a:p>
            <a:p>
              <a:pPr eaLnBrk="1" hangingPunct="1"/>
              <a:r>
                <a:rPr lang="en-GB" sz="2000" b="0" dirty="0"/>
                <a:t>An aphorism frequently applied to marginalise scientists and to allow scientific findings to be ignored</a:t>
              </a:r>
            </a:p>
            <a:p>
              <a:pPr eaLnBrk="1" hangingPunct="1"/>
              <a:endParaRPr lang="en-GB" sz="2000" b="0" dirty="0"/>
            </a:p>
            <a:p>
              <a:pPr eaLnBrk="1" hangingPunct="1"/>
              <a:r>
                <a:rPr lang="en-GB" sz="2000" b="0" dirty="0"/>
                <a:t>Internet Slang: </a:t>
              </a:r>
            </a:p>
            <a:p>
              <a:pPr eaLnBrk="1" hangingPunct="1"/>
              <a:r>
                <a:rPr lang="en-GB" sz="2000" b="0" dirty="0"/>
                <a:t>“MRDA” = </a:t>
              </a:r>
            </a:p>
            <a:p>
              <a:pPr eaLnBrk="1" hangingPunct="1"/>
              <a:r>
                <a:rPr lang="en-GB" sz="2000" b="0" dirty="0"/>
                <a:t>“Mandy Rice Davis Applies”</a:t>
              </a:r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7180" y="3916814"/>
              <a:ext cx="4476120" cy="2793965"/>
            </a:xfrm>
            <a:prstGeom prst="rect">
              <a:avLst/>
            </a:prstGeom>
          </p:spPr>
        </p:pic>
        <p:sp>
          <p:nvSpPr>
            <p:cNvPr id="12" name="TextBox 2"/>
            <p:cNvSpPr txBox="1">
              <a:spLocks noChangeArrowheads="1"/>
            </p:cNvSpPr>
            <p:nvPr/>
          </p:nvSpPr>
          <p:spPr bwMode="auto">
            <a:xfrm>
              <a:off x="260416" y="1804676"/>
              <a:ext cx="9025767" cy="2616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GB" altLang="en-US" sz="2400" b="0" dirty="0"/>
            </a:p>
            <a:p>
              <a:pPr eaLnBrk="1" hangingPunct="1"/>
              <a:r>
                <a:rPr lang="en-GB" altLang="en-US" sz="4000" b="0" dirty="0">
                  <a:solidFill>
                    <a:schemeClr val="tx2"/>
                  </a:solidFill>
                </a:rPr>
                <a:t>“Well h</a:t>
              </a:r>
              <a:r>
                <a:rPr lang="en-GB" sz="4000" b="0" dirty="0">
                  <a:solidFill>
                    <a:schemeClr val="tx2"/>
                  </a:solidFill>
                </a:rPr>
                <a:t>e would [say that], wouldn't he</a:t>
              </a:r>
              <a:r>
                <a:rPr lang="en-GB" altLang="en-US" sz="4000" b="0" dirty="0">
                  <a:solidFill>
                    <a:schemeClr val="tx2"/>
                  </a:solidFill>
                </a:rPr>
                <a:t>”</a:t>
              </a:r>
            </a:p>
            <a:p>
              <a:pPr eaLnBrk="1" hangingPunct="1"/>
              <a:endParaRPr lang="en-GB" altLang="en-US" sz="2400" b="0" dirty="0"/>
            </a:p>
            <a:p>
              <a:pPr eaLnBrk="1" hangingPunct="1"/>
              <a:endParaRPr lang="en-GB" sz="2000" b="0" dirty="0"/>
            </a:p>
            <a:p>
              <a:pPr eaLnBrk="1" hangingPunct="1"/>
              <a:endParaRPr lang="en-GB" altLang="en-US" sz="2000" b="0" dirty="0"/>
            </a:p>
            <a:p>
              <a:pPr eaLnBrk="1" hangingPunct="1"/>
              <a:br>
                <a:rPr lang="en-GB" altLang="en-US" dirty="0"/>
              </a:br>
              <a:endParaRPr lang="en-GB" altLang="en-US" dirty="0"/>
            </a:p>
          </p:txBody>
        </p:sp>
      </p:grpSp>
      <p:pic>
        <p:nvPicPr>
          <p:cNvPr id="13" name="Picture 42" descr="UoR-log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8908" y="702898"/>
            <a:ext cx="497567" cy="637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381905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en-US" altLang="en-US" sz="1800" dirty="0">
              <a:solidFill>
                <a:srgbClr val="000000"/>
              </a:solidFill>
              <a:latin typeface="Arial" pitchFamily="34" charset="0"/>
              <a:ea typeface="ヒラギノ角ゴ Pro W3" pitchFamily="84" charset="-128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 dirty="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 dirty="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</p:grpSp>
      <p:sp>
        <p:nvSpPr>
          <p:cNvPr id="24" name="Rectangle 8"/>
          <p:cNvSpPr>
            <a:spLocks noChangeArrowheads="1"/>
          </p:cNvSpPr>
          <p:nvPr/>
        </p:nvSpPr>
        <p:spPr bwMode="auto">
          <a:xfrm>
            <a:off x="381000" y="453990"/>
            <a:ext cx="7633940" cy="15081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None/>
            </a:pPr>
            <a:r>
              <a:rPr lang="en-GB" altLang="en-US" sz="35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Two things that Mandy almost certainly never knew about scientists </a:t>
            </a:r>
            <a:endParaRPr lang="en-GB" altLang="en-US" sz="3500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endParaRPr lang="en-GB" altLang="en-US" sz="3500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442056" y="1930122"/>
            <a:ext cx="6288474" cy="8258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GB" sz="2800" dirty="0">
                <a:solidFill>
                  <a:srgbClr val="FF00FF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1. What every scientist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wants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is to become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famous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for being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right</a:t>
            </a:r>
            <a:endParaRPr lang="en-US" sz="2800" dirty="0">
              <a:solidFill>
                <a:srgbClr val="CC00CC"/>
              </a:solidFill>
              <a:latin typeface="Arial" panose="020B0604020202020204" pitchFamily="34" charset="0"/>
              <a:cs typeface="Arial" panose="020B0604020202020204" pitchFamily="34" charset="0"/>
              <a:sym typeface="Webdings"/>
            </a:endParaRPr>
          </a:p>
        </p:txBody>
      </p:sp>
      <p:sp>
        <p:nvSpPr>
          <p:cNvPr id="2" name="AutoShape 2" descr="Image result for mandy rice davies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/>
          </a:p>
        </p:txBody>
      </p:sp>
      <p:sp>
        <p:nvSpPr>
          <p:cNvPr id="18" name="TextBox 17"/>
          <p:cNvSpPr txBox="1"/>
          <p:nvPr/>
        </p:nvSpPr>
        <p:spPr>
          <a:xfrm>
            <a:off x="2430763" y="3515009"/>
            <a:ext cx="6861272" cy="8104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GB" sz="2800" dirty="0">
                <a:solidFill>
                  <a:srgbClr val="FF00FF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2. What every scientist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dreads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is to become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notorious</a:t>
            </a: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for being </a:t>
            </a:r>
            <a:r>
              <a:rPr lang="en-GB" sz="2800" dirty="0">
                <a:solidFill>
                  <a:srgbClr val="CC00CC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wrong</a:t>
            </a:r>
            <a:endParaRPr lang="en-US" sz="2800" dirty="0">
              <a:solidFill>
                <a:srgbClr val="CC00CC"/>
              </a:solidFill>
              <a:latin typeface="Arial" panose="020B0604020202020204" pitchFamily="34" charset="0"/>
              <a:cs typeface="Arial" panose="020B0604020202020204" pitchFamily="34" charset="0"/>
              <a:sym typeface="Webdings"/>
            </a:endParaRPr>
          </a:p>
        </p:txBody>
      </p:sp>
      <p:pic>
        <p:nvPicPr>
          <p:cNvPr id="12" name="Picture 42" descr="UoR-log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8908" y="702898"/>
            <a:ext cx="497567" cy="637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10"/>
          <p:cNvSpPr txBox="1"/>
          <p:nvPr/>
        </p:nvSpPr>
        <p:spPr>
          <a:xfrm>
            <a:off x="226643" y="5654193"/>
            <a:ext cx="8922328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  <a:spcAft>
                <a:spcPts val="1200"/>
              </a:spcAft>
            </a:pPr>
            <a:r>
              <a:rPr lang="en-GB" sz="28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Avoiding 2 and having a chance of 1, demands that you are always brutally and absolutely honest with yourself: that is the very definition of a good scientist</a:t>
            </a:r>
            <a:endParaRPr lang="en-US" sz="2800" dirty="0">
              <a:solidFill>
                <a:srgbClr val="CC00CC"/>
              </a:solidFill>
              <a:latin typeface="Arial" panose="020B0604020202020204" pitchFamily="34" charset="0"/>
              <a:cs typeface="Arial" panose="020B0604020202020204" pitchFamily="34" charset="0"/>
              <a:sym typeface="Webdings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643" y="3199150"/>
            <a:ext cx="2215413" cy="1695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643" y="1589630"/>
            <a:ext cx="2204120" cy="14988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0344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8" grpId="0"/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 b="0" dirty="0"/>
          </a:p>
        </p:txBody>
      </p:sp>
      <p:sp>
        <p:nvSpPr>
          <p:cNvPr id="10243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dirty="0"/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51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dirty="0"/>
            </a:p>
          </p:txBody>
        </p:sp>
        <p:sp>
          <p:nvSpPr>
            <p:cNvPr id="10252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dirty="0"/>
            </a:p>
          </p:txBody>
        </p:sp>
      </p:grpSp>
      <p:sp>
        <p:nvSpPr>
          <p:cNvPr id="10246" name="TextBox 2"/>
          <p:cNvSpPr txBox="1">
            <a:spLocks noChangeArrowheads="1"/>
          </p:cNvSpPr>
          <p:nvPr/>
        </p:nvSpPr>
        <p:spPr bwMode="auto">
          <a:xfrm>
            <a:off x="3886200" y="1752600"/>
            <a:ext cx="5121275" cy="5447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0" dirty="0">
                <a:solidFill>
                  <a:schemeClr val="tx2"/>
                </a:solidFill>
              </a:rPr>
              <a:t>“The first principle is that you must not fool yourself and yourself is the easiest person to fool”</a:t>
            </a:r>
          </a:p>
          <a:p>
            <a:pPr eaLnBrk="1" hangingPunct="1"/>
            <a:endParaRPr lang="en-GB" altLang="en-US" sz="2400" b="0" dirty="0">
              <a:solidFill>
                <a:schemeClr val="tx2"/>
              </a:solidFill>
            </a:endParaRPr>
          </a:p>
          <a:p>
            <a:pPr eaLnBrk="1" hangingPunct="1"/>
            <a:r>
              <a:rPr lang="en-GB" altLang="en-US" sz="2400" b="0" dirty="0">
                <a:solidFill>
                  <a:schemeClr val="tx2"/>
                </a:solidFill>
              </a:rPr>
              <a:t>“reality must take precedence over public relations, for Nature cannot be fooled”</a:t>
            </a:r>
          </a:p>
          <a:p>
            <a:pPr eaLnBrk="1" hangingPunct="1"/>
            <a:br>
              <a:rPr lang="en-GB" altLang="en-US" sz="2400" b="0" dirty="0">
                <a:solidFill>
                  <a:schemeClr val="tx2"/>
                </a:solidFill>
              </a:rPr>
            </a:br>
            <a:endParaRPr lang="en-GB" altLang="en-US" sz="2400" b="0" dirty="0">
              <a:solidFill>
                <a:schemeClr val="tx2"/>
              </a:solidFill>
            </a:endParaRPr>
          </a:p>
          <a:p>
            <a:pPr eaLnBrk="1" hangingPunct="1"/>
            <a:endParaRPr lang="en-GB" altLang="en-US" sz="2400" b="0" dirty="0">
              <a:solidFill>
                <a:schemeClr val="tx2"/>
              </a:solidFill>
            </a:endParaRPr>
          </a:p>
          <a:p>
            <a:pPr eaLnBrk="1" hangingPunct="1"/>
            <a:endParaRPr lang="en-GB" altLang="en-US" sz="2400" b="0" dirty="0">
              <a:solidFill>
                <a:schemeClr val="tx2"/>
              </a:solidFill>
            </a:endParaRPr>
          </a:p>
          <a:p>
            <a:pPr algn="r" eaLnBrk="1" hangingPunct="1"/>
            <a:r>
              <a:rPr lang="en-GB" altLang="en-US" sz="2400" b="0" dirty="0">
                <a:solidFill>
                  <a:schemeClr val="tx2"/>
                </a:solidFill>
              </a:rPr>
              <a:t>Richard P. Feynman</a:t>
            </a:r>
          </a:p>
          <a:p>
            <a:pPr algn="r" eaLnBrk="1" hangingPunct="1"/>
            <a:r>
              <a:rPr lang="en-GB" altLang="en-US" sz="2400" b="0" dirty="0">
                <a:solidFill>
                  <a:schemeClr val="tx2"/>
                </a:solidFill>
              </a:rPr>
              <a:t>(1918-1988)</a:t>
            </a:r>
          </a:p>
          <a:p>
            <a:pPr eaLnBrk="1" hangingPunct="1"/>
            <a:br>
              <a:rPr lang="en-GB" altLang="en-US" dirty="0">
                <a:solidFill>
                  <a:schemeClr val="tx2"/>
                </a:solidFill>
              </a:rPr>
            </a:br>
            <a:endParaRPr lang="en-GB" altLang="en-US" dirty="0">
              <a:solidFill>
                <a:schemeClr val="tx2"/>
              </a:solidFill>
            </a:endParaRPr>
          </a:p>
        </p:txBody>
      </p:sp>
      <p:pic>
        <p:nvPicPr>
          <p:cNvPr id="10247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638" y="2898843"/>
            <a:ext cx="3562282" cy="35622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8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266700"/>
            <a:ext cx="1851025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42" descr="UoR-logo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8908" y="702898"/>
            <a:ext cx="497567" cy="637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6823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ChangeArrowheads="1"/>
          </p:cNvSpPr>
          <p:nvPr/>
        </p:nvSpPr>
        <p:spPr bwMode="auto">
          <a:xfrm>
            <a:off x="-18691" y="0"/>
            <a:ext cx="7112001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5299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5309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5310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158764" y="198438"/>
            <a:ext cx="8192495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solidFill>
                  <a:srgbClr val="000000"/>
                </a:solidFill>
                <a:latin typeface="Arial" panose="020B0604020202020204" pitchFamily="34" charset="0"/>
              </a:rPr>
              <a:t>Do we know that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 there is a scientific consensus</a:t>
            </a:r>
            <a:r>
              <a:rPr kumimoji="0" lang="en-US" altLang="en-US" sz="36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 on climate change?</a:t>
            </a: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5305" name="TextBox 2"/>
          <p:cNvSpPr txBox="1">
            <a:spLocks noChangeArrowheads="1"/>
          </p:cNvSpPr>
          <p:nvPr/>
        </p:nvSpPr>
        <p:spPr bwMode="auto">
          <a:xfrm>
            <a:off x="140290" y="1285880"/>
            <a:ext cx="4728890" cy="36009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GB" altLang="en-US" sz="3600" dirty="0">
                <a:solidFill>
                  <a:srgbClr val="FF00FF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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 IPCC </a:t>
            </a:r>
            <a:r>
              <a:rPr lang="en-GB" altLang="en-US" sz="2400" b="1" dirty="0">
                <a:solidFill>
                  <a:srgbClr val="FF00FF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NOT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 a “closed club”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GB" altLang="en-US" sz="3600" dirty="0">
                <a:solidFill>
                  <a:srgbClr val="FF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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The IPCC report </a:t>
            </a:r>
            <a:r>
              <a:rPr lang="en-GB" altLang="en-US" sz="2400" b="1" dirty="0">
                <a:solidFill>
                  <a:srgbClr val="FF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IS </a:t>
            </a:r>
            <a:r>
              <a:rPr lang="en-GB" altLang="en-US" sz="2400" dirty="0">
                <a:solidFill>
                  <a:schemeClr val="tx2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the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global community of climate scientists’ consensus view of 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the science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GB" altLang="en-US" sz="3600" dirty="0">
                <a:solidFill>
                  <a:srgbClr val="FF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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Open &amp; transparent peer review: all drafts published; 850 lead authors (from nominations by governments &amp; NGOs); &gt;6000 </a:t>
            </a:r>
          </a:p>
        </p:txBody>
      </p:sp>
      <p:sp>
        <p:nvSpPr>
          <p:cNvPr id="14" name="TextBox 18"/>
          <p:cNvSpPr txBox="1">
            <a:spLocks noChangeArrowheads="1"/>
          </p:cNvSpPr>
          <p:nvPr/>
        </p:nvSpPr>
        <p:spPr bwMode="auto">
          <a:xfrm>
            <a:off x="7137688" y="341455"/>
            <a:ext cx="826366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15" name="Rectangle 16"/>
          <p:cNvSpPr>
            <a:spLocks noChangeArrowheads="1"/>
          </p:cNvSpPr>
          <p:nvPr/>
        </p:nvSpPr>
        <p:spPr bwMode="auto">
          <a:xfrm>
            <a:off x="7813961" y="901049"/>
            <a:ext cx="131156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92980" y="1462225"/>
            <a:ext cx="4046219" cy="3353078"/>
          </a:xfrm>
          <a:prstGeom prst="rect">
            <a:avLst/>
          </a:prstGeom>
        </p:spPr>
      </p:pic>
      <p:sp>
        <p:nvSpPr>
          <p:cNvPr id="16" name="TextBox 2"/>
          <p:cNvSpPr txBox="1">
            <a:spLocks noChangeArrowheads="1"/>
          </p:cNvSpPr>
          <p:nvPr/>
        </p:nvSpPr>
        <p:spPr bwMode="auto">
          <a:xfrm>
            <a:off x="135904" y="4767781"/>
            <a:ext cx="9045272" cy="24006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GB" altLang="en-US" sz="240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contributing authors;140,000 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reviews from &gt;</a:t>
            </a:r>
            <a:r>
              <a:rPr lang="en-GB" altLang="en-US" sz="240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2000 self-nominated expert 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reviewers LA, CA and ER from &gt;80 nations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; all unpaid. </a:t>
            </a:r>
            <a:endParaRPr lang="en-GB" altLang="en-US" sz="2400" dirty="0">
              <a:solidFill>
                <a:srgbClr val="000000"/>
              </a:solidFill>
              <a:latin typeface="Arial" panose="020B0604020202020204" pitchFamily="34" charset="0"/>
              <a:ea typeface="+mn-ea"/>
              <a:sym typeface="Symbol" panose="05050102010706020507" pitchFamily="18" charset="2"/>
            </a:endParaRP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GB" altLang="en-US" sz="3600" dirty="0">
                <a:solidFill>
                  <a:srgbClr val="FF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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The IPCC </a:t>
            </a:r>
            <a:r>
              <a:rPr lang="en-GB" altLang="en-US" sz="2400" b="1" dirty="0">
                <a:solidFill>
                  <a:srgbClr val="FF00FF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IS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inclusive – for example this report cites </a:t>
            </a:r>
            <a:r>
              <a:rPr lang="en-GB" altLang="en-US" sz="2400" dirty="0" err="1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Svensmark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&amp; cites Lockwood (papers about solar influence on regional winter </a:t>
            </a:r>
            <a:r>
              <a:rPr lang="en-GB" altLang="en-US" sz="2400" dirty="0">
                <a:solidFill>
                  <a:srgbClr val="000000"/>
                </a:solidFill>
                <a:latin typeface="Arial" panose="020B0604020202020204" pitchFamily="34" charset="0"/>
                <a:ea typeface="+mn-ea"/>
                <a:sym typeface="Symbol" panose="05050102010706020507" pitchFamily="18" charset="2"/>
              </a:rPr>
              <a:t>climates that are not (yet!) the consensus view)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endParaRPr kumimoji="0" lang="en-GB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6809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1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flipH="1">
            <a:off x="6477307" y="1549963"/>
            <a:ext cx="3253672" cy="2378358"/>
            <a:chOff x="300234" y="2872371"/>
            <a:chExt cx="3253672" cy="2378358"/>
          </a:xfrm>
        </p:grpSpPr>
        <p:grpSp>
          <p:nvGrpSpPr>
            <p:cNvPr id="22" name="Group 21"/>
            <p:cNvGrpSpPr/>
            <p:nvPr/>
          </p:nvGrpSpPr>
          <p:grpSpPr>
            <a:xfrm>
              <a:off x="300234" y="3108741"/>
              <a:ext cx="2233310" cy="2094855"/>
              <a:chOff x="-451539" y="318657"/>
              <a:chExt cx="2714450" cy="2516909"/>
            </a:xfrm>
          </p:grpSpPr>
          <p:pic>
            <p:nvPicPr>
              <p:cNvPr id="23" name="Picture 22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6313" y="464130"/>
                <a:ext cx="2006598" cy="2006598"/>
              </a:xfrm>
              <a:prstGeom prst="rect">
                <a:avLst/>
              </a:prstGeom>
            </p:spPr>
          </p:pic>
          <p:sp>
            <p:nvSpPr>
              <p:cNvPr id="24" name="Rectangle 23"/>
              <p:cNvSpPr/>
              <p:nvPr/>
            </p:nvSpPr>
            <p:spPr>
              <a:xfrm>
                <a:off x="-451539" y="464129"/>
                <a:ext cx="1422400" cy="20066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847057" y="318657"/>
                <a:ext cx="579588" cy="2516909"/>
              </a:xfrm>
              <a:prstGeom prst="rect">
                <a:avLst/>
              </a:prstGeom>
              <a:gradFill flip="none" rotWithShape="1">
                <a:gsLst>
                  <a:gs pos="0">
                    <a:schemeClr val="tx1"/>
                  </a:gs>
                  <a:gs pos="100000">
                    <a:srgbClr val="000000">
                      <a:alpha val="0"/>
                    </a:srgbClr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26" name="Oval 25"/>
            <p:cNvSpPr/>
            <p:nvPr/>
          </p:nvSpPr>
          <p:spPr>
            <a:xfrm>
              <a:off x="1012265" y="2872371"/>
              <a:ext cx="2541641" cy="2378358"/>
            </a:xfrm>
            <a:prstGeom prst="ellipse">
              <a:avLst/>
            </a:prstGeom>
            <a:gradFill flip="none" rotWithShape="1">
              <a:gsLst>
                <a:gs pos="42000">
                  <a:srgbClr val="000000">
                    <a:alpha val="0"/>
                  </a:srgbClr>
                </a:gs>
                <a:gs pos="54000">
                  <a:schemeClr val="tx1"/>
                </a:gs>
                <a:gs pos="1000">
                  <a:srgbClr val="000000">
                    <a:alpha val="0"/>
                  </a:srgbClr>
                </a:gs>
                <a:gs pos="100000">
                  <a:srgbClr val="0000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" name="Oval 3"/>
          <p:cNvSpPr/>
          <p:nvPr/>
        </p:nvSpPr>
        <p:spPr bwMode="auto">
          <a:xfrm>
            <a:off x="-3932895" y="-3177310"/>
            <a:ext cx="12395187" cy="11903167"/>
          </a:xfrm>
          <a:prstGeom prst="ellipse">
            <a:avLst/>
          </a:prstGeom>
          <a:gradFill flip="none" rotWithShape="1">
            <a:gsLst>
              <a:gs pos="84000">
                <a:srgbClr val="FFCC66">
                  <a:alpha val="0"/>
                </a:srgbClr>
              </a:gs>
              <a:gs pos="67000">
                <a:srgbClr val="FFCC66">
                  <a:alpha val="0"/>
                </a:srgbClr>
              </a:gs>
              <a:gs pos="0">
                <a:srgbClr val="FFCC66">
                  <a:alpha val="0"/>
                </a:srgbClr>
              </a:gs>
              <a:gs pos="75000">
                <a:srgbClr val="FFCC66">
                  <a:alpha val="67000"/>
                </a:srgbClr>
              </a:gs>
              <a:gs pos="98000">
                <a:srgbClr val="FFCC66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38100" cap="flat" cmpd="sng" algn="ctr">
            <a:noFill/>
            <a:prstDash val="solid"/>
            <a:round/>
            <a:headEnd type="stealth" w="lg" len="lg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84027" name="Oval 3"/>
          <p:cNvSpPr>
            <a:spLocks noChangeAspect="1" noChangeArrowheads="1"/>
          </p:cNvSpPr>
          <p:nvPr/>
        </p:nvSpPr>
        <p:spPr bwMode="auto">
          <a:xfrm rot="5400000" flipH="1">
            <a:off x="-566953" y="187325"/>
            <a:ext cx="5527676" cy="5527675"/>
          </a:xfrm>
          <a:prstGeom prst="ellipse">
            <a:avLst/>
          </a:prstGeom>
          <a:gradFill rotWithShape="1">
            <a:gsLst>
              <a:gs pos="83000">
                <a:srgbClr val="100C00"/>
              </a:gs>
              <a:gs pos="0">
                <a:srgbClr val="FFC000"/>
              </a:gs>
              <a:gs pos="100000">
                <a:schemeClr val="tx1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9162" y="1752004"/>
            <a:ext cx="2226243" cy="2226243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155772" y="987494"/>
            <a:ext cx="3887972" cy="3748968"/>
            <a:chOff x="155772" y="987494"/>
            <a:chExt cx="3887972" cy="3748968"/>
          </a:xfrm>
        </p:grpSpPr>
        <p:sp>
          <p:nvSpPr>
            <p:cNvPr id="1503512" name="AutoShape 280"/>
            <p:cNvSpPr>
              <a:spLocks noChangeArrowheads="1"/>
            </p:cNvSpPr>
            <p:nvPr/>
          </p:nvSpPr>
          <p:spPr bwMode="auto">
            <a:xfrm>
              <a:off x="3472244" y="2625049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4" name="AutoShape 280"/>
            <p:cNvSpPr>
              <a:spLocks noChangeArrowheads="1"/>
            </p:cNvSpPr>
            <p:nvPr/>
          </p:nvSpPr>
          <p:spPr bwMode="auto">
            <a:xfrm flipH="1">
              <a:off x="155772" y="2667924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5" name="AutoShape 280"/>
            <p:cNvSpPr>
              <a:spLocks noChangeArrowheads="1"/>
            </p:cNvSpPr>
            <p:nvPr/>
          </p:nvSpPr>
          <p:spPr bwMode="auto">
            <a:xfrm rot="5400000" flipH="1">
              <a:off x="1776534" y="1038294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6" name="AutoShape 280"/>
            <p:cNvSpPr>
              <a:spLocks noChangeArrowheads="1"/>
            </p:cNvSpPr>
            <p:nvPr/>
          </p:nvSpPr>
          <p:spPr bwMode="auto">
            <a:xfrm rot="16200000" flipH="1" flipV="1">
              <a:off x="1776533" y="4215762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7" name="AutoShape 280"/>
            <p:cNvSpPr>
              <a:spLocks noChangeArrowheads="1"/>
            </p:cNvSpPr>
            <p:nvPr/>
          </p:nvSpPr>
          <p:spPr bwMode="auto">
            <a:xfrm rot="8100000" flipH="1" flipV="1">
              <a:off x="2986162" y="1500111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8" name="AutoShape 280"/>
            <p:cNvSpPr>
              <a:spLocks noChangeArrowheads="1"/>
            </p:cNvSpPr>
            <p:nvPr/>
          </p:nvSpPr>
          <p:spPr bwMode="auto">
            <a:xfrm rot="13500000" flipH="1" flipV="1">
              <a:off x="2950718" y="3739004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49" name="AutoShape 280"/>
            <p:cNvSpPr>
              <a:spLocks noChangeArrowheads="1"/>
            </p:cNvSpPr>
            <p:nvPr/>
          </p:nvSpPr>
          <p:spPr bwMode="auto">
            <a:xfrm rot="2700000" flipH="1" flipV="1">
              <a:off x="708696" y="1517055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50" name="AutoShape 280"/>
            <p:cNvSpPr>
              <a:spLocks noChangeArrowheads="1"/>
            </p:cNvSpPr>
            <p:nvPr/>
          </p:nvSpPr>
          <p:spPr bwMode="auto">
            <a:xfrm rot="18900000" flipH="1" flipV="1">
              <a:off x="584585" y="3714476"/>
              <a:ext cx="571500" cy="469900"/>
            </a:xfrm>
            <a:prstGeom prst="rightArrow">
              <a:avLst>
                <a:gd name="adj1" fmla="val 50000"/>
                <a:gd name="adj2" fmla="val 3851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83971" name="Text Box 234"/>
          <p:cNvSpPr txBox="1">
            <a:spLocks noChangeArrowheads="1"/>
          </p:cNvSpPr>
          <p:nvPr/>
        </p:nvSpPr>
        <p:spPr bwMode="auto">
          <a:xfrm>
            <a:off x="220663" y="187325"/>
            <a:ext cx="89233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3600" b="1" dirty="0">
                <a:solidFill>
                  <a:srgbClr val="FFFF00"/>
                </a:solidFill>
                <a:ea typeface="ヒラギノ角ゴ Pro W3"/>
              </a:rPr>
              <a:t>Solar power input to climate</a:t>
            </a:r>
            <a:endParaRPr kumimoji="0" lang="en-GB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03467" name="Text Box 235"/>
          <p:cNvSpPr txBox="1">
            <a:spLocks noChangeArrowheads="1"/>
          </p:cNvSpPr>
          <p:nvPr/>
        </p:nvSpPr>
        <p:spPr bwMode="auto">
          <a:xfrm>
            <a:off x="3175405" y="567632"/>
            <a:ext cx="6117015" cy="974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►</a:t>
            </a:r>
            <a:r>
              <a:rPr kumimoji="0" lang="en-GB" altLang="en-US" sz="27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Stefan-Boltzmann law</a:t>
            </a:r>
            <a:endParaRPr kumimoji="0" lang="en-GB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          P / A  =   T</a:t>
            </a:r>
            <a:r>
              <a:rPr kumimoji="0" lang="en-GB" altLang="en-US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4</a:t>
            </a:r>
          </a:p>
        </p:txBody>
      </p:sp>
      <p:sp>
        <p:nvSpPr>
          <p:cNvPr id="84000" name="Line 263"/>
          <p:cNvSpPr>
            <a:spLocks noChangeShapeType="1"/>
          </p:cNvSpPr>
          <p:nvPr/>
        </p:nvSpPr>
        <p:spPr bwMode="auto">
          <a:xfrm flipH="1" flipV="1">
            <a:off x="725488" y="2674938"/>
            <a:ext cx="14287" cy="2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84025" name="Line 288"/>
          <p:cNvSpPr>
            <a:spLocks noChangeShapeType="1"/>
          </p:cNvSpPr>
          <p:nvPr/>
        </p:nvSpPr>
        <p:spPr bwMode="auto">
          <a:xfrm flipH="1" flipV="1">
            <a:off x="741363" y="2676525"/>
            <a:ext cx="14287" cy="2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 bwMode="auto">
          <a:xfrm>
            <a:off x="4590476" y="1103079"/>
            <a:ext cx="1773622" cy="439179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9" name="Text Box 235"/>
          <p:cNvSpPr txBox="1">
            <a:spLocks noChangeArrowheads="1"/>
          </p:cNvSpPr>
          <p:nvPr/>
        </p:nvSpPr>
        <p:spPr bwMode="auto">
          <a:xfrm>
            <a:off x="3273814" y="3349761"/>
            <a:ext cx="5809948" cy="1095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    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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= radius of Sun,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 A =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4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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endParaRPr lang="en-GB" altLang="en-US" sz="22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  <a:sym typeface="Wingdings" panose="05000000000000000000" pitchFamily="2" charset="2"/>
            </a:endParaRP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      solar surface temperature, T = 5770K</a:t>
            </a: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  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chemeClr val="bg1"/>
                </a:solidFill>
                <a:ea typeface="ヒラギノ角ゴ Pro W3"/>
                <a:cs typeface="Arial" panose="020B0604020202020204" pitchFamily="34" charset="0"/>
              </a:rPr>
              <a:t>Sun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radiates total power P=4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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T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4 </a:t>
            </a:r>
            <a:endParaRPr lang="en-GB" altLang="en-US" sz="22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  <a:sym typeface="Wingdings" panose="05000000000000000000" pitchFamily="2" charset="2"/>
            </a:endParaRPr>
          </a:p>
        </p:txBody>
      </p:sp>
      <p:sp>
        <p:nvSpPr>
          <p:cNvPr id="20" name="Text Box 235"/>
          <p:cNvSpPr txBox="1">
            <a:spLocks noChangeArrowheads="1"/>
          </p:cNvSpPr>
          <p:nvPr/>
        </p:nvSpPr>
        <p:spPr bwMode="auto">
          <a:xfrm>
            <a:off x="266608" y="4383285"/>
            <a:ext cx="8877392" cy="10797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                                   R</a:t>
            </a:r>
            <a:r>
              <a:rPr lang="en-GB" altLang="en-US" sz="2200" baseline="-250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1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= Sun-Earth distance</a:t>
            </a:r>
            <a:endParaRPr lang="en-GB" altLang="en-US" dirty="0">
              <a:solidFill>
                <a:srgbClr val="CC0066"/>
              </a:solidFill>
              <a:ea typeface="ヒラギノ角ゴ Pro W3"/>
              <a:cs typeface="Arial" panose="020B0604020202020204" pitchFamily="34" charset="0"/>
            </a:endParaRPr>
          </a:p>
          <a:p>
            <a:pPr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power per unit area at Earth   </a:t>
            </a:r>
            <a:r>
              <a:rPr lang="en-GB" altLang="en-US" sz="2400" dirty="0">
                <a:solidFill>
                  <a:srgbClr val="FFFFFF"/>
                </a:solidFill>
                <a:latin typeface="Times New Roman" panose="02020603050405020304" pitchFamily="18" charset="0"/>
                <a:ea typeface="ヒラギノ角ゴ Pro W3"/>
                <a:cs typeface="Times New Roman" panose="02020603050405020304" pitchFamily="18" charset="0"/>
              </a:rPr>
              <a:t>I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TS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=4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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T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4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/(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4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1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) = 1364 Wm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-2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</a:p>
          <a:p>
            <a:pPr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“total solar irradiance”, TSI &amp;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measured to be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1366 Wm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-2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 3 Wm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-2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endParaRPr kumimoji="0" lang="en-GB" altLang="en-US" sz="2200" b="0" i="0" u="none" strike="noStrike" kern="1200" cap="none" spc="0" normalizeH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21" name="Text Box 235"/>
          <p:cNvSpPr txBox="1">
            <a:spLocks noChangeArrowheads="1"/>
          </p:cNvSpPr>
          <p:nvPr/>
        </p:nvSpPr>
        <p:spPr bwMode="auto">
          <a:xfrm>
            <a:off x="262489" y="5453230"/>
            <a:ext cx="8877392" cy="2585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latin typeface="Arial"/>
                <a:ea typeface="ヒラギノ角ゴ Pro W3"/>
                <a:cs typeface="Arial" panose="020B0604020202020204" pitchFamily="34" charset="0"/>
              </a:rPr>
              <a:t>►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</a:rPr>
              <a:t>TSI varies because of sunspots and “faculae” but only by 0.1%</a:t>
            </a: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</a:rPr>
              <a:t>TSI variation so small because outer part of sun (“convection zone”)</a:t>
            </a: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</a:rPr>
              <a:t>is so massive: TSI drop would be negligible even 100 years after a</a:t>
            </a: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</a:rPr>
              <a:t>complete turning off of the heat source for the convection zone!!! </a:t>
            </a:r>
            <a:r>
              <a:rPr kumimoji="0" lang="en-GB" altLang="en-US" sz="27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</a:t>
            </a:r>
            <a:endParaRPr kumimoji="0" lang="en-GB" altLang="en-US" sz="2700" b="0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GB" altLang="en-US" sz="2700" baseline="300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28" name="Text Box 235"/>
          <p:cNvSpPr txBox="1">
            <a:spLocks noChangeArrowheads="1"/>
          </p:cNvSpPr>
          <p:nvPr/>
        </p:nvSpPr>
        <p:spPr bwMode="auto">
          <a:xfrm>
            <a:off x="3993899" y="1642776"/>
            <a:ext cx="5513616" cy="17722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kumimoji="0" lang="en-GB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►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Tyndall, 1864 : experiment;</a:t>
            </a:r>
            <a:endParaRPr kumimoji="0" lang="en-GB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Stefan, 1879 :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empirical fit to his data;</a:t>
            </a: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Boltzmann,1884: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thermodynamics;</a:t>
            </a:r>
          </a:p>
          <a:p>
            <a:pPr marL="0" marR="0" lvl="0" indent="0" algn="l" defTabSz="914400" rtl="0" eaLnBrk="1" fontAlgn="base" latinLnBrk="0" hangingPunct="1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  Max Planck: 1901 showed why  </a:t>
            </a:r>
          </a:p>
          <a:p>
            <a:pPr marL="0" marR="0" lvl="0" indent="0" algn="l" defTabSz="914400" rtl="0" eaLnBrk="1" fontAlgn="base" latinLnBrk="0" hangingPunct="1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 = 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5.670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  <a:sym typeface="Symbol" panose="05050102010706020507" pitchFamily="18" charset="2"/>
              </a:rPr>
              <a:t>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0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-8 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W 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-1 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-4</a:t>
            </a:r>
            <a:endParaRPr kumimoji="0" lang="en-GB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33" name="Text Box 235"/>
          <p:cNvSpPr txBox="1">
            <a:spLocks noChangeArrowheads="1"/>
          </p:cNvSpPr>
          <p:nvPr/>
        </p:nvSpPr>
        <p:spPr bwMode="auto">
          <a:xfrm>
            <a:off x="3993899" y="1642776"/>
            <a:ext cx="5513616" cy="17722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kumimoji="0" lang="en-GB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►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Tyndall, 1864 </a:t>
            </a:r>
            <a:endParaRPr kumimoji="0" lang="en-GB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Stefan, 1879 </a:t>
            </a:r>
            <a:endParaRPr kumimoji="0" lang="en-GB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lvl="0" fontAlgn="base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Boltzmann,1884</a:t>
            </a:r>
            <a:endParaRPr kumimoji="0" lang="en-GB" altLang="en-US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  Max Planck: 1901  </a:t>
            </a:r>
          </a:p>
          <a:p>
            <a:pPr marL="0" marR="0" lvl="0" indent="0" algn="l" defTabSz="914400" rtl="0" eaLnBrk="1" fontAlgn="base" latinLnBrk="0" hangingPunct="1">
              <a:lnSpc>
                <a:spcPts val="2300"/>
              </a:lnSpc>
              <a:spcBef>
                <a:spcPct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</a:t>
            </a:r>
            <a:r>
              <a:rPr kumimoji="0" lang="en-GB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 = 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5.670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  <a:sym typeface="Symbol" panose="05050102010706020507" pitchFamily="18" charset="2"/>
              </a:rPr>
              <a:t>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0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-8 </a:t>
            </a:r>
            <a:r>
              <a:rPr kumimoji="0" lang="pl-PL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W 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m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-1 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-4</a:t>
            </a:r>
            <a:endParaRPr kumimoji="0" lang="en-GB" sz="2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21158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0" grpId="0"/>
      <p:bldP spid="21" grpId="0"/>
      <p:bldP spid="28" grpId="0"/>
      <p:bldP spid="28" grpId="1"/>
      <p:bldP spid="3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70" name="Group 2"/>
          <p:cNvGrpSpPr>
            <a:grpSpLocks/>
          </p:cNvGrpSpPr>
          <p:nvPr/>
        </p:nvGrpSpPr>
        <p:grpSpPr bwMode="auto">
          <a:xfrm flipH="1">
            <a:off x="4367213" y="-576263"/>
            <a:ext cx="5527675" cy="5527676"/>
            <a:chOff x="-235" y="-390"/>
            <a:chExt cx="3482" cy="3482"/>
          </a:xfrm>
        </p:grpSpPr>
        <p:sp>
          <p:nvSpPr>
            <p:cNvPr id="84027" name="Oval 3"/>
            <p:cNvSpPr>
              <a:spLocks noChangeAspect="1" noChangeArrowheads="1"/>
            </p:cNvSpPr>
            <p:nvPr/>
          </p:nvSpPr>
          <p:spPr bwMode="auto">
            <a:xfrm rot="16200000">
              <a:off x="-235" y="-390"/>
              <a:ext cx="3482" cy="3482"/>
            </a:xfrm>
            <a:prstGeom prst="ellipse">
              <a:avLst/>
            </a:prstGeom>
            <a:gradFill rotWithShape="1">
              <a:gsLst>
                <a:gs pos="0">
                  <a:srgbClr val="0000FF"/>
                </a:gs>
                <a:gs pos="100000">
                  <a:schemeClr val="tx1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4028" name="Group 4"/>
            <p:cNvGrpSpPr>
              <a:grpSpLocks/>
            </p:cNvGrpSpPr>
            <p:nvPr/>
          </p:nvGrpSpPr>
          <p:grpSpPr bwMode="auto">
            <a:xfrm rot="-8851331">
              <a:off x="723" y="625"/>
              <a:ext cx="1452" cy="1462"/>
              <a:chOff x="1488" y="598"/>
              <a:chExt cx="1452" cy="1462"/>
            </a:xfrm>
          </p:grpSpPr>
          <p:sp>
            <p:nvSpPr>
              <p:cNvPr id="84043" name="Line 5"/>
              <p:cNvSpPr>
                <a:spLocks noChangeShapeType="1"/>
              </p:cNvSpPr>
              <p:nvPr/>
            </p:nvSpPr>
            <p:spPr bwMode="auto">
              <a:xfrm rot="16200000" flipH="1">
                <a:off x="1489" y="1327"/>
                <a:ext cx="145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4" name="Line 6"/>
              <p:cNvSpPr>
                <a:spLocks noChangeShapeType="1"/>
              </p:cNvSpPr>
              <p:nvPr/>
            </p:nvSpPr>
            <p:spPr bwMode="auto">
              <a:xfrm rot="-5400000" flipH="1" flipV="1">
                <a:off x="1710" y="1502"/>
                <a:ext cx="644" cy="33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none" w="lg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5" name="Freeform 7"/>
              <p:cNvSpPr>
                <a:spLocks noChangeAspect="1"/>
              </p:cNvSpPr>
              <p:nvPr/>
            </p:nvSpPr>
            <p:spPr bwMode="auto">
              <a:xfrm rot="5400000">
                <a:off x="1494" y="619"/>
                <a:ext cx="1449" cy="1450"/>
              </a:xfrm>
              <a:custGeom>
                <a:avLst/>
                <a:gdLst>
                  <a:gd name="T0" fmla="*/ 155354 w 774"/>
                  <a:gd name="T1" fmla="*/ 52818646 h 774"/>
                  <a:gd name="T2" fmla="*/ 1751191 w 774"/>
                  <a:gd name="T3" fmla="*/ 44031054 h 774"/>
                  <a:gd name="T4" fmla="*/ 4645747 w 774"/>
                  <a:gd name="T5" fmla="*/ 35704217 h 774"/>
                  <a:gd name="T6" fmla="*/ 8402470 w 774"/>
                  <a:gd name="T7" fmla="*/ 28285440 h 774"/>
                  <a:gd name="T8" fmla="*/ 13338962 w 774"/>
                  <a:gd name="T9" fmla="*/ 21339436 h 774"/>
                  <a:gd name="T10" fmla="*/ 19004316 w 774"/>
                  <a:gd name="T11" fmla="*/ 15259086 h 774"/>
                  <a:gd name="T12" fmla="*/ 25364949 w 774"/>
                  <a:gd name="T13" fmla="*/ 10173384 h 774"/>
                  <a:gd name="T14" fmla="*/ 32734151 w 774"/>
                  <a:gd name="T15" fmla="*/ 5909100 h 774"/>
                  <a:gd name="T16" fmla="*/ 40796954 w 774"/>
                  <a:gd name="T17" fmla="*/ 2769028 h 774"/>
                  <a:gd name="T18" fmla="*/ 48829097 w 774"/>
                  <a:gd name="T19" fmla="*/ 734101 h 774"/>
                  <a:gd name="T20" fmla="*/ 57817418 w 774"/>
                  <a:gd name="T21" fmla="*/ 0 h 774"/>
                  <a:gd name="T22" fmla="*/ 66605039 w 774"/>
                  <a:gd name="T23" fmla="*/ 734101 h 774"/>
                  <a:gd name="T24" fmla="*/ 75013738 w 774"/>
                  <a:gd name="T25" fmla="*/ 2769028 h 774"/>
                  <a:gd name="T26" fmla="*/ 82720924 w 774"/>
                  <a:gd name="T27" fmla="*/ 5909100 h 774"/>
                  <a:gd name="T28" fmla="*/ 90099857 w 774"/>
                  <a:gd name="T29" fmla="*/ 10173384 h 774"/>
                  <a:gd name="T30" fmla="*/ 96790854 w 774"/>
                  <a:gd name="T31" fmla="*/ 15259086 h 774"/>
                  <a:gd name="T32" fmla="*/ 102272174 w 774"/>
                  <a:gd name="T33" fmla="*/ 21339436 h 774"/>
                  <a:gd name="T34" fmla="*/ 107051360 w 774"/>
                  <a:gd name="T35" fmla="*/ 28285440 h 774"/>
                  <a:gd name="T36" fmla="*/ 111136694 w 774"/>
                  <a:gd name="T37" fmla="*/ 35704217 h 774"/>
                  <a:gd name="T38" fmla="*/ 113814288 w 774"/>
                  <a:gd name="T39" fmla="*/ 44031054 h 774"/>
                  <a:gd name="T40" fmla="*/ 115266982 w 774"/>
                  <a:gd name="T41" fmla="*/ 52818646 h 774"/>
                  <a:gd name="T42" fmla="*/ 115612153 w 774"/>
                  <a:gd name="T43" fmla="*/ 61713002 h 774"/>
                  <a:gd name="T44" fmla="*/ 114430954 w 774"/>
                  <a:gd name="T45" fmla="*/ 70493020 h 774"/>
                  <a:gd name="T46" fmla="*/ 112000155 w 774"/>
                  <a:gd name="T47" fmla="*/ 78828581 h 774"/>
                  <a:gd name="T48" fmla="*/ 108423411 w 774"/>
                  <a:gd name="T49" fmla="*/ 86440978 h 774"/>
                  <a:gd name="T50" fmla="*/ 104123931 w 774"/>
                  <a:gd name="T51" fmla="*/ 93702900 h 774"/>
                  <a:gd name="T52" fmla="*/ 98697149 w 774"/>
                  <a:gd name="T53" fmla="*/ 100168499 h 774"/>
                  <a:gd name="T54" fmla="*/ 92300353 w 774"/>
                  <a:gd name="T55" fmla="*/ 105514563 h 774"/>
                  <a:gd name="T56" fmla="*/ 85274073 w 774"/>
                  <a:gd name="T57" fmla="*/ 110043973 h 774"/>
                  <a:gd name="T58" fmla="*/ 77648613 w 774"/>
                  <a:gd name="T59" fmla="*/ 113659741 h 774"/>
                  <a:gd name="T60" fmla="*/ 69503923 w 774"/>
                  <a:gd name="T61" fmla="*/ 116065070 h 774"/>
                  <a:gd name="T62" fmla="*/ 60943820 w 774"/>
                  <a:gd name="T63" fmla="*/ 117107442 h 774"/>
                  <a:gd name="T64" fmla="*/ 51948305 w 774"/>
                  <a:gd name="T65" fmla="*/ 116970530 h 774"/>
                  <a:gd name="T66" fmla="*/ 43336029 w 774"/>
                  <a:gd name="T67" fmla="*/ 115335986 h 774"/>
                  <a:gd name="T68" fmla="*/ 35124747 w 774"/>
                  <a:gd name="T69" fmla="*/ 112761170 h 774"/>
                  <a:gd name="T70" fmla="*/ 27904166 w 774"/>
                  <a:gd name="T71" fmla="*/ 108653843 h 774"/>
                  <a:gd name="T72" fmla="*/ 21056681 w 774"/>
                  <a:gd name="T73" fmla="*/ 103668490 h 774"/>
                  <a:gd name="T74" fmla="*/ 15089249 w 774"/>
                  <a:gd name="T75" fmla="*/ 98050834 h 774"/>
                  <a:gd name="T76" fmla="*/ 9874349 w 774"/>
                  <a:gd name="T77" fmla="*/ 91445462 h 774"/>
                  <a:gd name="T78" fmla="*/ 5661745 w 774"/>
                  <a:gd name="T79" fmla="*/ 83983459 h 774"/>
                  <a:gd name="T80" fmla="*/ 2553889 w 774"/>
                  <a:gd name="T81" fmla="*/ 76115532 h 774"/>
                  <a:gd name="T82" fmla="*/ 544474 w 774"/>
                  <a:gd name="T83" fmla="*/ 67594264 h 774"/>
                  <a:gd name="T84" fmla="*/ 0 w 774"/>
                  <a:gd name="T85" fmla="*/ 58555195 h 77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74" h="774">
                    <a:moveTo>
                      <a:pt x="0" y="387"/>
                    </a:moveTo>
                    <a:lnTo>
                      <a:pt x="0" y="368"/>
                    </a:lnTo>
                    <a:lnTo>
                      <a:pt x="1" y="349"/>
                    </a:lnTo>
                    <a:lnTo>
                      <a:pt x="4" y="328"/>
                    </a:lnTo>
                    <a:lnTo>
                      <a:pt x="7" y="309"/>
                    </a:lnTo>
                    <a:lnTo>
                      <a:pt x="12" y="291"/>
                    </a:lnTo>
                    <a:lnTo>
                      <a:pt x="17" y="272"/>
                    </a:lnTo>
                    <a:lnTo>
                      <a:pt x="23" y="254"/>
                    </a:lnTo>
                    <a:lnTo>
                      <a:pt x="31" y="236"/>
                    </a:lnTo>
                    <a:lnTo>
                      <a:pt x="38" y="220"/>
                    </a:lnTo>
                    <a:lnTo>
                      <a:pt x="47" y="204"/>
                    </a:lnTo>
                    <a:lnTo>
                      <a:pt x="56" y="187"/>
                    </a:lnTo>
                    <a:lnTo>
                      <a:pt x="66" y="171"/>
                    </a:lnTo>
                    <a:lnTo>
                      <a:pt x="77" y="156"/>
                    </a:lnTo>
                    <a:lnTo>
                      <a:pt x="89" y="141"/>
                    </a:lnTo>
                    <a:lnTo>
                      <a:pt x="101" y="128"/>
                    </a:lnTo>
                    <a:lnTo>
                      <a:pt x="114" y="113"/>
                    </a:lnTo>
                    <a:lnTo>
                      <a:pt x="127" y="101"/>
                    </a:lnTo>
                    <a:lnTo>
                      <a:pt x="141" y="89"/>
                    </a:lnTo>
                    <a:lnTo>
                      <a:pt x="155" y="78"/>
                    </a:lnTo>
                    <a:lnTo>
                      <a:pt x="170" y="67"/>
                    </a:lnTo>
                    <a:lnTo>
                      <a:pt x="187" y="57"/>
                    </a:lnTo>
                    <a:lnTo>
                      <a:pt x="203" y="46"/>
                    </a:lnTo>
                    <a:lnTo>
                      <a:pt x="219" y="39"/>
                    </a:lnTo>
                    <a:lnTo>
                      <a:pt x="235" y="32"/>
                    </a:lnTo>
                    <a:lnTo>
                      <a:pt x="255" y="24"/>
                    </a:lnTo>
                    <a:lnTo>
                      <a:pt x="273" y="18"/>
                    </a:lnTo>
                    <a:lnTo>
                      <a:pt x="290" y="12"/>
                    </a:lnTo>
                    <a:lnTo>
                      <a:pt x="310" y="8"/>
                    </a:lnTo>
                    <a:lnTo>
                      <a:pt x="327" y="5"/>
                    </a:lnTo>
                    <a:lnTo>
                      <a:pt x="348" y="2"/>
                    </a:lnTo>
                    <a:lnTo>
                      <a:pt x="367" y="0"/>
                    </a:lnTo>
                    <a:lnTo>
                      <a:pt x="387" y="0"/>
                    </a:lnTo>
                    <a:lnTo>
                      <a:pt x="408" y="0"/>
                    </a:lnTo>
                    <a:lnTo>
                      <a:pt x="427" y="2"/>
                    </a:lnTo>
                    <a:lnTo>
                      <a:pt x="446" y="5"/>
                    </a:lnTo>
                    <a:lnTo>
                      <a:pt x="465" y="8"/>
                    </a:lnTo>
                    <a:lnTo>
                      <a:pt x="483" y="12"/>
                    </a:lnTo>
                    <a:lnTo>
                      <a:pt x="502" y="18"/>
                    </a:lnTo>
                    <a:lnTo>
                      <a:pt x="520" y="24"/>
                    </a:lnTo>
                    <a:lnTo>
                      <a:pt x="538" y="32"/>
                    </a:lnTo>
                    <a:lnTo>
                      <a:pt x="554" y="39"/>
                    </a:lnTo>
                    <a:lnTo>
                      <a:pt x="571" y="46"/>
                    </a:lnTo>
                    <a:lnTo>
                      <a:pt x="587" y="57"/>
                    </a:lnTo>
                    <a:lnTo>
                      <a:pt x="603" y="67"/>
                    </a:lnTo>
                    <a:lnTo>
                      <a:pt x="618" y="78"/>
                    </a:lnTo>
                    <a:lnTo>
                      <a:pt x="633" y="89"/>
                    </a:lnTo>
                    <a:lnTo>
                      <a:pt x="648" y="101"/>
                    </a:lnTo>
                    <a:lnTo>
                      <a:pt x="661" y="113"/>
                    </a:lnTo>
                    <a:lnTo>
                      <a:pt x="673" y="128"/>
                    </a:lnTo>
                    <a:lnTo>
                      <a:pt x="685" y="141"/>
                    </a:lnTo>
                    <a:lnTo>
                      <a:pt x="697" y="156"/>
                    </a:lnTo>
                    <a:lnTo>
                      <a:pt x="709" y="171"/>
                    </a:lnTo>
                    <a:lnTo>
                      <a:pt x="717" y="187"/>
                    </a:lnTo>
                    <a:lnTo>
                      <a:pt x="726" y="204"/>
                    </a:lnTo>
                    <a:lnTo>
                      <a:pt x="735" y="220"/>
                    </a:lnTo>
                    <a:lnTo>
                      <a:pt x="744" y="236"/>
                    </a:lnTo>
                    <a:lnTo>
                      <a:pt x="750" y="254"/>
                    </a:lnTo>
                    <a:lnTo>
                      <a:pt x="756" y="272"/>
                    </a:lnTo>
                    <a:lnTo>
                      <a:pt x="762" y="291"/>
                    </a:lnTo>
                    <a:lnTo>
                      <a:pt x="766" y="309"/>
                    </a:lnTo>
                    <a:lnTo>
                      <a:pt x="769" y="328"/>
                    </a:lnTo>
                    <a:lnTo>
                      <a:pt x="772" y="349"/>
                    </a:lnTo>
                    <a:lnTo>
                      <a:pt x="774" y="368"/>
                    </a:lnTo>
                    <a:lnTo>
                      <a:pt x="774" y="387"/>
                    </a:lnTo>
                    <a:lnTo>
                      <a:pt x="774" y="408"/>
                    </a:lnTo>
                    <a:lnTo>
                      <a:pt x="772" y="427"/>
                    </a:lnTo>
                    <a:lnTo>
                      <a:pt x="769" y="447"/>
                    </a:lnTo>
                    <a:lnTo>
                      <a:pt x="766" y="466"/>
                    </a:lnTo>
                    <a:lnTo>
                      <a:pt x="762" y="484"/>
                    </a:lnTo>
                    <a:lnTo>
                      <a:pt x="756" y="503"/>
                    </a:lnTo>
                    <a:lnTo>
                      <a:pt x="750" y="521"/>
                    </a:lnTo>
                    <a:lnTo>
                      <a:pt x="744" y="539"/>
                    </a:lnTo>
                    <a:lnTo>
                      <a:pt x="735" y="555"/>
                    </a:lnTo>
                    <a:lnTo>
                      <a:pt x="726" y="571"/>
                    </a:lnTo>
                    <a:lnTo>
                      <a:pt x="717" y="588"/>
                    </a:lnTo>
                    <a:lnTo>
                      <a:pt x="709" y="604"/>
                    </a:lnTo>
                    <a:lnTo>
                      <a:pt x="697" y="619"/>
                    </a:lnTo>
                    <a:lnTo>
                      <a:pt x="685" y="633"/>
                    </a:lnTo>
                    <a:lnTo>
                      <a:pt x="673" y="648"/>
                    </a:lnTo>
                    <a:lnTo>
                      <a:pt x="661" y="662"/>
                    </a:lnTo>
                    <a:lnTo>
                      <a:pt x="648" y="673"/>
                    </a:lnTo>
                    <a:lnTo>
                      <a:pt x="633" y="685"/>
                    </a:lnTo>
                    <a:lnTo>
                      <a:pt x="618" y="697"/>
                    </a:lnTo>
                    <a:lnTo>
                      <a:pt x="603" y="709"/>
                    </a:lnTo>
                    <a:lnTo>
                      <a:pt x="587" y="718"/>
                    </a:lnTo>
                    <a:lnTo>
                      <a:pt x="571" y="727"/>
                    </a:lnTo>
                    <a:lnTo>
                      <a:pt x="554" y="736"/>
                    </a:lnTo>
                    <a:lnTo>
                      <a:pt x="538" y="745"/>
                    </a:lnTo>
                    <a:lnTo>
                      <a:pt x="520" y="751"/>
                    </a:lnTo>
                    <a:lnTo>
                      <a:pt x="502" y="757"/>
                    </a:lnTo>
                    <a:lnTo>
                      <a:pt x="483" y="762"/>
                    </a:lnTo>
                    <a:lnTo>
                      <a:pt x="465" y="767"/>
                    </a:lnTo>
                    <a:lnTo>
                      <a:pt x="446" y="770"/>
                    </a:lnTo>
                    <a:lnTo>
                      <a:pt x="427" y="773"/>
                    </a:lnTo>
                    <a:lnTo>
                      <a:pt x="408" y="774"/>
                    </a:lnTo>
                    <a:lnTo>
                      <a:pt x="387" y="774"/>
                    </a:lnTo>
                    <a:lnTo>
                      <a:pt x="367" y="774"/>
                    </a:lnTo>
                    <a:lnTo>
                      <a:pt x="348" y="773"/>
                    </a:lnTo>
                    <a:lnTo>
                      <a:pt x="327" y="770"/>
                    </a:lnTo>
                    <a:lnTo>
                      <a:pt x="310" y="767"/>
                    </a:lnTo>
                    <a:lnTo>
                      <a:pt x="290" y="762"/>
                    </a:lnTo>
                    <a:lnTo>
                      <a:pt x="273" y="757"/>
                    </a:lnTo>
                    <a:lnTo>
                      <a:pt x="255" y="751"/>
                    </a:lnTo>
                    <a:lnTo>
                      <a:pt x="235" y="745"/>
                    </a:lnTo>
                    <a:lnTo>
                      <a:pt x="219" y="736"/>
                    </a:lnTo>
                    <a:lnTo>
                      <a:pt x="203" y="727"/>
                    </a:lnTo>
                    <a:lnTo>
                      <a:pt x="187" y="718"/>
                    </a:lnTo>
                    <a:lnTo>
                      <a:pt x="170" y="709"/>
                    </a:lnTo>
                    <a:lnTo>
                      <a:pt x="155" y="697"/>
                    </a:lnTo>
                    <a:lnTo>
                      <a:pt x="141" y="685"/>
                    </a:lnTo>
                    <a:lnTo>
                      <a:pt x="127" y="673"/>
                    </a:lnTo>
                    <a:lnTo>
                      <a:pt x="114" y="662"/>
                    </a:lnTo>
                    <a:lnTo>
                      <a:pt x="101" y="648"/>
                    </a:lnTo>
                    <a:lnTo>
                      <a:pt x="89" y="633"/>
                    </a:lnTo>
                    <a:lnTo>
                      <a:pt x="77" y="619"/>
                    </a:lnTo>
                    <a:lnTo>
                      <a:pt x="66" y="604"/>
                    </a:lnTo>
                    <a:lnTo>
                      <a:pt x="56" y="588"/>
                    </a:lnTo>
                    <a:lnTo>
                      <a:pt x="47" y="571"/>
                    </a:lnTo>
                    <a:lnTo>
                      <a:pt x="38" y="555"/>
                    </a:lnTo>
                    <a:lnTo>
                      <a:pt x="31" y="539"/>
                    </a:lnTo>
                    <a:lnTo>
                      <a:pt x="23" y="521"/>
                    </a:lnTo>
                    <a:lnTo>
                      <a:pt x="17" y="503"/>
                    </a:lnTo>
                    <a:lnTo>
                      <a:pt x="12" y="484"/>
                    </a:lnTo>
                    <a:lnTo>
                      <a:pt x="7" y="466"/>
                    </a:lnTo>
                    <a:lnTo>
                      <a:pt x="4" y="447"/>
                    </a:lnTo>
                    <a:lnTo>
                      <a:pt x="1" y="427"/>
                    </a:lnTo>
                    <a:lnTo>
                      <a:pt x="0" y="408"/>
                    </a:lnTo>
                    <a:lnTo>
                      <a:pt x="0" y="387"/>
                    </a:lnTo>
                    <a:close/>
                  </a:path>
                </a:pathLst>
              </a:custGeom>
              <a:solidFill>
                <a:srgbClr val="00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6" name="Freeform 8"/>
              <p:cNvSpPr>
                <a:spLocks noChangeAspect="1"/>
              </p:cNvSpPr>
              <p:nvPr/>
            </p:nvSpPr>
            <p:spPr bwMode="auto">
              <a:xfrm rot="5400000">
                <a:off x="1498" y="625"/>
                <a:ext cx="1439" cy="1442"/>
              </a:xfrm>
              <a:custGeom>
                <a:avLst/>
                <a:gdLst>
                  <a:gd name="T0" fmla="*/ 471756 w 769"/>
                  <a:gd name="T1" fmla="*/ 52023888 h 770"/>
                  <a:gd name="T2" fmla="*/ 1734650 w 769"/>
                  <a:gd name="T3" fmla="*/ 43606925 h 770"/>
                  <a:gd name="T4" fmla="*/ 4616366 w 769"/>
                  <a:gd name="T5" fmla="*/ 35502248 h 770"/>
                  <a:gd name="T6" fmla="*/ 8298816 w 769"/>
                  <a:gd name="T7" fmla="*/ 27950528 h 770"/>
                  <a:gd name="T8" fmla="*/ 13251317 w 769"/>
                  <a:gd name="T9" fmla="*/ 21169906 h 770"/>
                  <a:gd name="T10" fmla="*/ 18698896 w 769"/>
                  <a:gd name="T11" fmla="*/ 15180559 h 770"/>
                  <a:gd name="T12" fmla="*/ 25160359 w 769"/>
                  <a:gd name="T13" fmla="*/ 9938230 h 770"/>
                  <a:gd name="T14" fmla="*/ 32273765 w 769"/>
                  <a:gd name="T15" fmla="*/ 5878210 h 770"/>
                  <a:gd name="T16" fmla="*/ 39955379 w 769"/>
                  <a:gd name="T17" fmla="*/ 2746139 h 770"/>
                  <a:gd name="T18" fmla="*/ 48257883 w 769"/>
                  <a:gd name="T19" fmla="*/ 731330 h 770"/>
                  <a:gd name="T20" fmla="*/ 56977083 w 769"/>
                  <a:gd name="T21" fmla="*/ 0 h 770"/>
                  <a:gd name="T22" fmla="*/ 65587043 w 769"/>
                  <a:gd name="T23" fmla="*/ 731330 h 770"/>
                  <a:gd name="T24" fmla="*/ 73751315 w 769"/>
                  <a:gd name="T25" fmla="*/ 2746139 h 770"/>
                  <a:gd name="T26" fmla="*/ 81589434 w 769"/>
                  <a:gd name="T27" fmla="*/ 5878210 h 770"/>
                  <a:gd name="T28" fmla="*/ 88740637 w 769"/>
                  <a:gd name="T29" fmla="*/ 9938230 h 770"/>
                  <a:gd name="T30" fmla="*/ 95201096 w 769"/>
                  <a:gd name="T31" fmla="*/ 15180559 h 770"/>
                  <a:gd name="T32" fmla="*/ 100675900 w 769"/>
                  <a:gd name="T33" fmla="*/ 21169906 h 770"/>
                  <a:gd name="T34" fmla="*/ 105580603 w 769"/>
                  <a:gd name="T35" fmla="*/ 27950528 h 770"/>
                  <a:gd name="T36" fmla="*/ 109284829 w 769"/>
                  <a:gd name="T37" fmla="*/ 35502248 h 770"/>
                  <a:gd name="T38" fmla="*/ 112173207 w 769"/>
                  <a:gd name="T39" fmla="*/ 43606925 h 770"/>
                  <a:gd name="T40" fmla="*/ 113440842 w 769"/>
                  <a:gd name="T41" fmla="*/ 52023888 h 770"/>
                  <a:gd name="T42" fmla="*/ 113734295 w 769"/>
                  <a:gd name="T43" fmla="*/ 60859891 h 770"/>
                  <a:gd name="T44" fmla="*/ 112538657 w 769"/>
                  <a:gd name="T45" fmla="*/ 69599950 h 770"/>
                  <a:gd name="T46" fmla="*/ 110482408 w 769"/>
                  <a:gd name="T47" fmla="*/ 77542159 h 770"/>
                  <a:gd name="T48" fmla="*/ 106928422 w 769"/>
                  <a:gd name="T49" fmla="*/ 85411810 h 770"/>
                  <a:gd name="T50" fmla="*/ 102474671 w 769"/>
                  <a:gd name="T51" fmla="*/ 92328395 h 770"/>
                  <a:gd name="T52" fmla="*/ 97280236 w 769"/>
                  <a:gd name="T53" fmla="*/ 98712067 h 770"/>
                  <a:gd name="T54" fmla="*/ 90926282 w 769"/>
                  <a:gd name="T55" fmla="*/ 104214630 h 770"/>
                  <a:gd name="T56" fmla="*/ 84124464 w 769"/>
                  <a:gd name="T57" fmla="*/ 108524077 h 770"/>
                  <a:gd name="T58" fmla="*/ 76457391 w 769"/>
                  <a:gd name="T59" fmla="*/ 112113783 h 770"/>
                  <a:gd name="T60" fmla="*/ 68484828 w 769"/>
                  <a:gd name="T61" fmla="*/ 114393294 h 770"/>
                  <a:gd name="T62" fmla="*/ 59957692 w 769"/>
                  <a:gd name="T63" fmla="*/ 115418912 h 770"/>
                  <a:gd name="T64" fmla="*/ 51127285 w 769"/>
                  <a:gd name="T65" fmla="*/ 115259603 h 770"/>
                  <a:gd name="T66" fmla="*/ 42806545 w 769"/>
                  <a:gd name="T67" fmla="*/ 113973978 h 770"/>
                  <a:gd name="T68" fmla="*/ 34812653 w 769"/>
                  <a:gd name="T69" fmla="*/ 111090328 h 770"/>
                  <a:gd name="T70" fmla="*/ 27368886 w 769"/>
                  <a:gd name="T71" fmla="*/ 107155132 h 770"/>
                  <a:gd name="T72" fmla="*/ 20884259 w 769"/>
                  <a:gd name="T73" fmla="*/ 102354089 h 770"/>
                  <a:gd name="T74" fmla="*/ 14808262 w 769"/>
                  <a:gd name="T75" fmla="*/ 96820037 h 770"/>
                  <a:gd name="T76" fmla="*/ 9652335 w 769"/>
                  <a:gd name="T77" fmla="*/ 90059619 h 770"/>
                  <a:gd name="T78" fmla="*/ 5629619 w 769"/>
                  <a:gd name="T79" fmla="*/ 82995891 h 770"/>
                  <a:gd name="T80" fmla="*/ 2534689 w 769"/>
                  <a:gd name="T81" fmla="*/ 74950926 h 770"/>
                  <a:gd name="T82" fmla="*/ 541827 w 769"/>
                  <a:gd name="T83" fmla="*/ 66686638 h 770"/>
                  <a:gd name="T84" fmla="*/ 0 w 769"/>
                  <a:gd name="T85" fmla="*/ 58040938 h 7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69" h="770">
                    <a:moveTo>
                      <a:pt x="0" y="386"/>
                    </a:moveTo>
                    <a:lnTo>
                      <a:pt x="1" y="365"/>
                    </a:lnTo>
                    <a:lnTo>
                      <a:pt x="3" y="346"/>
                    </a:lnTo>
                    <a:lnTo>
                      <a:pt x="4" y="327"/>
                    </a:lnTo>
                    <a:lnTo>
                      <a:pt x="7" y="307"/>
                    </a:lnTo>
                    <a:lnTo>
                      <a:pt x="12" y="290"/>
                    </a:lnTo>
                    <a:lnTo>
                      <a:pt x="17" y="270"/>
                    </a:lnTo>
                    <a:lnTo>
                      <a:pt x="23" y="252"/>
                    </a:lnTo>
                    <a:lnTo>
                      <a:pt x="31" y="236"/>
                    </a:lnTo>
                    <a:lnTo>
                      <a:pt x="38" y="218"/>
                    </a:lnTo>
                    <a:lnTo>
                      <a:pt x="47" y="202"/>
                    </a:lnTo>
                    <a:lnTo>
                      <a:pt x="56" y="186"/>
                    </a:lnTo>
                    <a:lnTo>
                      <a:pt x="65" y="171"/>
                    </a:lnTo>
                    <a:lnTo>
                      <a:pt x="77" y="155"/>
                    </a:lnTo>
                    <a:lnTo>
                      <a:pt x="89" y="141"/>
                    </a:lnTo>
                    <a:lnTo>
                      <a:pt x="100" y="126"/>
                    </a:lnTo>
                    <a:lnTo>
                      <a:pt x="112" y="113"/>
                    </a:lnTo>
                    <a:lnTo>
                      <a:pt x="126" y="101"/>
                    </a:lnTo>
                    <a:lnTo>
                      <a:pt x="141" y="89"/>
                    </a:lnTo>
                    <a:lnTo>
                      <a:pt x="154" y="78"/>
                    </a:lnTo>
                    <a:lnTo>
                      <a:pt x="170" y="66"/>
                    </a:lnTo>
                    <a:lnTo>
                      <a:pt x="185" y="57"/>
                    </a:lnTo>
                    <a:lnTo>
                      <a:pt x="201" y="46"/>
                    </a:lnTo>
                    <a:lnTo>
                      <a:pt x="218" y="39"/>
                    </a:lnTo>
                    <a:lnTo>
                      <a:pt x="235" y="32"/>
                    </a:lnTo>
                    <a:lnTo>
                      <a:pt x="252" y="24"/>
                    </a:lnTo>
                    <a:lnTo>
                      <a:pt x="270" y="18"/>
                    </a:lnTo>
                    <a:lnTo>
                      <a:pt x="289" y="12"/>
                    </a:lnTo>
                    <a:lnTo>
                      <a:pt x="307" y="8"/>
                    </a:lnTo>
                    <a:lnTo>
                      <a:pt x="326" y="5"/>
                    </a:lnTo>
                    <a:lnTo>
                      <a:pt x="345" y="3"/>
                    </a:lnTo>
                    <a:lnTo>
                      <a:pt x="364" y="0"/>
                    </a:lnTo>
                    <a:lnTo>
                      <a:pt x="385" y="0"/>
                    </a:lnTo>
                    <a:lnTo>
                      <a:pt x="405" y="0"/>
                    </a:lnTo>
                    <a:lnTo>
                      <a:pt x="424" y="3"/>
                    </a:lnTo>
                    <a:lnTo>
                      <a:pt x="443" y="5"/>
                    </a:lnTo>
                    <a:lnTo>
                      <a:pt x="462" y="8"/>
                    </a:lnTo>
                    <a:lnTo>
                      <a:pt x="480" y="12"/>
                    </a:lnTo>
                    <a:lnTo>
                      <a:pt x="498" y="18"/>
                    </a:lnTo>
                    <a:lnTo>
                      <a:pt x="516" y="24"/>
                    </a:lnTo>
                    <a:lnTo>
                      <a:pt x="534" y="32"/>
                    </a:lnTo>
                    <a:lnTo>
                      <a:pt x="551" y="39"/>
                    </a:lnTo>
                    <a:lnTo>
                      <a:pt x="568" y="46"/>
                    </a:lnTo>
                    <a:lnTo>
                      <a:pt x="584" y="57"/>
                    </a:lnTo>
                    <a:lnTo>
                      <a:pt x="599" y="66"/>
                    </a:lnTo>
                    <a:lnTo>
                      <a:pt x="614" y="78"/>
                    </a:lnTo>
                    <a:lnTo>
                      <a:pt x="628" y="89"/>
                    </a:lnTo>
                    <a:lnTo>
                      <a:pt x="643" y="101"/>
                    </a:lnTo>
                    <a:lnTo>
                      <a:pt x="657" y="113"/>
                    </a:lnTo>
                    <a:lnTo>
                      <a:pt x="669" y="126"/>
                    </a:lnTo>
                    <a:lnTo>
                      <a:pt x="680" y="141"/>
                    </a:lnTo>
                    <a:lnTo>
                      <a:pt x="692" y="155"/>
                    </a:lnTo>
                    <a:lnTo>
                      <a:pt x="703" y="171"/>
                    </a:lnTo>
                    <a:lnTo>
                      <a:pt x="713" y="186"/>
                    </a:lnTo>
                    <a:lnTo>
                      <a:pt x="722" y="202"/>
                    </a:lnTo>
                    <a:lnTo>
                      <a:pt x="731" y="218"/>
                    </a:lnTo>
                    <a:lnTo>
                      <a:pt x="738" y="236"/>
                    </a:lnTo>
                    <a:lnTo>
                      <a:pt x="746" y="252"/>
                    </a:lnTo>
                    <a:lnTo>
                      <a:pt x="752" y="270"/>
                    </a:lnTo>
                    <a:lnTo>
                      <a:pt x="757" y="290"/>
                    </a:lnTo>
                    <a:lnTo>
                      <a:pt x="760" y="307"/>
                    </a:lnTo>
                    <a:lnTo>
                      <a:pt x="765" y="327"/>
                    </a:lnTo>
                    <a:lnTo>
                      <a:pt x="766" y="346"/>
                    </a:lnTo>
                    <a:lnTo>
                      <a:pt x="768" y="365"/>
                    </a:lnTo>
                    <a:lnTo>
                      <a:pt x="769" y="386"/>
                    </a:lnTo>
                    <a:lnTo>
                      <a:pt x="768" y="405"/>
                    </a:lnTo>
                    <a:lnTo>
                      <a:pt x="766" y="424"/>
                    </a:lnTo>
                    <a:lnTo>
                      <a:pt x="765" y="444"/>
                    </a:lnTo>
                    <a:lnTo>
                      <a:pt x="760" y="463"/>
                    </a:lnTo>
                    <a:lnTo>
                      <a:pt x="757" y="481"/>
                    </a:lnTo>
                    <a:lnTo>
                      <a:pt x="752" y="499"/>
                    </a:lnTo>
                    <a:lnTo>
                      <a:pt x="746" y="516"/>
                    </a:lnTo>
                    <a:lnTo>
                      <a:pt x="738" y="534"/>
                    </a:lnTo>
                    <a:lnTo>
                      <a:pt x="731" y="552"/>
                    </a:lnTo>
                    <a:lnTo>
                      <a:pt x="722" y="568"/>
                    </a:lnTo>
                    <a:lnTo>
                      <a:pt x="713" y="585"/>
                    </a:lnTo>
                    <a:lnTo>
                      <a:pt x="703" y="599"/>
                    </a:lnTo>
                    <a:lnTo>
                      <a:pt x="692" y="614"/>
                    </a:lnTo>
                    <a:lnTo>
                      <a:pt x="680" y="629"/>
                    </a:lnTo>
                    <a:lnTo>
                      <a:pt x="669" y="644"/>
                    </a:lnTo>
                    <a:lnTo>
                      <a:pt x="657" y="657"/>
                    </a:lnTo>
                    <a:lnTo>
                      <a:pt x="643" y="669"/>
                    </a:lnTo>
                    <a:lnTo>
                      <a:pt x="628" y="681"/>
                    </a:lnTo>
                    <a:lnTo>
                      <a:pt x="614" y="693"/>
                    </a:lnTo>
                    <a:lnTo>
                      <a:pt x="599" y="703"/>
                    </a:lnTo>
                    <a:lnTo>
                      <a:pt x="584" y="713"/>
                    </a:lnTo>
                    <a:lnTo>
                      <a:pt x="568" y="722"/>
                    </a:lnTo>
                    <a:lnTo>
                      <a:pt x="551" y="731"/>
                    </a:lnTo>
                    <a:lnTo>
                      <a:pt x="534" y="739"/>
                    </a:lnTo>
                    <a:lnTo>
                      <a:pt x="516" y="746"/>
                    </a:lnTo>
                    <a:lnTo>
                      <a:pt x="498" y="752"/>
                    </a:lnTo>
                    <a:lnTo>
                      <a:pt x="480" y="758"/>
                    </a:lnTo>
                    <a:lnTo>
                      <a:pt x="462" y="761"/>
                    </a:lnTo>
                    <a:lnTo>
                      <a:pt x="443" y="765"/>
                    </a:lnTo>
                    <a:lnTo>
                      <a:pt x="424" y="767"/>
                    </a:lnTo>
                    <a:lnTo>
                      <a:pt x="405" y="768"/>
                    </a:lnTo>
                    <a:lnTo>
                      <a:pt x="385" y="770"/>
                    </a:lnTo>
                    <a:lnTo>
                      <a:pt x="364" y="768"/>
                    </a:lnTo>
                    <a:lnTo>
                      <a:pt x="345" y="767"/>
                    </a:lnTo>
                    <a:lnTo>
                      <a:pt x="326" y="765"/>
                    </a:lnTo>
                    <a:lnTo>
                      <a:pt x="307" y="761"/>
                    </a:lnTo>
                    <a:lnTo>
                      <a:pt x="289" y="758"/>
                    </a:lnTo>
                    <a:lnTo>
                      <a:pt x="270" y="752"/>
                    </a:lnTo>
                    <a:lnTo>
                      <a:pt x="252" y="746"/>
                    </a:lnTo>
                    <a:lnTo>
                      <a:pt x="235" y="739"/>
                    </a:lnTo>
                    <a:lnTo>
                      <a:pt x="218" y="731"/>
                    </a:lnTo>
                    <a:lnTo>
                      <a:pt x="201" y="722"/>
                    </a:lnTo>
                    <a:lnTo>
                      <a:pt x="185" y="713"/>
                    </a:lnTo>
                    <a:lnTo>
                      <a:pt x="170" y="703"/>
                    </a:lnTo>
                    <a:lnTo>
                      <a:pt x="154" y="693"/>
                    </a:lnTo>
                    <a:lnTo>
                      <a:pt x="141" y="681"/>
                    </a:lnTo>
                    <a:lnTo>
                      <a:pt x="126" y="669"/>
                    </a:lnTo>
                    <a:lnTo>
                      <a:pt x="112" y="657"/>
                    </a:lnTo>
                    <a:lnTo>
                      <a:pt x="100" y="644"/>
                    </a:lnTo>
                    <a:lnTo>
                      <a:pt x="89" y="629"/>
                    </a:lnTo>
                    <a:lnTo>
                      <a:pt x="77" y="614"/>
                    </a:lnTo>
                    <a:lnTo>
                      <a:pt x="65" y="599"/>
                    </a:lnTo>
                    <a:lnTo>
                      <a:pt x="56" y="585"/>
                    </a:lnTo>
                    <a:lnTo>
                      <a:pt x="47" y="568"/>
                    </a:lnTo>
                    <a:lnTo>
                      <a:pt x="38" y="552"/>
                    </a:lnTo>
                    <a:lnTo>
                      <a:pt x="31" y="534"/>
                    </a:lnTo>
                    <a:lnTo>
                      <a:pt x="23" y="516"/>
                    </a:lnTo>
                    <a:lnTo>
                      <a:pt x="17" y="499"/>
                    </a:lnTo>
                    <a:lnTo>
                      <a:pt x="12" y="481"/>
                    </a:lnTo>
                    <a:lnTo>
                      <a:pt x="7" y="463"/>
                    </a:lnTo>
                    <a:lnTo>
                      <a:pt x="4" y="444"/>
                    </a:lnTo>
                    <a:lnTo>
                      <a:pt x="3" y="424"/>
                    </a:lnTo>
                    <a:lnTo>
                      <a:pt x="1" y="405"/>
                    </a:lnTo>
                    <a:lnTo>
                      <a:pt x="0" y="386"/>
                    </a:lnTo>
                    <a:close/>
                  </a:path>
                </a:pathLst>
              </a:custGeom>
              <a:solidFill>
                <a:srgbClr val="00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7" name="Freeform 9"/>
              <p:cNvSpPr>
                <a:spLocks noChangeAspect="1"/>
              </p:cNvSpPr>
              <p:nvPr/>
            </p:nvSpPr>
            <p:spPr bwMode="auto">
              <a:xfrm rot="5400000">
                <a:off x="1490" y="637"/>
                <a:ext cx="1427" cy="1431"/>
              </a:xfrm>
              <a:custGeom>
                <a:avLst/>
                <a:gdLst>
                  <a:gd name="T0" fmla="*/ 292404 w 762"/>
                  <a:gd name="T1" fmla="*/ 51837651 h 764"/>
                  <a:gd name="T2" fmla="*/ 1763508 w 762"/>
                  <a:gd name="T3" fmla="*/ 43417514 h 764"/>
                  <a:gd name="T4" fmla="*/ 4508127 w 762"/>
                  <a:gd name="T5" fmla="*/ 35408434 h 764"/>
                  <a:gd name="T6" fmla="*/ 8261146 w 762"/>
                  <a:gd name="T7" fmla="*/ 27760231 h 764"/>
                  <a:gd name="T8" fmla="*/ 12951053 w 762"/>
                  <a:gd name="T9" fmla="*/ 21108119 h 764"/>
                  <a:gd name="T10" fmla="*/ 18765026 w 762"/>
                  <a:gd name="T11" fmla="*/ 15059580 h 764"/>
                  <a:gd name="T12" fmla="*/ 25283833 w 762"/>
                  <a:gd name="T13" fmla="*/ 9988196 h 764"/>
                  <a:gd name="T14" fmla="*/ 32357800 w 762"/>
                  <a:gd name="T15" fmla="*/ 5895806 h 764"/>
                  <a:gd name="T16" fmla="*/ 40111410 w 762"/>
                  <a:gd name="T17" fmla="*/ 2755621 h 764"/>
                  <a:gd name="T18" fmla="*/ 48559235 w 762"/>
                  <a:gd name="T19" fmla="*/ 732891 h 764"/>
                  <a:gd name="T20" fmla="*/ 57294003 w 762"/>
                  <a:gd name="T21" fmla="*/ 0 h 764"/>
                  <a:gd name="T22" fmla="*/ 65944972 w 762"/>
                  <a:gd name="T23" fmla="*/ 732891 h 764"/>
                  <a:gd name="T24" fmla="*/ 74233497 w 762"/>
                  <a:gd name="T25" fmla="*/ 2755621 h 764"/>
                  <a:gd name="T26" fmla="*/ 82015538 w 762"/>
                  <a:gd name="T27" fmla="*/ 5895806 h 764"/>
                  <a:gd name="T28" fmla="*/ 89381342 w 762"/>
                  <a:gd name="T29" fmla="*/ 9988196 h 764"/>
                  <a:gd name="T30" fmla="*/ 95908307 w 762"/>
                  <a:gd name="T31" fmla="*/ 15059580 h 764"/>
                  <a:gd name="T32" fmla="*/ 101441168 w 762"/>
                  <a:gd name="T33" fmla="*/ 21108119 h 764"/>
                  <a:gd name="T34" fmla="*/ 106405654 w 762"/>
                  <a:gd name="T35" fmla="*/ 27760231 h 764"/>
                  <a:gd name="T36" fmla="*/ 110177185 w 762"/>
                  <a:gd name="T37" fmla="*/ 35408434 h 764"/>
                  <a:gd name="T38" fmla="*/ 112835469 w 762"/>
                  <a:gd name="T39" fmla="*/ 43417514 h 764"/>
                  <a:gd name="T40" fmla="*/ 114373331 w 762"/>
                  <a:gd name="T41" fmla="*/ 51837651 h 764"/>
                  <a:gd name="T42" fmla="*/ 114504203 w 762"/>
                  <a:gd name="T43" fmla="*/ 60610303 h 764"/>
                  <a:gd name="T44" fmla="*/ 113479388 w 762"/>
                  <a:gd name="T45" fmla="*/ 69421721 h 764"/>
                  <a:gd name="T46" fmla="*/ 111251899 w 762"/>
                  <a:gd name="T47" fmla="*/ 77356376 h 764"/>
                  <a:gd name="T48" fmla="*/ 107587111 w 762"/>
                  <a:gd name="T49" fmla="*/ 85185613 h 764"/>
                  <a:gd name="T50" fmla="*/ 103274125 w 762"/>
                  <a:gd name="T51" fmla="*/ 92103129 h 764"/>
                  <a:gd name="T52" fmla="*/ 97824726 w 762"/>
                  <a:gd name="T53" fmla="*/ 98470253 h 764"/>
                  <a:gd name="T54" fmla="*/ 91668203 w 762"/>
                  <a:gd name="T55" fmla="*/ 103774086 h 764"/>
                  <a:gd name="T56" fmla="*/ 84410803 w 762"/>
                  <a:gd name="T57" fmla="*/ 108269672 h 764"/>
                  <a:gd name="T58" fmla="*/ 76954192 w 762"/>
                  <a:gd name="T59" fmla="*/ 111918761 h 764"/>
                  <a:gd name="T60" fmla="*/ 68857046 w 762"/>
                  <a:gd name="T61" fmla="*/ 113978036 h 764"/>
                  <a:gd name="T62" fmla="*/ 60252717 w 762"/>
                  <a:gd name="T63" fmla="*/ 115201312 h 764"/>
                  <a:gd name="T64" fmla="*/ 51305103 w 762"/>
                  <a:gd name="T65" fmla="*/ 114894220 h 764"/>
                  <a:gd name="T66" fmla="*/ 43025651 w 762"/>
                  <a:gd name="T67" fmla="*/ 113426763 h 764"/>
                  <a:gd name="T68" fmla="*/ 34960245 w 762"/>
                  <a:gd name="T69" fmla="*/ 110682493 h 764"/>
                  <a:gd name="T70" fmla="*/ 27499213 w 762"/>
                  <a:gd name="T71" fmla="*/ 106893713 h 764"/>
                  <a:gd name="T72" fmla="*/ 20709489 w 762"/>
                  <a:gd name="T73" fmla="*/ 101910025 h 764"/>
                  <a:gd name="T74" fmla="*/ 14786799 w 762"/>
                  <a:gd name="T75" fmla="*/ 96357179 h 764"/>
                  <a:gd name="T76" fmla="*/ 9629626 w 762"/>
                  <a:gd name="T77" fmla="*/ 89841160 h 764"/>
                  <a:gd name="T78" fmla="*/ 5532503 w 762"/>
                  <a:gd name="T79" fmla="*/ 82514002 h 764"/>
                  <a:gd name="T80" fmla="*/ 2407283 w 762"/>
                  <a:gd name="T81" fmla="*/ 74782324 h 764"/>
                  <a:gd name="T82" fmla="*/ 477884 w 762"/>
                  <a:gd name="T83" fmla="*/ 66501492 h 764"/>
                  <a:gd name="T84" fmla="*/ 0 w 762"/>
                  <a:gd name="T85" fmla="*/ 57719821 h 7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62" h="764">
                    <a:moveTo>
                      <a:pt x="0" y="383"/>
                    </a:moveTo>
                    <a:lnTo>
                      <a:pt x="0" y="364"/>
                    </a:lnTo>
                    <a:lnTo>
                      <a:pt x="2" y="344"/>
                    </a:lnTo>
                    <a:lnTo>
                      <a:pt x="3" y="325"/>
                    </a:lnTo>
                    <a:lnTo>
                      <a:pt x="8" y="306"/>
                    </a:lnTo>
                    <a:lnTo>
                      <a:pt x="12" y="288"/>
                    </a:lnTo>
                    <a:lnTo>
                      <a:pt x="16" y="269"/>
                    </a:lnTo>
                    <a:lnTo>
                      <a:pt x="22" y="251"/>
                    </a:lnTo>
                    <a:lnTo>
                      <a:pt x="30" y="235"/>
                    </a:lnTo>
                    <a:lnTo>
                      <a:pt x="37" y="217"/>
                    </a:lnTo>
                    <a:lnTo>
                      <a:pt x="46" y="201"/>
                    </a:lnTo>
                    <a:lnTo>
                      <a:pt x="55" y="184"/>
                    </a:lnTo>
                    <a:lnTo>
                      <a:pt x="64" y="169"/>
                    </a:lnTo>
                    <a:lnTo>
                      <a:pt x="76" y="155"/>
                    </a:lnTo>
                    <a:lnTo>
                      <a:pt x="86" y="140"/>
                    </a:lnTo>
                    <a:lnTo>
                      <a:pt x="98" y="126"/>
                    </a:lnTo>
                    <a:lnTo>
                      <a:pt x="111" y="113"/>
                    </a:lnTo>
                    <a:lnTo>
                      <a:pt x="125" y="100"/>
                    </a:lnTo>
                    <a:lnTo>
                      <a:pt x="138" y="88"/>
                    </a:lnTo>
                    <a:lnTo>
                      <a:pt x="153" y="78"/>
                    </a:lnTo>
                    <a:lnTo>
                      <a:pt x="168" y="66"/>
                    </a:lnTo>
                    <a:lnTo>
                      <a:pt x="183" y="57"/>
                    </a:lnTo>
                    <a:lnTo>
                      <a:pt x="199" y="46"/>
                    </a:lnTo>
                    <a:lnTo>
                      <a:pt x="215" y="39"/>
                    </a:lnTo>
                    <a:lnTo>
                      <a:pt x="233" y="32"/>
                    </a:lnTo>
                    <a:lnTo>
                      <a:pt x="251" y="24"/>
                    </a:lnTo>
                    <a:lnTo>
                      <a:pt x="267" y="18"/>
                    </a:lnTo>
                    <a:lnTo>
                      <a:pt x="286" y="12"/>
                    </a:lnTo>
                    <a:lnTo>
                      <a:pt x="304" y="9"/>
                    </a:lnTo>
                    <a:lnTo>
                      <a:pt x="323" y="5"/>
                    </a:lnTo>
                    <a:lnTo>
                      <a:pt x="341" y="3"/>
                    </a:lnTo>
                    <a:lnTo>
                      <a:pt x="362" y="2"/>
                    </a:lnTo>
                    <a:lnTo>
                      <a:pt x="381" y="0"/>
                    </a:lnTo>
                    <a:lnTo>
                      <a:pt x="401" y="2"/>
                    </a:lnTo>
                    <a:lnTo>
                      <a:pt x="420" y="3"/>
                    </a:lnTo>
                    <a:lnTo>
                      <a:pt x="439" y="5"/>
                    </a:lnTo>
                    <a:lnTo>
                      <a:pt x="458" y="9"/>
                    </a:lnTo>
                    <a:lnTo>
                      <a:pt x="476" y="12"/>
                    </a:lnTo>
                    <a:lnTo>
                      <a:pt x="494" y="18"/>
                    </a:lnTo>
                    <a:lnTo>
                      <a:pt x="512" y="24"/>
                    </a:lnTo>
                    <a:lnTo>
                      <a:pt x="530" y="32"/>
                    </a:lnTo>
                    <a:lnTo>
                      <a:pt x="546" y="39"/>
                    </a:lnTo>
                    <a:lnTo>
                      <a:pt x="562" y="46"/>
                    </a:lnTo>
                    <a:lnTo>
                      <a:pt x="578" y="57"/>
                    </a:lnTo>
                    <a:lnTo>
                      <a:pt x="595" y="66"/>
                    </a:lnTo>
                    <a:lnTo>
                      <a:pt x="610" y="78"/>
                    </a:lnTo>
                    <a:lnTo>
                      <a:pt x="623" y="88"/>
                    </a:lnTo>
                    <a:lnTo>
                      <a:pt x="638" y="100"/>
                    </a:lnTo>
                    <a:lnTo>
                      <a:pt x="651" y="113"/>
                    </a:lnTo>
                    <a:lnTo>
                      <a:pt x="663" y="126"/>
                    </a:lnTo>
                    <a:lnTo>
                      <a:pt x="675" y="140"/>
                    </a:lnTo>
                    <a:lnTo>
                      <a:pt x="687" y="155"/>
                    </a:lnTo>
                    <a:lnTo>
                      <a:pt x="697" y="169"/>
                    </a:lnTo>
                    <a:lnTo>
                      <a:pt x="708" y="184"/>
                    </a:lnTo>
                    <a:lnTo>
                      <a:pt x="716" y="201"/>
                    </a:lnTo>
                    <a:lnTo>
                      <a:pt x="725" y="217"/>
                    </a:lnTo>
                    <a:lnTo>
                      <a:pt x="733" y="235"/>
                    </a:lnTo>
                    <a:lnTo>
                      <a:pt x="740" y="251"/>
                    </a:lnTo>
                    <a:lnTo>
                      <a:pt x="746" y="269"/>
                    </a:lnTo>
                    <a:lnTo>
                      <a:pt x="751" y="288"/>
                    </a:lnTo>
                    <a:lnTo>
                      <a:pt x="755" y="306"/>
                    </a:lnTo>
                    <a:lnTo>
                      <a:pt x="758" y="325"/>
                    </a:lnTo>
                    <a:lnTo>
                      <a:pt x="761" y="344"/>
                    </a:lnTo>
                    <a:lnTo>
                      <a:pt x="762" y="364"/>
                    </a:lnTo>
                    <a:lnTo>
                      <a:pt x="762" y="383"/>
                    </a:lnTo>
                    <a:lnTo>
                      <a:pt x="762" y="402"/>
                    </a:lnTo>
                    <a:lnTo>
                      <a:pt x="761" y="421"/>
                    </a:lnTo>
                    <a:lnTo>
                      <a:pt x="758" y="441"/>
                    </a:lnTo>
                    <a:lnTo>
                      <a:pt x="755" y="460"/>
                    </a:lnTo>
                    <a:lnTo>
                      <a:pt x="751" y="478"/>
                    </a:lnTo>
                    <a:lnTo>
                      <a:pt x="746" y="496"/>
                    </a:lnTo>
                    <a:lnTo>
                      <a:pt x="740" y="513"/>
                    </a:lnTo>
                    <a:lnTo>
                      <a:pt x="733" y="531"/>
                    </a:lnTo>
                    <a:lnTo>
                      <a:pt x="725" y="547"/>
                    </a:lnTo>
                    <a:lnTo>
                      <a:pt x="716" y="565"/>
                    </a:lnTo>
                    <a:lnTo>
                      <a:pt x="708" y="580"/>
                    </a:lnTo>
                    <a:lnTo>
                      <a:pt x="697" y="596"/>
                    </a:lnTo>
                    <a:lnTo>
                      <a:pt x="687" y="611"/>
                    </a:lnTo>
                    <a:lnTo>
                      <a:pt x="675" y="626"/>
                    </a:lnTo>
                    <a:lnTo>
                      <a:pt x="663" y="639"/>
                    </a:lnTo>
                    <a:lnTo>
                      <a:pt x="651" y="653"/>
                    </a:lnTo>
                    <a:lnTo>
                      <a:pt x="638" y="665"/>
                    </a:lnTo>
                    <a:lnTo>
                      <a:pt x="623" y="676"/>
                    </a:lnTo>
                    <a:lnTo>
                      <a:pt x="610" y="688"/>
                    </a:lnTo>
                    <a:lnTo>
                      <a:pt x="595" y="699"/>
                    </a:lnTo>
                    <a:lnTo>
                      <a:pt x="578" y="709"/>
                    </a:lnTo>
                    <a:lnTo>
                      <a:pt x="562" y="718"/>
                    </a:lnTo>
                    <a:lnTo>
                      <a:pt x="546" y="727"/>
                    </a:lnTo>
                    <a:lnTo>
                      <a:pt x="530" y="734"/>
                    </a:lnTo>
                    <a:lnTo>
                      <a:pt x="512" y="742"/>
                    </a:lnTo>
                    <a:lnTo>
                      <a:pt x="494" y="748"/>
                    </a:lnTo>
                    <a:lnTo>
                      <a:pt x="476" y="752"/>
                    </a:lnTo>
                    <a:lnTo>
                      <a:pt x="458" y="756"/>
                    </a:lnTo>
                    <a:lnTo>
                      <a:pt x="439" y="759"/>
                    </a:lnTo>
                    <a:lnTo>
                      <a:pt x="420" y="762"/>
                    </a:lnTo>
                    <a:lnTo>
                      <a:pt x="401" y="764"/>
                    </a:lnTo>
                    <a:lnTo>
                      <a:pt x="381" y="764"/>
                    </a:lnTo>
                    <a:lnTo>
                      <a:pt x="362" y="764"/>
                    </a:lnTo>
                    <a:lnTo>
                      <a:pt x="341" y="762"/>
                    </a:lnTo>
                    <a:lnTo>
                      <a:pt x="323" y="759"/>
                    </a:lnTo>
                    <a:lnTo>
                      <a:pt x="304" y="756"/>
                    </a:lnTo>
                    <a:lnTo>
                      <a:pt x="286" y="752"/>
                    </a:lnTo>
                    <a:lnTo>
                      <a:pt x="267" y="748"/>
                    </a:lnTo>
                    <a:lnTo>
                      <a:pt x="251" y="742"/>
                    </a:lnTo>
                    <a:lnTo>
                      <a:pt x="233" y="734"/>
                    </a:lnTo>
                    <a:lnTo>
                      <a:pt x="215" y="727"/>
                    </a:lnTo>
                    <a:lnTo>
                      <a:pt x="199" y="718"/>
                    </a:lnTo>
                    <a:lnTo>
                      <a:pt x="183" y="709"/>
                    </a:lnTo>
                    <a:lnTo>
                      <a:pt x="168" y="699"/>
                    </a:lnTo>
                    <a:lnTo>
                      <a:pt x="153" y="688"/>
                    </a:lnTo>
                    <a:lnTo>
                      <a:pt x="138" y="676"/>
                    </a:lnTo>
                    <a:lnTo>
                      <a:pt x="125" y="665"/>
                    </a:lnTo>
                    <a:lnTo>
                      <a:pt x="111" y="653"/>
                    </a:lnTo>
                    <a:lnTo>
                      <a:pt x="98" y="639"/>
                    </a:lnTo>
                    <a:lnTo>
                      <a:pt x="86" y="626"/>
                    </a:lnTo>
                    <a:lnTo>
                      <a:pt x="76" y="611"/>
                    </a:lnTo>
                    <a:lnTo>
                      <a:pt x="64" y="596"/>
                    </a:lnTo>
                    <a:lnTo>
                      <a:pt x="55" y="580"/>
                    </a:lnTo>
                    <a:lnTo>
                      <a:pt x="46" y="565"/>
                    </a:lnTo>
                    <a:lnTo>
                      <a:pt x="37" y="547"/>
                    </a:lnTo>
                    <a:lnTo>
                      <a:pt x="30" y="531"/>
                    </a:lnTo>
                    <a:lnTo>
                      <a:pt x="22" y="513"/>
                    </a:lnTo>
                    <a:lnTo>
                      <a:pt x="16" y="496"/>
                    </a:lnTo>
                    <a:lnTo>
                      <a:pt x="12" y="478"/>
                    </a:lnTo>
                    <a:lnTo>
                      <a:pt x="8" y="460"/>
                    </a:lnTo>
                    <a:lnTo>
                      <a:pt x="3" y="441"/>
                    </a:lnTo>
                    <a:lnTo>
                      <a:pt x="2" y="421"/>
                    </a:lnTo>
                    <a:lnTo>
                      <a:pt x="0" y="402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8" name="Freeform 10"/>
              <p:cNvSpPr>
                <a:spLocks noChangeAspect="1"/>
              </p:cNvSpPr>
              <p:nvPr/>
            </p:nvSpPr>
            <p:spPr bwMode="auto">
              <a:xfrm rot="5400000">
                <a:off x="1495" y="644"/>
                <a:ext cx="1415" cy="1417"/>
              </a:xfrm>
              <a:custGeom>
                <a:avLst/>
                <a:gdLst>
                  <a:gd name="T0" fmla="*/ 290075 w 756"/>
                  <a:gd name="T1" fmla="*/ 50575607 h 757"/>
                  <a:gd name="T2" fmla="*/ 1747014 w 756"/>
                  <a:gd name="T3" fmla="*/ 42189576 h 757"/>
                  <a:gd name="T4" fmla="*/ 4472759 w 756"/>
                  <a:gd name="T5" fmla="*/ 34396853 h 757"/>
                  <a:gd name="T6" fmla="*/ 8192253 w 756"/>
                  <a:gd name="T7" fmla="*/ 27128946 h 757"/>
                  <a:gd name="T8" fmla="*/ 12776488 w 756"/>
                  <a:gd name="T9" fmla="*/ 20533086 h 757"/>
                  <a:gd name="T10" fmla="*/ 18603237 w 756"/>
                  <a:gd name="T11" fmla="*/ 14589469 h 757"/>
                  <a:gd name="T12" fmla="*/ 24982182 w 756"/>
                  <a:gd name="T13" fmla="*/ 9698049 h 757"/>
                  <a:gd name="T14" fmla="*/ 31938274 w 756"/>
                  <a:gd name="T15" fmla="*/ 5474088 h 757"/>
                  <a:gd name="T16" fmla="*/ 39559421 w 756"/>
                  <a:gd name="T17" fmla="*/ 2729410 h 757"/>
                  <a:gd name="T18" fmla="*/ 47596024 w 756"/>
                  <a:gd name="T19" fmla="*/ 544010 h 757"/>
                  <a:gd name="T20" fmla="*/ 56260656 w 756"/>
                  <a:gd name="T21" fmla="*/ 0 h 757"/>
                  <a:gd name="T22" fmla="*/ 64834184 w 756"/>
                  <a:gd name="T23" fmla="*/ 544010 h 757"/>
                  <a:gd name="T24" fmla="*/ 73026074 w 756"/>
                  <a:gd name="T25" fmla="*/ 2729410 h 757"/>
                  <a:gd name="T26" fmla="*/ 80757831 w 756"/>
                  <a:gd name="T27" fmla="*/ 5474088 h 757"/>
                  <a:gd name="T28" fmla="*/ 87727797 w 756"/>
                  <a:gd name="T29" fmla="*/ 9698049 h 757"/>
                  <a:gd name="T30" fmla="*/ 94161896 w 756"/>
                  <a:gd name="T31" fmla="*/ 14589469 h 757"/>
                  <a:gd name="T32" fmla="*/ 99651493 w 756"/>
                  <a:gd name="T33" fmla="*/ 20533086 h 757"/>
                  <a:gd name="T34" fmla="*/ 104406250 w 756"/>
                  <a:gd name="T35" fmla="*/ 27128946 h 757"/>
                  <a:gd name="T36" fmla="*/ 108136265 w 756"/>
                  <a:gd name="T37" fmla="*/ 34396853 h 757"/>
                  <a:gd name="T38" fmla="*/ 110765586 w 756"/>
                  <a:gd name="T39" fmla="*/ 42189576 h 757"/>
                  <a:gd name="T40" fmla="*/ 112322554 w 756"/>
                  <a:gd name="T41" fmla="*/ 50575607 h 757"/>
                  <a:gd name="T42" fmla="*/ 112430223 w 756"/>
                  <a:gd name="T43" fmla="*/ 59458291 h 757"/>
                  <a:gd name="T44" fmla="*/ 111412316 w 756"/>
                  <a:gd name="T45" fmla="*/ 67833926 h 757"/>
                  <a:gd name="T46" fmla="*/ 109204587 w 756"/>
                  <a:gd name="T47" fmla="*/ 75699755 h 757"/>
                  <a:gd name="T48" fmla="*/ 105941769 w 756"/>
                  <a:gd name="T49" fmla="*/ 83261739 h 757"/>
                  <a:gd name="T50" fmla="*/ 101401650 w 756"/>
                  <a:gd name="T51" fmla="*/ 90106714 h 757"/>
                  <a:gd name="T52" fmla="*/ 96261258 w 756"/>
                  <a:gd name="T53" fmla="*/ 96232869 h 757"/>
                  <a:gd name="T54" fmla="*/ 89971223 w 756"/>
                  <a:gd name="T55" fmla="*/ 101647462 h 757"/>
                  <a:gd name="T56" fmla="*/ 83148730 w 756"/>
                  <a:gd name="T57" fmla="*/ 105931423 h 757"/>
                  <a:gd name="T58" fmla="*/ 75752639 w 756"/>
                  <a:gd name="T59" fmla="*/ 109364174 h 757"/>
                  <a:gd name="T60" fmla="*/ 67716113 w 756"/>
                  <a:gd name="T61" fmla="*/ 111755628 h 757"/>
                  <a:gd name="T62" fmla="*/ 59369589 w 756"/>
                  <a:gd name="T63" fmla="*/ 112668897 h 757"/>
                  <a:gd name="T64" fmla="*/ 50517873 w 756"/>
                  <a:gd name="T65" fmla="*/ 112311719 h 757"/>
                  <a:gd name="T66" fmla="*/ 42130715 w 756"/>
                  <a:gd name="T67" fmla="*/ 111115229 h 757"/>
                  <a:gd name="T68" fmla="*/ 34345013 w 756"/>
                  <a:gd name="T69" fmla="*/ 108481422 h 757"/>
                  <a:gd name="T70" fmla="*/ 27085924 w 756"/>
                  <a:gd name="T71" fmla="*/ 104726988 h 757"/>
                  <a:gd name="T72" fmla="*/ 20508748 w 756"/>
                  <a:gd name="T73" fmla="*/ 99800422 h 757"/>
                  <a:gd name="T74" fmla="*/ 14570025 w 756"/>
                  <a:gd name="T75" fmla="*/ 94328771 h 757"/>
                  <a:gd name="T76" fmla="*/ 9553094 w 756"/>
                  <a:gd name="T77" fmla="*/ 87897040 h 757"/>
                  <a:gd name="T78" fmla="*/ 5466508 w 756"/>
                  <a:gd name="T79" fmla="*/ 80809118 h 757"/>
                  <a:gd name="T80" fmla="*/ 2389686 w 756"/>
                  <a:gd name="T81" fmla="*/ 73150038 h 757"/>
                  <a:gd name="T82" fmla="*/ 727072 w 756"/>
                  <a:gd name="T83" fmla="*/ 64930111 h 757"/>
                  <a:gd name="T84" fmla="*/ 0 w 756"/>
                  <a:gd name="T85" fmla="*/ 56340223 h 7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56" h="757">
                    <a:moveTo>
                      <a:pt x="0" y="378"/>
                    </a:moveTo>
                    <a:lnTo>
                      <a:pt x="0" y="359"/>
                    </a:lnTo>
                    <a:lnTo>
                      <a:pt x="2" y="339"/>
                    </a:lnTo>
                    <a:lnTo>
                      <a:pt x="5" y="320"/>
                    </a:lnTo>
                    <a:lnTo>
                      <a:pt x="7" y="302"/>
                    </a:lnTo>
                    <a:lnTo>
                      <a:pt x="12" y="283"/>
                    </a:lnTo>
                    <a:lnTo>
                      <a:pt x="16" y="265"/>
                    </a:lnTo>
                    <a:lnTo>
                      <a:pt x="22" y="249"/>
                    </a:lnTo>
                    <a:lnTo>
                      <a:pt x="30" y="231"/>
                    </a:lnTo>
                    <a:lnTo>
                      <a:pt x="37" y="215"/>
                    </a:lnTo>
                    <a:lnTo>
                      <a:pt x="46" y="199"/>
                    </a:lnTo>
                    <a:lnTo>
                      <a:pt x="55" y="182"/>
                    </a:lnTo>
                    <a:lnTo>
                      <a:pt x="64" y="166"/>
                    </a:lnTo>
                    <a:lnTo>
                      <a:pt x="76" y="151"/>
                    </a:lnTo>
                    <a:lnTo>
                      <a:pt x="86" y="138"/>
                    </a:lnTo>
                    <a:lnTo>
                      <a:pt x="98" y="124"/>
                    </a:lnTo>
                    <a:lnTo>
                      <a:pt x="111" y="111"/>
                    </a:lnTo>
                    <a:lnTo>
                      <a:pt x="125" y="98"/>
                    </a:lnTo>
                    <a:lnTo>
                      <a:pt x="138" y="86"/>
                    </a:lnTo>
                    <a:lnTo>
                      <a:pt x="153" y="75"/>
                    </a:lnTo>
                    <a:lnTo>
                      <a:pt x="168" y="65"/>
                    </a:lnTo>
                    <a:lnTo>
                      <a:pt x="182" y="55"/>
                    </a:lnTo>
                    <a:lnTo>
                      <a:pt x="199" y="46"/>
                    </a:lnTo>
                    <a:lnTo>
                      <a:pt x="215" y="37"/>
                    </a:lnTo>
                    <a:lnTo>
                      <a:pt x="231" y="30"/>
                    </a:lnTo>
                    <a:lnTo>
                      <a:pt x="249" y="24"/>
                    </a:lnTo>
                    <a:lnTo>
                      <a:pt x="266" y="18"/>
                    </a:lnTo>
                    <a:lnTo>
                      <a:pt x="283" y="12"/>
                    </a:lnTo>
                    <a:lnTo>
                      <a:pt x="303" y="7"/>
                    </a:lnTo>
                    <a:lnTo>
                      <a:pt x="320" y="4"/>
                    </a:lnTo>
                    <a:lnTo>
                      <a:pt x="340" y="1"/>
                    </a:lnTo>
                    <a:lnTo>
                      <a:pt x="359" y="0"/>
                    </a:lnTo>
                    <a:lnTo>
                      <a:pt x="378" y="0"/>
                    </a:lnTo>
                    <a:lnTo>
                      <a:pt x="399" y="0"/>
                    </a:lnTo>
                    <a:lnTo>
                      <a:pt x="418" y="1"/>
                    </a:lnTo>
                    <a:lnTo>
                      <a:pt x="436" y="4"/>
                    </a:lnTo>
                    <a:lnTo>
                      <a:pt x="455" y="7"/>
                    </a:lnTo>
                    <a:lnTo>
                      <a:pt x="473" y="12"/>
                    </a:lnTo>
                    <a:lnTo>
                      <a:pt x="491" y="18"/>
                    </a:lnTo>
                    <a:lnTo>
                      <a:pt x="509" y="24"/>
                    </a:lnTo>
                    <a:lnTo>
                      <a:pt x="527" y="30"/>
                    </a:lnTo>
                    <a:lnTo>
                      <a:pt x="543" y="37"/>
                    </a:lnTo>
                    <a:lnTo>
                      <a:pt x="559" y="46"/>
                    </a:lnTo>
                    <a:lnTo>
                      <a:pt x="575" y="55"/>
                    </a:lnTo>
                    <a:lnTo>
                      <a:pt x="590" y="65"/>
                    </a:lnTo>
                    <a:lnTo>
                      <a:pt x="605" y="75"/>
                    </a:lnTo>
                    <a:lnTo>
                      <a:pt x="619" y="86"/>
                    </a:lnTo>
                    <a:lnTo>
                      <a:pt x="633" y="98"/>
                    </a:lnTo>
                    <a:lnTo>
                      <a:pt x="647" y="111"/>
                    </a:lnTo>
                    <a:lnTo>
                      <a:pt x="659" y="124"/>
                    </a:lnTo>
                    <a:lnTo>
                      <a:pt x="670" y="138"/>
                    </a:lnTo>
                    <a:lnTo>
                      <a:pt x="682" y="151"/>
                    </a:lnTo>
                    <a:lnTo>
                      <a:pt x="693" y="166"/>
                    </a:lnTo>
                    <a:lnTo>
                      <a:pt x="702" y="182"/>
                    </a:lnTo>
                    <a:lnTo>
                      <a:pt x="712" y="199"/>
                    </a:lnTo>
                    <a:lnTo>
                      <a:pt x="719" y="215"/>
                    </a:lnTo>
                    <a:lnTo>
                      <a:pt x="727" y="231"/>
                    </a:lnTo>
                    <a:lnTo>
                      <a:pt x="734" y="249"/>
                    </a:lnTo>
                    <a:lnTo>
                      <a:pt x="740" y="265"/>
                    </a:lnTo>
                    <a:lnTo>
                      <a:pt x="745" y="283"/>
                    </a:lnTo>
                    <a:lnTo>
                      <a:pt x="749" y="302"/>
                    </a:lnTo>
                    <a:lnTo>
                      <a:pt x="753" y="320"/>
                    </a:lnTo>
                    <a:lnTo>
                      <a:pt x="755" y="339"/>
                    </a:lnTo>
                    <a:lnTo>
                      <a:pt x="756" y="359"/>
                    </a:lnTo>
                    <a:lnTo>
                      <a:pt x="756" y="378"/>
                    </a:lnTo>
                    <a:lnTo>
                      <a:pt x="756" y="399"/>
                    </a:lnTo>
                    <a:lnTo>
                      <a:pt x="755" y="416"/>
                    </a:lnTo>
                    <a:lnTo>
                      <a:pt x="753" y="436"/>
                    </a:lnTo>
                    <a:lnTo>
                      <a:pt x="749" y="455"/>
                    </a:lnTo>
                    <a:lnTo>
                      <a:pt x="745" y="473"/>
                    </a:lnTo>
                    <a:lnTo>
                      <a:pt x="740" y="491"/>
                    </a:lnTo>
                    <a:lnTo>
                      <a:pt x="734" y="508"/>
                    </a:lnTo>
                    <a:lnTo>
                      <a:pt x="727" y="526"/>
                    </a:lnTo>
                    <a:lnTo>
                      <a:pt x="719" y="542"/>
                    </a:lnTo>
                    <a:lnTo>
                      <a:pt x="712" y="559"/>
                    </a:lnTo>
                    <a:lnTo>
                      <a:pt x="702" y="575"/>
                    </a:lnTo>
                    <a:lnTo>
                      <a:pt x="693" y="590"/>
                    </a:lnTo>
                    <a:lnTo>
                      <a:pt x="682" y="605"/>
                    </a:lnTo>
                    <a:lnTo>
                      <a:pt x="670" y="619"/>
                    </a:lnTo>
                    <a:lnTo>
                      <a:pt x="659" y="633"/>
                    </a:lnTo>
                    <a:lnTo>
                      <a:pt x="647" y="646"/>
                    </a:lnTo>
                    <a:lnTo>
                      <a:pt x="633" y="658"/>
                    </a:lnTo>
                    <a:lnTo>
                      <a:pt x="619" y="670"/>
                    </a:lnTo>
                    <a:lnTo>
                      <a:pt x="605" y="682"/>
                    </a:lnTo>
                    <a:lnTo>
                      <a:pt x="590" y="692"/>
                    </a:lnTo>
                    <a:lnTo>
                      <a:pt x="575" y="703"/>
                    </a:lnTo>
                    <a:lnTo>
                      <a:pt x="559" y="711"/>
                    </a:lnTo>
                    <a:lnTo>
                      <a:pt x="543" y="719"/>
                    </a:lnTo>
                    <a:lnTo>
                      <a:pt x="527" y="728"/>
                    </a:lnTo>
                    <a:lnTo>
                      <a:pt x="509" y="734"/>
                    </a:lnTo>
                    <a:lnTo>
                      <a:pt x="491" y="740"/>
                    </a:lnTo>
                    <a:lnTo>
                      <a:pt x="473" y="746"/>
                    </a:lnTo>
                    <a:lnTo>
                      <a:pt x="455" y="750"/>
                    </a:lnTo>
                    <a:lnTo>
                      <a:pt x="436" y="753"/>
                    </a:lnTo>
                    <a:lnTo>
                      <a:pt x="418" y="754"/>
                    </a:lnTo>
                    <a:lnTo>
                      <a:pt x="399" y="756"/>
                    </a:lnTo>
                    <a:lnTo>
                      <a:pt x="378" y="757"/>
                    </a:lnTo>
                    <a:lnTo>
                      <a:pt x="359" y="756"/>
                    </a:lnTo>
                    <a:lnTo>
                      <a:pt x="340" y="754"/>
                    </a:lnTo>
                    <a:lnTo>
                      <a:pt x="320" y="753"/>
                    </a:lnTo>
                    <a:lnTo>
                      <a:pt x="303" y="750"/>
                    </a:lnTo>
                    <a:lnTo>
                      <a:pt x="283" y="746"/>
                    </a:lnTo>
                    <a:lnTo>
                      <a:pt x="266" y="740"/>
                    </a:lnTo>
                    <a:lnTo>
                      <a:pt x="249" y="734"/>
                    </a:lnTo>
                    <a:lnTo>
                      <a:pt x="231" y="728"/>
                    </a:lnTo>
                    <a:lnTo>
                      <a:pt x="215" y="719"/>
                    </a:lnTo>
                    <a:lnTo>
                      <a:pt x="199" y="711"/>
                    </a:lnTo>
                    <a:lnTo>
                      <a:pt x="182" y="703"/>
                    </a:lnTo>
                    <a:lnTo>
                      <a:pt x="168" y="692"/>
                    </a:lnTo>
                    <a:lnTo>
                      <a:pt x="153" y="682"/>
                    </a:lnTo>
                    <a:lnTo>
                      <a:pt x="138" y="670"/>
                    </a:lnTo>
                    <a:lnTo>
                      <a:pt x="125" y="658"/>
                    </a:lnTo>
                    <a:lnTo>
                      <a:pt x="111" y="646"/>
                    </a:lnTo>
                    <a:lnTo>
                      <a:pt x="98" y="633"/>
                    </a:lnTo>
                    <a:lnTo>
                      <a:pt x="86" y="619"/>
                    </a:lnTo>
                    <a:lnTo>
                      <a:pt x="76" y="605"/>
                    </a:lnTo>
                    <a:lnTo>
                      <a:pt x="64" y="590"/>
                    </a:lnTo>
                    <a:lnTo>
                      <a:pt x="55" y="575"/>
                    </a:lnTo>
                    <a:lnTo>
                      <a:pt x="46" y="559"/>
                    </a:lnTo>
                    <a:lnTo>
                      <a:pt x="37" y="542"/>
                    </a:lnTo>
                    <a:lnTo>
                      <a:pt x="30" y="526"/>
                    </a:lnTo>
                    <a:lnTo>
                      <a:pt x="22" y="508"/>
                    </a:lnTo>
                    <a:lnTo>
                      <a:pt x="16" y="491"/>
                    </a:lnTo>
                    <a:lnTo>
                      <a:pt x="12" y="473"/>
                    </a:lnTo>
                    <a:lnTo>
                      <a:pt x="7" y="455"/>
                    </a:lnTo>
                    <a:lnTo>
                      <a:pt x="5" y="436"/>
                    </a:lnTo>
                    <a:lnTo>
                      <a:pt x="2" y="416"/>
                    </a:lnTo>
                    <a:lnTo>
                      <a:pt x="0" y="399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49" name="Freeform 11"/>
              <p:cNvSpPr>
                <a:spLocks noChangeAspect="1"/>
              </p:cNvSpPr>
              <p:nvPr/>
            </p:nvSpPr>
            <p:spPr bwMode="auto">
              <a:xfrm rot="5400000">
                <a:off x="1505" y="636"/>
                <a:ext cx="1408" cy="1406"/>
              </a:xfrm>
              <a:custGeom>
                <a:avLst/>
                <a:gdLst>
                  <a:gd name="T0" fmla="*/ 477149 w 752"/>
                  <a:gd name="T1" fmla="*/ 50541564 h 751"/>
                  <a:gd name="T2" fmla="*/ 1757716 w 752"/>
                  <a:gd name="T3" fmla="*/ 42307839 h 751"/>
                  <a:gd name="T4" fmla="*/ 4497985 w 752"/>
                  <a:gd name="T5" fmla="*/ 34418715 h 751"/>
                  <a:gd name="T6" fmla="*/ 8235978 w 752"/>
                  <a:gd name="T7" fmla="*/ 27190619 h 751"/>
                  <a:gd name="T8" fmla="*/ 12864726 w 752"/>
                  <a:gd name="T9" fmla="*/ 20589138 h 751"/>
                  <a:gd name="T10" fmla="*/ 18409233 w 752"/>
                  <a:gd name="T11" fmla="*/ 14622084 h 751"/>
                  <a:gd name="T12" fmla="*/ 24863151 w 752"/>
                  <a:gd name="T13" fmla="*/ 9723439 h 751"/>
                  <a:gd name="T14" fmla="*/ 32082802 w 752"/>
                  <a:gd name="T15" fmla="*/ 5512741 h 751"/>
                  <a:gd name="T16" fmla="*/ 39512846 w 752"/>
                  <a:gd name="T17" fmla="*/ 2734299 h 751"/>
                  <a:gd name="T18" fmla="*/ 47747832 w 752"/>
                  <a:gd name="T19" fmla="*/ 544876 h 751"/>
                  <a:gd name="T20" fmla="*/ 56452891 w 752"/>
                  <a:gd name="T21" fmla="*/ 0 h 751"/>
                  <a:gd name="T22" fmla="*/ 64830360 w 752"/>
                  <a:gd name="T23" fmla="*/ 544876 h 751"/>
                  <a:gd name="T24" fmla="*/ 73086764 w 752"/>
                  <a:gd name="T25" fmla="*/ 2734299 h 751"/>
                  <a:gd name="T26" fmla="*/ 80850844 w 752"/>
                  <a:gd name="T27" fmla="*/ 5512741 h 751"/>
                  <a:gd name="T28" fmla="*/ 87735646 w 752"/>
                  <a:gd name="T29" fmla="*/ 9723439 h 751"/>
                  <a:gd name="T30" fmla="*/ 94217045 w 752"/>
                  <a:gd name="T31" fmla="*/ 14622084 h 751"/>
                  <a:gd name="T32" fmla="*/ 99734248 w 752"/>
                  <a:gd name="T33" fmla="*/ 20589138 h 751"/>
                  <a:gd name="T34" fmla="*/ 104341093 w 752"/>
                  <a:gd name="T35" fmla="*/ 27190619 h 751"/>
                  <a:gd name="T36" fmla="*/ 108101357 w 752"/>
                  <a:gd name="T37" fmla="*/ 34418715 h 751"/>
                  <a:gd name="T38" fmla="*/ 110846161 w 752"/>
                  <a:gd name="T39" fmla="*/ 42307839 h 751"/>
                  <a:gd name="T40" fmla="*/ 112280059 w 752"/>
                  <a:gd name="T41" fmla="*/ 50541564 h 751"/>
                  <a:gd name="T42" fmla="*/ 112571433 w 752"/>
                  <a:gd name="T43" fmla="*/ 59150772 h 751"/>
                  <a:gd name="T44" fmla="*/ 111576007 w 752"/>
                  <a:gd name="T45" fmla="*/ 67561387 h 751"/>
                  <a:gd name="T46" fmla="*/ 108994739 w 752"/>
                  <a:gd name="T47" fmla="*/ 75445636 h 751"/>
                  <a:gd name="T48" fmla="*/ 105699030 w 752"/>
                  <a:gd name="T49" fmla="*/ 83127303 h 751"/>
                  <a:gd name="T50" fmla="*/ 101217231 w 752"/>
                  <a:gd name="T51" fmla="*/ 89631824 h 751"/>
                  <a:gd name="T52" fmla="*/ 96157566 w 752"/>
                  <a:gd name="T53" fmla="*/ 95950098 h 751"/>
                  <a:gd name="T54" fmla="*/ 89946408 w 752"/>
                  <a:gd name="T55" fmla="*/ 101152843 h 751"/>
                  <a:gd name="T56" fmla="*/ 83073940 w 752"/>
                  <a:gd name="T57" fmla="*/ 105718716 h 751"/>
                  <a:gd name="T58" fmla="*/ 75728205 w 752"/>
                  <a:gd name="T59" fmla="*/ 108990497 h 751"/>
                  <a:gd name="T60" fmla="*/ 67655626 w 752"/>
                  <a:gd name="T61" fmla="*/ 111227233 h 751"/>
                  <a:gd name="T62" fmla="*/ 59233631 w 752"/>
                  <a:gd name="T63" fmla="*/ 112253613 h 751"/>
                  <a:gd name="T64" fmla="*/ 50624898 w 752"/>
                  <a:gd name="T65" fmla="*/ 112118463 h 751"/>
                  <a:gd name="T66" fmla="*/ 42249543 w 752"/>
                  <a:gd name="T67" fmla="*/ 110585468 h 751"/>
                  <a:gd name="T68" fmla="*/ 34468351 w 752"/>
                  <a:gd name="T69" fmla="*/ 107919264 h 751"/>
                  <a:gd name="T70" fmla="*/ 27122602 w 752"/>
                  <a:gd name="T71" fmla="*/ 104345764 h 751"/>
                  <a:gd name="T72" fmla="*/ 20625227 w 752"/>
                  <a:gd name="T73" fmla="*/ 99406645 h 751"/>
                  <a:gd name="T74" fmla="*/ 14649710 w 752"/>
                  <a:gd name="T75" fmla="*/ 93916245 h 751"/>
                  <a:gd name="T76" fmla="*/ 9598441 w 752"/>
                  <a:gd name="T77" fmla="*/ 87421133 h 751"/>
                  <a:gd name="T78" fmla="*/ 5517755 w 752"/>
                  <a:gd name="T79" fmla="*/ 80571468 h 751"/>
                  <a:gd name="T80" fmla="*/ 2737985 w 752"/>
                  <a:gd name="T81" fmla="*/ 72963022 h 751"/>
                  <a:gd name="T82" fmla="*/ 545551 w 752"/>
                  <a:gd name="T83" fmla="*/ 64742911 h 751"/>
                  <a:gd name="T84" fmla="*/ 0 w 752"/>
                  <a:gd name="T85" fmla="*/ 56221151 h 7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52" h="751">
                    <a:moveTo>
                      <a:pt x="0" y="376"/>
                    </a:moveTo>
                    <a:lnTo>
                      <a:pt x="0" y="357"/>
                    </a:lnTo>
                    <a:lnTo>
                      <a:pt x="3" y="338"/>
                    </a:lnTo>
                    <a:lnTo>
                      <a:pt x="4" y="319"/>
                    </a:lnTo>
                    <a:lnTo>
                      <a:pt x="7" y="301"/>
                    </a:lnTo>
                    <a:lnTo>
                      <a:pt x="12" y="283"/>
                    </a:lnTo>
                    <a:lnTo>
                      <a:pt x="18" y="264"/>
                    </a:lnTo>
                    <a:lnTo>
                      <a:pt x="24" y="247"/>
                    </a:lnTo>
                    <a:lnTo>
                      <a:pt x="30" y="230"/>
                    </a:lnTo>
                    <a:lnTo>
                      <a:pt x="37" y="213"/>
                    </a:lnTo>
                    <a:lnTo>
                      <a:pt x="46" y="197"/>
                    </a:lnTo>
                    <a:lnTo>
                      <a:pt x="55" y="182"/>
                    </a:lnTo>
                    <a:lnTo>
                      <a:pt x="64" y="166"/>
                    </a:lnTo>
                    <a:lnTo>
                      <a:pt x="76" y="151"/>
                    </a:lnTo>
                    <a:lnTo>
                      <a:pt x="86" y="138"/>
                    </a:lnTo>
                    <a:lnTo>
                      <a:pt x="98" y="124"/>
                    </a:lnTo>
                    <a:lnTo>
                      <a:pt x="110" y="111"/>
                    </a:lnTo>
                    <a:lnTo>
                      <a:pt x="123" y="98"/>
                    </a:lnTo>
                    <a:lnTo>
                      <a:pt x="138" y="86"/>
                    </a:lnTo>
                    <a:lnTo>
                      <a:pt x="151" y="75"/>
                    </a:lnTo>
                    <a:lnTo>
                      <a:pt x="166" y="65"/>
                    </a:lnTo>
                    <a:lnTo>
                      <a:pt x="181" y="55"/>
                    </a:lnTo>
                    <a:lnTo>
                      <a:pt x="197" y="46"/>
                    </a:lnTo>
                    <a:lnTo>
                      <a:pt x="214" y="37"/>
                    </a:lnTo>
                    <a:lnTo>
                      <a:pt x="230" y="29"/>
                    </a:lnTo>
                    <a:lnTo>
                      <a:pt x="248" y="24"/>
                    </a:lnTo>
                    <a:lnTo>
                      <a:pt x="264" y="18"/>
                    </a:lnTo>
                    <a:lnTo>
                      <a:pt x="282" y="12"/>
                    </a:lnTo>
                    <a:lnTo>
                      <a:pt x="301" y="7"/>
                    </a:lnTo>
                    <a:lnTo>
                      <a:pt x="319" y="4"/>
                    </a:lnTo>
                    <a:lnTo>
                      <a:pt x="338" y="3"/>
                    </a:lnTo>
                    <a:lnTo>
                      <a:pt x="357" y="1"/>
                    </a:lnTo>
                    <a:lnTo>
                      <a:pt x="377" y="0"/>
                    </a:lnTo>
                    <a:lnTo>
                      <a:pt x="396" y="1"/>
                    </a:lnTo>
                    <a:lnTo>
                      <a:pt x="415" y="3"/>
                    </a:lnTo>
                    <a:lnTo>
                      <a:pt x="433" y="4"/>
                    </a:lnTo>
                    <a:lnTo>
                      <a:pt x="452" y="7"/>
                    </a:lnTo>
                    <a:lnTo>
                      <a:pt x="470" y="12"/>
                    </a:lnTo>
                    <a:lnTo>
                      <a:pt x="488" y="18"/>
                    </a:lnTo>
                    <a:lnTo>
                      <a:pt x="506" y="24"/>
                    </a:lnTo>
                    <a:lnTo>
                      <a:pt x="522" y="29"/>
                    </a:lnTo>
                    <a:lnTo>
                      <a:pt x="540" y="37"/>
                    </a:lnTo>
                    <a:lnTo>
                      <a:pt x="555" y="46"/>
                    </a:lnTo>
                    <a:lnTo>
                      <a:pt x="571" y="55"/>
                    </a:lnTo>
                    <a:lnTo>
                      <a:pt x="586" y="65"/>
                    </a:lnTo>
                    <a:lnTo>
                      <a:pt x="601" y="75"/>
                    </a:lnTo>
                    <a:lnTo>
                      <a:pt x="616" y="86"/>
                    </a:lnTo>
                    <a:lnTo>
                      <a:pt x="629" y="98"/>
                    </a:lnTo>
                    <a:lnTo>
                      <a:pt x="642" y="111"/>
                    </a:lnTo>
                    <a:lnTo>
                      <a:pt x="654" y="124"/>
                    </a:lnTo>
                    <a:lnTo>
                      <a:pt x="666" y="138"/>
                    </a:lnTo>
                    <a:lnTo>
                      <a:pt x="676" y="151"/>
                    </a:lnTo>
                    <a:lnTo>
                      <a:pt x="688" y="166"/>
                    </a:lnTo>
                    <a:lnTo>
                      <a:pt x="697" y="182"/>
                    </a:lnTo>
                    <a:lnTo>
                      <a:pt x="706" y="197"/>
                    </a:lnTo>
                    <a:lnTo>
                      <a:pt x="715" y="213"/>
                    </a:lnTo>
                    <a:lnTo>
                      <a:pt x="722" y="230"/>
                    </a:lnTo>
                    <a:lnTo>
                      <a:pt x="728" y="247"/>
                    </a:lnTo>
                    <a:lnTo>
                      <a:pt x="736" y="264"/>
                    </a:lnTo>
                    <a:lnTo>
                      <a:pt x="740" y="283"/>
                    </a:lnTo>
                    <a:lnTo>
                      <a:pt x="745" y="301"/>
                    </a:lnTo>
                    <a:lnTo>
                      <a:pt x="747" y="319"/>
                    </a:lnTo>
                    <a:lnTo>
                      <a:pt x="750" y="338"/>
                    </a:lnTo>
                    <a:lnTo>
                      <a:pt x="752" y="357"/>
                    </a:lnTo>
                    <a:lnTo>
                      <a:pt x="752" y="376"/>
                    </a:lnTo>
                    <a:lnTo>
                      <a:pt x="752" y="396"/>
                    </a:lnTo>
                    <a:lnTo>
                      <a:pt x="750" y="415"/>
                    </a:lnTo>
                    <a:lnTo>
                      <a:pt x="747" y="433"/>
                    </a:lnTo>
                    <a:lnTo>
                      <a:pt x="745" y="452"/>
                    </a:lnTo>
                    <a:lnTo>
                      <a:pt x="740" y="470"/>
                    </a:lnTo>
                    <a:lnTo>
                      <a:pt x="736" y="488"/>
                    </a:lnTo>
                    <a:lnTo>
                      <a:pt x="728" y="505"/>
                    </a:lnTo>
                    <a:lnTo>
                      <a:pt x="722" y="522"/>
                    </a:lnTo>
                    <a:lnTo>
                      <a:pt x="715" y="539"/>
                    </a:lnTo>
                    <a:lnTo>
                      <a:pt x="706" y="556"/>
                    </a:lnTo>
                    <a:lnTo>
                      <a:pt x="697" y="571"/>
                    </a:lnTo>
                    <a:lnTo>
                      <a:pt x="688" y="585"/>
                    </a:lnTo>
                    <a:lnTo>
                      <a:pt x="676" y="600"/>
                    </a:lnTo>
                    <a:lnTo>
                      <a:pt x="666" y="615"/>
                    </a:lnTo>
                    <a:lnTo>
                      <a:pt x="654" y="628"/>
                    </a:lnTo>
                    <a:lnTo>
                      <a:pt x="642" y="642"/>
                    </a:lnTo>
                    <a:lnTo>
                      <a:pt x="629" y="654"/>
                    </a:lnTo>
                    <a:lnTo>
                      <a:pt x="616" y="665"/>
                    </a:lnTo>
                    <a:lnTo>
                      <a:pt x="601" y="677"/>
                    </a:lnTo>
                    <a:lnTo>
                      <a:pt x="586" y="688"/>
                    </a:lnTo>
                    <a:lnTo>
                      <a:pt x="571" y="698"/>
                    </a:lnTo>
                    <a:lnTo>
                      <a:pt x="555" y="707"/>
                    </a:lnTo>
                    <a:lnTo>
                      <a:pt x="540" y="714"/>
                    </a:lnTo>
                    <a:lnTo>
                      <a:pt x="522" y="722"/>
                    </a:lnTo>
                    <a:lnTo>
                      <a:pt x="506" y="729"/>
                    </a:lnTo>
                    <a:lnTo>
                      <a:pt x="488" y="735"/>
                    </a:lnTo>
                    <a:lnTo>
                      <a:pt x="470" y="740"/>
                    </a:lnTo>
                    <a:lnTo>
                      <a:pt x="452" y="744"/>
                    </a:lnTo>
                    <a:lnTo>
                      <a:pt x="433" y="747"/>
                    </a:lnTo>
                    <a:lnTo>
                      <a:pt x="415" y="750"/>
                    </a:lnTo>
                    <a:lnTo>
                      <a:pt x="396" y="751"/>
                    </a:lnTo>
                    <a:lnTo>
                      <a:pt x="377" y="751"/>
                    </a:lnTo>
                    <a:lnTo>
                      <a:pt x="357" y="751"/>
                    </a:lnTo>
                    <a:lnTo>
                      <a:pt x="338" y="750"/>
                    </a:lnTo>
                    <a:lnTo>
                      <a:pt x="319" y="747"/>
                    </a:lnTo>
                    <a:lnTo>
                      <a:pt x="301" y="744"/>
                    </a:lnTo>
                    <a:lnTo>
                      <a:pt x="282" y="740"/>
                    </a:lnTo>
                    <a:lnTo>
                      <a:pt x="264" y="735"/>
                    </a:lnTo>
                    <a:lnTo>
                      <a:pt x="248" y="729"/>
                    </a:lnTo>
                    <a:lnTo>
                      <a:pt x="230" y="722"/>
                    </a:lnTo>
                    <a:lnTo>
                      <a:pt x="214" y="714"/>
                    </a:lnTo>
                    <a:lnTo>
                      <a:pt x="197" y="707"/>
                    </a:lnTo>
                    <a:lnTo>
                      <a:pt x="181" y="698"/>
                    </a:lnTo>
                    <a:lnTo>
                      <a:pt x="166" y="688"/>
                    </a:lnTo>
                    <a:lnTo>
                      <a:pt x="151" y="677"/>
                    </a:lnTo>
                    <a:lnTo>
                      <a:pt x="138" y="665"/>
                    </a:lnTo>
                    <a:lnTo>
                      <a:pt x="123" y="654"/>
                    </a:lnTo>
                    <a:lnTo>
                      <a:pt x="110" y="642"/>
                    </a:lnTo>
                    <a:lnTo>
                      <a:pt x="98" y="628"/>
                    </a:lnTo>
                    <a:lnTo>
                      <a:pt x="86" y="615"/>
                    </a:lnTo>
                    <a:lnTo>
                      <a:pt x="76" y="600"/>
                    </a:lnTo>
                    <a:lnTo>
                      <a:pt x="64" y="585"/>
                    </a:lnTo>
                    <a:lnTo>
                      <a:pt x="55" y="571"/>
                    </a:lnTo>
                    <a:lnTo>
                      <a:pt x="46" y="556"/>
                    </a:lnTo>
                    <a:lnTo>
                      <a:pt x="37" y="539"/>
                    </a:lnTo>
                    <a:lnTo>
                      <a:pt x="30" y="522"/>
                    </a:lnTo>
                    <a:lnTo>
                      <a:pt x="24" y="505"/>
                    </a:lnTo>
                    <a:lnTo>
                      <a:pt x="18" y="488"/>
                    </a:lnTo>
                    <a:lnTo>
                      <a:pt x="12" y="470"/>
                    </a:lnTo>
                    <a:lnTo>
                      <a:pt x="7" y="452"/>
                    </a:lnTo>
                    <a:lnTo>
                      <a:pt x="4" y="433"/>
                    </a:lnTo>
                    <a:lnTo>
                      <a:pt x="3" y="415"/>
                    </a:lnTo>
                    <a:lnTo>
                      <a:pt x="0" y="396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0" name="Freeform 12"/>
              <p:cNvSpPr>
                <a:spLocks noChangeAspect="1"/>
              </p:cNvSpPr>
              <p:nvPr/>
            </p:nvSpPr>
            <p:spPr bwMode="auto">
              <a:xfrm rot="5400000">
                <a:off x="1501" y="657"/>
                <a:ext cx="1399" cy="1397"/>
              </a:xfrm>
              <a:custGeom>
                <a:avLst/>
                <a:gdLst>
                  <a:gd name="T0" fmla="*/ 478110 w 747"/>
                  <a:gd name="T1" fmla="*/ 50117371 h 746"/>
                  <a:gd name="T2" fmla="*/ 1921825 w 747"/>
                  <a:gd name="T3" fmla="*/ 41879697 h 746"/>
                  <a:gd name="T4" fmla="*/ 4511704 w 747"/>
                  <a:gd name="T5" fmla="*/ 34097167 h 746"/>
                  <a:gd name="T6" fmla="*/ 8266792 w 747"/>
                  <a:gd name="T7" fmla="*/ 27027888 h 746"/>
                  <a:gd name="T8" fmla="*/ 12964316 w 747"/>
                  <a:gd name="T9" fmla="*/ 20308792 h 746"/>
                  <a:gd name="T10" fmla="*/ 18482032 w 747"/>
                  <a:gd name="T11" fmla="*/ 14620435 h 746"/>
                  <a:gd name="T12" fmla="*/ 24829006 w 747"/>
                  <a:gd name="T13" fmla="*/ 9627079 h 746"/>
                  <a:gd name="T14" fmla="*/ 31909122 w 747"/>
                  <a:gd name="T15" fmla="*/ 5531242 h 746"/>
                  <a:gd name="T16" fmla="*/ 39603418 w 747"/>
                  <a:gd name="T17" fmla="*/ 2563370 h 746"/>
                  <a:gd name="T18" fmla="*/ 47713712 w 747"/>
                  <a:gd name="T19" fmla="*/ 477796 h 746"/>
                  <a:gd name="T20" fmla="*/ 56236131 w 747"/>
                  <a:gd name="T21" fmla="*/ 0 h 746"/>
                  <a:gd name="T22" fmla="*/ 64685393 w 747"/>
                  <a:gd name="T23" fmla="*/ 477796 h 746"/>
                  <a:gd name="T24" fmla="*/ 72980043 w 747"/>
                  <a:gd name="T25" fmla="*/ 2563370 h 746"/>
                  <a:gd name="T26" fmla="*/ 80517214 w 747"/>
                  <a:gd name="T27" fmla="*/ 5531242 h 746"/>
                  <a:gd name="T28" fmla="*/ 87734034 w 747"/>
                  <a:gd name="T29" fmla="*/ 9627079 h 746"/>
                  <a:gd name="T30" fmla="*/ 93917808 w 747"/>
                  <a:gd name="T31" fmla="*/ 14620435 h 746"/>
                  <a:gd name="T32" fmla="*/ 99491207 w 747"/>
                  <a:gd name="T33" fmla="*/ 20308792 h 746"/>
                  <a:gd name="T34" fmla="*/ 104294248 w 747"/>
                  <a:gd name="T35" fmla="*/ 27027888 h 746"/>
                  <a:gd name="T36" fmla="*/ 108072398 w 747"/>
                  <a:gd name="T37" fmla="*/ 34097167 h 746"/>
                  <a:gd name="T38" fmla="*/ 110729762 w 747"/>
                  <a:gd name="T39" fmla="*/ 41879697 h 746"/>
                  <a:gd name="T40" fmla="*/ 111920356 w 747"/>
                  <a:gd name="T41" fmla="*/ 50117371 h 746"/>
                  <a:gd name="T42" fmla="*/ 112216732 w 747"/>
                  <a:gd name="T43" fmla="*/ 58896999 h 746"/>
                  <a:gd name="T44" fmla="*/ 111192793 w 747"/>
                  <a:gd name="T45" fmla="*/ 67283926 h 746"/>
                  <a:gd name="T46" fmla="*/ 108963756 w 747"/>
                  <a:gd name="T47" fmla="*/ 75250544 h 746"/>
                  <a:gd name="T48" fmla="*/ 105476996 w 747"/>
                  <a:gd name="T49" fmla="*/ 82618670 h 746"/>
                  <a:gd name="T50" fmla="*/ 101245179 w 747"/>
                  <a:gd name="T51" fmla="*/ 89532071 h 746"/>
                  <a:gd name="T52" fmla="*/ 96003429 w 747"/>
                  <a:gd name="T53" fmla="*/ 95512926 h 746"/>
                  <a:gd name="T54" fmla="*/ 89994926 w 747"/>
                  <a:gd name="T55" fmla="*/ 100914585 h 746"/>
                  <a:gd name="T56" fmla="*/ 83111266 w 747"/>
                  <a:gd name="T57" fmla="*/ 105153201 h 746"/>
                  <a:gd name="T58" fmla="*/ 75377414 w 747"/>
                  <a:gd name="T59" fmla="*/ 108756516 h 746"/>
                  <a:gd name="T60" fmla="*/ 67573927 w 747"/>
                  <a:gd name="T61" fmla="*/ 111022981 h 746"/>
                  <a:gd name="T62" fmla="*/ 59124469 w 747"/>
                  <a:gd name="T63" fmla="*/ 112054316 h 746"/>
                  <a:gd name="T64" fmla="*/ 50363652 w 747"/>
                  <a:gd name="T65" fmla="*/ 111576223 h 746"/>
                  <a:gd name="T66" fmla="*/ 42077652 w 747"/>
                  <a:gd name="T67" fmla="*/ 110293710 h 746"/>
                  <a:gd name="T68" fmla="*/ 34306694 w 747"/>
                  <a:gd name="T69" fmla="*/ 107546629 h 746"/>
                  <a:gd name="T70" fmla="*/ 27241585 w 747"/>
                  <a:gd name="T71" fmla="*/ 103771941 h 746"/>
                  <a:gd name="T72" fmla="*/ 20500399 w 747"/>
                  <a:gd name="T73" fmla="*/ 99153405 h 746"/>
                  <a:gd name="T74" fmla="*/ 14798530 w 747"/>
                  <a:gd name="T75" fmla="*/ 93597360 h 746"/>
                  <a:gd name="T76" fmla="*/ 9637557 w 747"/>
                  <a:gd name="T77" fmla="*/ 87255820 h 746"/>
                  <a:gd name="T78" fmla="*/ 5537684 w 747"/>
                  <a:gd name="T79" fmla="*/ 80211892 h 746"/>
                  <a:gd name="T80" fmla="*/ 2747722 w 747"/>
                  <a:gd name="T81" fmla="*/ 72684663 h 746"/>
                  <a:gd name="T82" fmla="*/ 547923 w 747"/>
                  <a:gd name="T83" fmla="*/ 64406449 h 746"/>
                  <a:gd name="T84" fmla="*/ 0 w 747"/>
                  <a:gd name="T85" fmla="*/ 55904962 h 74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7" h="746">
                    <a:moveTo>
                      <a:pt x="0" y="372"/>
                    </a:moveTo>
                    <a:lnTo>
                      <a:pt x="1" y="353"/>
                    </a:lnTo>
                    <a:lnTo>
                      <a:pt x="3" y="334"/>
                    </a:lnTo>
                    <a:lnTo>
                      <a:pt x="4" y="316"/>
                    </a:lnTo>
                    <a:lnTo>
                      <a:pt x="9" y="297"/>
                    </a:lnTo>
                    <a:lnTo>
                      <a:pt x="13" y="279"/>
                    </a:lnTo>
                    <a:lnTo>
                      <a:pt x="18" y="261"/>
                    </a:lnTo>
                    <a:lnTo>
                      <a:pt x="24" y="245"/>
                    </a:lnTo>
                    <a:lnTo>
                      <a:pt x="30" y="227"/>
                    </a:lnTo>
                    <a:lnTo>
                      <a:pt x="37" y="211"/>
                    </a:lnTo>
                    <a:lnTo>
                      <a:pt x="46" y="194"/>
                    </a:lnTo>
                    <a:lnTo>
                      <a:pt x="55" y="180"/>
                    </a:lnTo>
                    <a:lnTo>
                      <a:pt x="64" y="165"/>
                    </a:lnTo>
                    <a:lnTo>
                      <a:pt x="74" y="150"/>
                    </a:lnTo>
                    <a:lnTo>
                      <a:pt x="86" y="135"/>
                    </a:lnTo>
                    <a:lnTo>
                      <a:pt x="98" y="122"/>
                    </a:lnTo>
                    <a:lnTo>
                      <a:pt x="110" y="108"/>
                    </a:lnTo>
                    <a:lnTo>
                      <a:pt x="123" y="97"/>
                    </a:lnTo>
                    <a:lnTo>
                      <a:pt x="136" y="85"/>
                    </a:lnTo>
                    <a:lnTo>
                      <a:pt x="150" y="74"/>
                    </a:lnTo>
                    <a:lnTo>
                      <a:pt x="165" y="64"/>
                    </a:lnTo>
                    <a:lnTo>
                      <a:pt x="181" y="54"/>
                    </a:lnTo>
                    <a:lnTo>
                      <a:pt x="196" y="45"/>
                    </a:lnTo>
                    <a:lnTo>
                      <a:pt x="212" y="37"/>
                    </a:lnTo>
                    <a:lnTo>
                      <a:pt x="228" y="28"/>
                    </a:lnTo>
                    <a:lnTo>
                      <a:pt x="245" y="23"/>
                    </a:lnTo>
                    <a:lnTo>
                      <a:pt x="263" y="17"/>
                    </a:lnTo>
                    <a:lnTo>
                      <a:pt x="280" y="12"/>
                    </a:lnTo>
                    <a:lnTo>
                      <a:pt x="298" y="8"/>
                    </a:lnTo>
                    <a:lnTo>
                      <a:pt x="317" y="3"/>
                    </a:lnTo>
                    <a:lnTo>
                      <a:pt x="335" y="2"/>
                    </a:lnTo>
                    <a:lnTo>
                      <a:pt x="354" y="0"/>
                    </a:lnTo>
                    <a:lnTo>
                      <a:pt x="374" y="0"/>
                    </a:lnTo>
                    <a:lnTo>
                      <a:pt x="393" y="0"/>
                    </a:lnTo>
                    <a:lnTo>
                      <a:pt x="412" y="2"/>
                    </a:lnTo>
                    <a:lnTo>
                      <a:pt x="430" y="3"/>
                    </a:lnTo>
                    <a:lnTo>
                      <a:pt x="449" y="8"/>
                    </a:lnTo>
                    <a:lnTo>
                      <a:pt x="467" y="12"/>
                    </a:lnTo>
                    <a:lnTo>
                      <a:pt x="485" y="17"/>
                    </a:lnTo>
                    <a:lnTo>
                      <a:pt x="501" y="23"/>
                    </a:lnTo>
                    <a:lnTo>
                      <a:pt x="519" y="28"/>
                    </a:lnTo>
                    <a:lnTo>
                      <a:pt x="535" y="37"/>
                    </a:lnTo>
                    <a:lnTo>
                      <a:pt x="552" y="45"/>
                    </a:lnTo>
                    <a:lnTo>
                      <a:pt x="568" y="54"/>
                    </a:lnTo>
                    <a:lnTo>
                      <a:pt x="583" y="64"/>
                    </a:lnTo>
                    <a:lnTo>
                      <a:pt x="598" y="74"/>
                    </a:lnTo>
                    <a:lnTo>
                      <a:pt x="611" y="85"/>
                    </a:lnTo>
                    <a:lnTo>
                      <a:pt x="624" y="97"/>
                    </a:lnTo>
                    <a:lnTo>
                      <a:pt x="638" y="108"/>
                    </a:lnTo>
                    <a:lnTo>
                      <a:pt x="650" y="122"/>
                    </a:lnTo>
                    <a:lnTo>
                      <a:pt x="661" y="135"/>
                    </a:lnTo>
                    <a:lnTo>
                      <a:pt x="673" y="150"/>
                    </a:lnTo>
                    <a:lnTo>
                      <a:pt x="684" y="165"/>
                    </a:lnTo>
                    <a:lnTo>
                      <a:pt x="693" y="180"/>
                    </a:lnTo>
                    <a:lnTo>
                      <a:pt x="701" y="194"/>
                    </a:lnTo>
                    <a:lnTo>
                      <a:pt x="710" y="211"/>
                    </a:lnTo>
                    <a:lnTo>
                      <a:pt x="718" y="227"/>
                    </a:lnTo>
                    <a:lnTo>
                      <a:pt x="724" y="245"/>
                    </a:lnTo>
                    <a:lnTo>
                      <a:pt x="730" y="261"/>
                    </a:lnTo>
                    <a:lnTo>
                      <a:pt x="736" y="279"/>
                    </a:lnTo>
                    <a:lnTo>
                      <a:pt x="739" y="297"/>
                    </a:lnTo>
                    <a:lnTo>
                      <a:pt x="743" y="316"/>
                    </a:lnTo>
                    <a:lnTo>
                      <a:pt x="744" y="334"/>
                    </a:lnTo>
                    <a:lnTo>
                      <a:pt x="746" y="353"/>
                    </a:lnTo>
                    <a:lnTo>
                      <a:pt x="747" y="372"/>
                    </a:lnTo>
                    <a:lnTo>
                      <a:pt x="746" y="392"/>
                    </a:lnTo>
                    <a:lnTo>
                      <a:pt x="744" y="411"/>
                    </a:lnTo>
                    <a:lnTo>
                      <a:pt x="743" y="429"/>
                    </a:lnTo>
                    <a:lnTo>
                      <a:pt x="739" y="448"/>
                    </a:lnTo>
                    <a:lnTo>
                      <a:pt x="736" y="466"/>
                    </a:lnTo>
                    <a:lnTo>
                      <a:pt x="730" y="484"/>
                    </a:lnTo>
                    <a:lnTo>
                      <a:pt x="724" y="501"/>
                    </a:lnTo>
                    <a:lnTo>
                      <a:pt x="718" y="518"/>
                    </a:lnTo>
                    <a:lnTo>
                      <a:pt x="710" y="534"/>
                    </a:lnTo>
                    <a:lnTo>
                      <a:pt x="701" y="550"/>
                    </a:lnTo>
                    <a:lnTo>
                      <a:pt x="693" y="567"/>
                    </a:lnTo>
                    <a:lnTo>
                      <a:pt x="684" y="581"/>
                    </a:lnTo>
                    <a:lnTo>
                      <a:pt x="673" y="596"/>
                    </a:lnTo>
                    <a:lnTo>
                      <a:pt x="661" y="610"/>
                    </a:lnTo>
                    <a:lnTo>
                      <a:pt x="650" y="623"/>
                    </a:lnTo>
                    <a:lnTo>
                      <a:pt x="638" y="636"/>
                    </a:lnTo>
                    <a:lnTo>
                      <a:pt x="624" y="648"/>
                    </a:lnTo>
                    <a:lnTo>
                      <a:pt x="611" y="660"/>
                    </a:lnTo>
                    <a:lnTo>
                      <a:pt x="598" y="672"/>
                    </a:lnTo>
                    <a:lnTo>
                      <a:pt x="583" y="682"/>
                    </a:lnTo>
                    <a:lnTo>
                      <a:pt x="568" y="691"/>
                    </a:lnTo>
                    <a:lnTo>
                      <a:pt x="552" y="700"/>
                    </a:lnTo>
                    <a:lnTo>
                      <a:pt x="535" y="709"/>
                    </a:lnTo>
                    <a:lnTo>
                      <a:pt x="519" y="716"/>
                    </a:lnTo>
                    <a:lnTo>
                      <a:pt x="501" y="724"/>
                    </a:lnTo>
                    <a:lnTo>
                      <a:pt x="485" y="730"/>
                    </a:lnTo>
                    <a:lnTo>
                      <a:pt x="467" y="734"/>
                    </a:lnTo>
                    <a:lnTo>
                      <a:pt x="449" y="739"/>
                    </a:lnTo>
                    <a:lnTo>
                      <a:pt x="430" y="741"/>
                    </a:lnTo>
                    <a:lnTo>
                      <a:pt x="412" y="743"/>
                    </a:lnTo>
                    <a:lnTo>
                      <a:pt x="393" y="746"/>
                    </a:lnTo>
                    <a:lnTo>
                      <a:pt x="374" y="746"/>
                    </a:lnTo>
                    <a:lnTo>
                      <a:pt x="354" y="746"/>
                    </a:lnTo>
                    <a:lnTo>
                      <a:pt x="335" y="743"/>
                    </a:lnTo>
                    <a:lnTo>
                      <a:pt x="317" y="741"/>
                    </a:lnTo>
                    <a:lnTo>
                      <a:pt x="298" y="739"/>
                    </a:lnTo>
                    <a:lnTo>
                      <a:pt x="280" y="734"/>
                    </a:lnTo>
                    <a:lnTo>
                      <a:pt x="263" y="730"/>
                    </a:lnTo>
                    <a:lnTo>
                      <a:pt x="245" y="724"/>
                    </a:lnTo>
                    <a:lnTo>
                      <a:pt x="228" y="716"/>
                    </a:lnTo>
                    <a:lnTo>
                      <a:pt x="212" y="709"/>
                    </a:lnTo>
                    <a:lnTo>
                      <a:pt x="196" y="700"/>
                    </a:lnTo>
                    <a:lnTo>
                      <a:pt x="181" y="691"/>
                    </a:lnTo>
                    <a:lnTo>
                      <a:pt x="165" y="682"/>
                    </a:lnTo>
                    <a:lnTo>
                      <a:pt x="150" y="672"/>
                    </a:lnTo>
                    <a:lnTo>
                      <a:pt x="136" y="660"/>
                    </a:lnTo>
                    <a:lnTo>
                      <a:pt x="123" y="648"/>
                    </a:lnTo>
                    <a:lnTo>
                      <a:pt x="110" y="636"/>
                    </a:lnTo>
                    <a:lnTo>
                      <a:pt x="98" y="623"/>
                    </a:lnTo>
                    <a:lnTo>
                      <a:pt x="86" y="610"/>
                    </a:lnTo>
                    <a:lnTo>
                      <a:pt x="74" y="596"/>
                    </a:lnTo>
                    <a:lnTo>
                      <a:pt x="64" y="581"/>
                    </a:lnTo>
                    <a:lnTo>
                      <a:pt x="55" y="567"/>
                    </a:lnTo>
                    <a:lnTo>
                      <a:pt x="46" y="550"/>
                    </a:lnTo>
                    <a:lnTo>
                      <a:pt x="37" y="534"/>
                    </a:lnTo>
                    <a:lnTo>
                      <a:pt x="30" y="518"/>
                    </a:lnTo>
                    <a:lnTo>
                      <a:pt x="24" y="501"/>
                    </a:lnTo>
                    <a:lnTo>
                      <a:pt x="18" y="484"/>
                    </a:lnTo>
                    <a:lnTo>
                      <a:pt x="13" y="466"/>
                    </a:lnTo>
                    <a:lnTo>
                      <a:pt x="9" y="448"/>
                    </a:lnTo>
                    <a:lnTo>
                      <a:pt x="4" y="429"/>
                    </a:lnTo>
                    <a:lnTo>
                      <a:pt x="3" y="411"/>
                    </a:lnTo>
                    <a:lnTo>
                      <a:pt x="1" y="392"/>
                    </a:lnTo>
                    <a:lnTo>
                      <a:pt x="0" y="372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1" name="Freeform 13"/>
              <p:cNvSpPr>
                <a:spLocks noChangeAspect="1"/>
              </p:cNvSpPr>
              <p:nvPr/>
            </p:nvSpPr>
            <p:spPr bwMode="auto">
              <a:xfrm rot="5400000">
                <a:off x="1499" y="661"/>
                <a:ext cx="1386" cy="1385"/>
              </a:xfrm>
              <a:custGeom>
                <a:avLst/>
                <a:gdLst>
                  <a:gd name="T0" fmla="*/ 292706 w 740"/>
                  <a:gd name="T1" fmla="*/ 49311802 h 740"/>
                  <a:gd name="T2" fmla="*/ 1767240 w 740"/>
                  <a:gd name="T3" fmla="*/ 41151010 h 740"/>
                  <a:gd name="T4" fmla="*/ 4335505 w 740"/>
                  <a:gd name="T5" fmla="*/ 33734011 h 740"/>
                  <a:gd name="T6" fmla="*/ 8120284 w 740"/>
                  <a:gd name="T7" fmla="*/ 26433571 h 740"/>
                  <a:gd name="T8" fmla="*/ 12792280 w 740"/>
                  <a:gd name="T9" fmla="*/ 20108021 h 740"/>
                  <a:gd name="T10" fmla="*/ 18445283 w 740"/>
                  <a:gd name="T11" fmla="*/ 14465168 h 740"/>
                  <a:gd name="T12" fmla="*/ 24700198 w 740"/>
                  <a:gd name="T13" fmla="*/ 9548999 h 740"/>
                  <a:gd name="T14" fmla="*/ 31628782 w 740"/>
                  <a:gd name="T15" fmla="*/ 5463189 h 740"/>
                  <a:gd name="T16" fmla="*/ 39175238 w 740"/>
                  <a:gd name="T17" fmla="*/ 2545830 h 740"/>
                  <a:gd name="T18" fmla="*/ 47183626 w 740"/>
                  <a:gd name="T19" fmla="*/ 726764 h 740"/>
                  <a:gd name="T20" fmla="*/ 55756856 w 740"/>
                  <a:gd name="T21" fmla="*/ 0 h 740"/>
                  <a:gd name="T22" fmla="*/ 64213908 w 740"/>
                  <a:gd name="T23" fmla="*/ 726764 h 740"/>
                  <a:gd name="T24" fmla="*/ 72518391 w 740"/>
                  <a:gd name="T25" fmla="*/ 2545830 h 740"/>
                  <a:gd name="T26" fmla="*/ 79900948 w 740"/>
                  <a:gd name="T27" fmla="*/ 5463189 h 740"/>
                  <a:gd name="T28" fmla="*/ 86994408 w 740"/>
                  <a:gd name="T29" fmla="*/ 9548999 h 740"/>
                  <a:gd name="T30" fmla="*/ 93263423 w 740"/>
                  <a:gd name="T31" fmla="*/ 14465168 h 740"/>
                  <a:gd name="T32" fmla="*/ 98894127 w 740"/>
                  <a:gd name="T33" fmla="*/ 20108021 h 740"/>
                  <a:gd name="T34" fmla="*/ 103575259 w 740"/>
                  <a:gd name="T35" fmla="*/ 26433571 h 740"/>
                  <a:gd name="T36" fmla="*/ 107170294 w 740"/>
                  <a:gd name="T37" fmla="*/ 33734011 h 740"/>
                  <a:gd name="T38" fmla="*/ 109844725 w 740"/>
                  <a:gd name="T39" fmla="*/ 41151010 h 740"/>
                  <a:gd name="T40" fmla="*/ 111349320 w 740"/>
                  <a:gd name="T41" fmla="*/ 49311802 h 740"/>
                  <a:gd name="T42" fmla="*/ 111505644 w 740"/>
                  <a:gd name="T43" fmla="*/ 57978091 h 740"/>
                  <a:gd name="T44" fmla="*/ 110477056 w 740"/>
                  <a:gd name="T45" fmla="*/ 66153206 h 740"/>
                  <a:gd name="T46" fmla="*/ 108211238 w 740"/>
                  <a:gd name="T47" fmla="*/ 74003195 h 740"/>
                  <a:gd name="T48" fmla="*/ 104908732 w 740"/>
                  <a:gd name="T49" fmla="*/ 81344198 h 740"/>
                  <a:gd name="T50" fmla="*/ 100340571 w 740"/>
                  <a:gd name="T51" fmla="*/ 88015586 h 740"/>
                  <a:gd name="T52" fmla="*/ 95271477 w 740"/>
                  <a:gd name="T53" fmla="*/ 93948404 h 740"/>
                  <a:gd name="T54" fmla="*/ 89061541 w 740"/>
                  <a:gd name="T55" fmla="*/ 99122350 h 740"/>
                  <a:gd name="T56" fmla="*/ 82314868 w 740"/>
                  <a:gd name="T57" fmla="*/ 103315827 h 740"/>
                  <a:gd name="T58" fmla="*/ 74906893 w 740"/>
                  <a:gd name="T59" fmla="*/ 106719895 h 740"/>
                  <a:gd name="T60" fmla="*/ 66924508 w 740"/>
                  <a:gd name="T61" fmla="*/ 108960598 h 740"/>
                  <a:gd name="T62" fmla="*/ 58647256 w 740"/>
                  <a:gd name="T63" fmla="*/ 109977402 h 740"/>
                  <a:gd name="T64" fmla="*/ 50230492 w 740"/>
                  <a:gd name="T65" fmla="*/ 109689966 h 740"/>
                  <a:gd name="T66" fmla="*/ 41925786 w 740"/>
                  <a:gd name="T67" fmla="*/ 108513049 h 740"/>
                  <a:gd name="T68" fmla="*/ 34016791 w 740"/>
                  <a:gd name="T69" fmla="*/ 105873858 h 740"/>
                  <a:gd name="T70" fmla="*/ 26818589 w 740"/>
                  <a:gd name="T71" fmla="*/ 102145128 h 740"/>
                  <a:gd name="T72" fmla="*/ 20183438 w 740"/>
                  <a:gd name="T73" fmla="*/ 97379651 h 740"/>
                  <a:gd name="T74" fmla="*/ 14658267 w 740"/>
                  <a:gd name="T75" fmla="*/ 92112019 h 740"/>
                  <a:gd name="T76" fmla="*/ 9493701 w 740"/>
                  <a:gd name="T77" fmla="*/ 85763864 h 740"/>
                  <a:gd name="T78" fmla="*/ 5362144 w 740"/>
                  <a:gd name="T79" fmla="*/ 78923111 h 740"/>
                  <a:gd name="T80" fmla="*/ 2570138 w 740"/>
                  <a:gd name="T81" fmla="*/ 71461534 h 740"/>
                  <a:gd name="T82" fmla="*/ 732645 w 740"/>
                  <a:gd name="T83" fmla="*/ 63442504 h 740"/>
                  <a:gd name="T84" fmla="*/ 0 w 740"/>
                  <a:gd name="T85" fmla="*/ 55118261 h 7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0" h="740">
                    <a:moveTo>
                      <a:pt x="0" y="371"/>
                    </a:moveTo>
                    <a:lnTo>
                      <a:pt x="0" y="352"/>
                    </a:lnTo>
                    <a:lnTo>
                      <a:pt x="2" y="332"/>
                    </a:lnTo>
                    <a:lnTo>
                      <a:pt x="5" y="315"/>
                    </a:lnTo>
                    <a:lnTo>
                      <a:pt x="8" y="295"/>
                    </a:lnTo>
                    <a:lnTo>
                      <a:pt x="12" y="277"/>
                    </a:lnTo>
                    <a:lnTo>
                      <a:pt x="17" y="260"/>
                    </a:lnTo>
                    <a:lnTo>
                      <a:pt x="23" y="243"/>
                    </a:lnTo>
                    <a:lnTo>
                      <a:pt x="29" y="227"/>
                    </a:lnTo>
                    <a:lnTo>
                      <a:pt x="36" y="209"/>
                    </a:lnTo>
                    <a:lnTo>
                      <a:pt x="45" y="194"/>
                    </a:lnTo>
                    <a:lnTo>
                      <a:pt x="54" y="178"/>
                    </a:lnTo>
                    <a:lnTo>
                      <a:pt x="63" y="163"/>
                    </a:lnTo>
                    <a:lnTo>
                      <a:pt x="73" y="148"/>
                    </a:lnTo>
                    <a:lnTo>
                      <a:pt x="85" y="135"/>
                    </a:lnTo>
                    <a:lnTo>
                      <a:pt x="97" y="122"/>
                    </a:lnTo>
                    <a:lnTo>
                      <a:pt x="109" y="108"/>
                    </a:lnTo>
                    <a:lnTo>
                      <a:pt x="122" y="97"/>
                    </a:lnTo>
                    <a:lnTo>
                      <a:pt x="134" y="85"/>
                    </a:lnTo>
                    <a:lnTo>
                      <a:pt x="149" y="74"/>
                    </a:lnTo>
                    <a:lnTo>
                      <a:pt x="164" y="64"/>
                    </a:lnTo>
                    <a:lnTo>
                      <a:pt x="178" y="54"/>
                    </a:lnTo>
                    <a:lnTo>
                      <a:pt x="193" y="45"/>
                    </a:lnTo>
                    <a:lnTo>
                      <a:pt x="210" y="37"/>
                    </a:lnTo>
                    <a:lnTo>
                      <a:pt x="226" y="28"/>
                    </a:lnTo>
                    <a:lnTo>
                      <a:pt x="244" y="22"/>
                    </a:lnTo>
                    <a:lnTo>
                      <a:pt x="260" y="17"/>
                    </a:lnTo>
                    <a:lnTo>
                      <a:pt x="278" y="12"/>
                    </a:lnTo>
                    <a:lnTo>
                      <a:pt x="296" y="8"/>
                    </a:lnTo>
                    <a:lnTo>
                      <a:pt x="313" y="5"/>
                    </a:lnTo>
                    <a:lnTo>
                      <a:pt x="333" y="2"/>
                    </a:lnTo>
                    <a:lnTo>
                      <a:pt x="350" y="0"/>
                    </a:lnTo>
                    <a:lnTo>
                      <a:pt x="370" y="0"/>
                    </a:lnTo>
                    <a:lnTo>
                      <a:pt x="389" y="0"/>
                    </a:lnTo>
                    <a:lnTo>
                      <a:pt x="408" y="2"/>
                    </a:lnTo>
                    <a:lnTo>
                      <a:pt x="426" y="5"/>
                    </a:lnTo>
                    <a:lnTo>
                      <a:pt x="444" y="8"/>
                    </a:lnTo>
                    <a:lnTo>
                      <a:pt x="463" y="12"/>
                    </a:lnTo>
                    <a:lnTo>
                      <a:pt x="481" y="17"/>
                    </a:lnTo>
                    <a:lnTo>
                      <a:pt x="497" y="22"/>
                    </a:lnTo>
                    <a:lnTo>
                      <a:pt x="514" y="28"/>
                    </a:lnTo>
                    <a:lnTo>
                      <a:pt x="530" y="37"/>
                    </a:lnTo>
                    <a:lnTo>
                      <a:pt x="546" y="45"/>
                    </a:lnTo>
                    <a:lnTo>
                      <a:pt x="563" y="54"/>
                    </a:lnTo>
                    <a:lnTo>
                      <a:pt x="577" y="64"/>
                    </a:lnTo>
                    <a:lnTo>
                      <a:pt x="591" y="74"/>
                    </a:lnTo>
                    <a:lnTo>
                      <a:pt x="606" y="85"/>
                    </a:lnTo>
                    <a:lnTo>
                      <a:pt x="619" y="97"/>
                    </a:lnTo>
                    <a:lnTo>
                      <a:pt x="632" y="108"/>
                    </a:lnTo>
                    <a:lnTo>
                      <a:pt x="644" y="122"/>
                    </a:lnTo>
                    <a:lnTo>
                      <a:pt x="656" y="135"/>
                    </a:lnTo>
                    <a:lnTo>
                      <a:pt x="666" y="148"/>
                    </a:lnTo>
                    <a:lnTo>
                      <a:pt x="677" y="163"/>
                    </a:lnTo>
                    <a:lnTo>
                      <a:pt x="687" y="178"/>
                    </a:lnTo>
                    <a:lnTo>
                      <a:pt x="696" y="194"/>
                    </a:lnTo>
                    <a:lnTo>
                      <a:pt x="703" y="209"/>
                    </a:lnTo>
                    <a:lnTo>
                      <a:pt x="711" y="227"/>
                    </a:lnTo>
                    <a:lnTo>
                      <a:pt x="718" y="243"/>
                    </a:lnTo>
                    <a:lnTo>
                      <a:pt x="724" y="260"/>
                    </a:lnTo>
                    <a:lnTo>
                      <a:pt x="729" y="277"/>
                    </a:lnTo>
                    <a:lnTo>
                      <a:pt x="733" y="295"/>
                    </a:lnTo>
                    <a:lnTo>
                      <a:pt x="736" y="315"/>
                    </a:lnTo>
                    <a:lnTo>
                      <a:pt x="739" y="332"/>
                    </a:lnTo>
                    <a:lnTo>
                      <a:pt x="740" y="352"/>
                    </a:lnTo>
                    <a:lnTo>
                      <a:pt x="740" y="371"/>
                    </a:lnTo>
                    <a:lnTo>
                      <a:pt x="740" y="390"/>
                    </a:lnTo>
                    <a:lnTo>
                      <a:pt x="739" y="408"/>
                    </a:lnTo>
                    <a:lnTo>
                      <a:pt x="736" y="427"/>
                    </a:lnTo>
                    <a:lnTo>
                      <a:pt x="733" y="445"/>
                    </a:lnTo>
                    <a:lnTo>
                      <a:pt x="729" y="463"/>
                    </a:lnTo>
                    <a:lnTo>
                      <a:pt x="724" y="481"/>
                    </a:lnTo>
                    <a:lnTo>
                      <a:pt x="718" y="498"/>
                    </a:lnTo>
                    <a:lnTo>
                      <a:pt x="711" y="515"/>
                    </a:lnTo>
                    <a:lnTo>
                      <a:pt x="703" y="531"/>
                    </a:lnTo>
                    <a:lnTo>
                      <a:pt x="696" y="547"/>
                    </a:lnTo>
                    <a:lnTo>
                      <a:pt x="687" y="562"/>
                    </a:lnTo>
                    <a:lnTo>
                      <a:pt x="677" y="577"/>
                    </a:lnTo>
                    <a:lnTo>
                      <a:pt x="666" y="592"/>
                    </a:lnTo>
                    <a:lnTo>
                      <a:pt x="656" y="605"/>
                    </a:lnTo>
                    <a:lnTo>
                      <a:pt x="644" y="620"/>
                    </a:lnTo>
                    <a:lnTo>
                      <a:pt x="632" y="632"/>
                    </a:lnTo>
                    <a:lnTo>
                      <a:pt x="619" y="645"/>
                    </a:lnTo>
                    <a:lnTo>
                      <a:pt x="606" y="655"/>
                    </a:lnTo>
                    <a:lnTo>
                      <a:pt x="591" y="667"/>
                    </a:lnTo>
                    <a:lnTo>
                      <a:pt x="577" y="678"/>
                    </a:lnTo>
                    <a:lnTo>
                      <a:pt x="563" y="687"/>
                    </a:lnTo>
                    <a:lnTo>
                      <a:pt x="546" y="695"/>
                    </a:lnTo>
                    <a:lnTo>
                      <a:pt x="530" y="704"/>
                    </a:lnTo>
                    <a:lnTo>
                      <a:pt x="514" y="712"/>
                    </a:lnTo>
                    <a:lnTo>
                      <a:pt x="497" y="718"/>
                    </a:lnTo>
                    <a:lnTo>
                      <a:pt x="481" y="724"/>
                    </a:lnTo>
                    <a:lnTo>
                      <a:pt x="463" y="730"/>
                    </a:lnTo>
                    <a:lnTo>
                      <a:pt x="444" y="733"/>
                    </a:lnTo>
                    <a:lnTo>
                      <a:pt x="426" y="737"/>
                    </a:lnTo>
                    <a:lnTo>
                      <a:pt x="408" y="738"/>
                    </a:lnTo>
                    <a:lnTo>
                      <a:pt x="389" y="740"/>
                    </a:lnTo>
                    <a:lnTo>
                      <a:pt x="370" y="740"/>
                    </a:lnTo>
                    <a:lnTo>
                      <a:pt x="350" y="740"/>
                    </a:lnTo>
                    <a:lnTo>
                      <a:pt x="333" y="738"/>
                    </a:lnTo>
                    <a:lnTo>
                      <a:pt x="313" y="737"/>
                    </a:lnTo>
                    <a:lnTo>
                      <a:pt x="296" y="733"/>
                    </a:lnTo>
                    <a:lnTo>
                      <a:pt x="278" y="730"/>
                    </a:lnTo>
                    <a:lnTo>
                      <a:pt x="260" y="724"/>
                    </a:lnTo>
                    <a:lnTo>
                      <a:pt x="244" y="718"/>
                    </a:lnTo>
                    <a:lnTo>
                      <a:pt x="226" y="712"/>
                    </a:lnTo>
                    <a:lnTo>
                      <a:pt x="210" y="704"/>
                    </a:lnTo>
                    <a:lnTo>
                      <a:pt x="193" y="695"/>
                    </a:lnTo>
                    <a:lnTo>
                      <a:pt x="178" y="687"/>
                    </a:lnTo>
                    <a:lnTo>
                      <a:pt x="164" y="678"/>
                    </a:lnTo>
                    <a:lnTo>
                      <a:pt x="149" y="667"/>
                    </a:lnTo>
                    <a:lnTo>
                      <a:pt x="134" y="655"/>
                    </a:lnTo>
                    <a:lnTo>
                      <a:pt x="122" y="645"/>
                    </a:lnTo>
                    <a:lnTo>
                      <a:pt x="109" y="632"/>
                    </a:lnTo>
                    <a:lnTo>
                      <a:pt x="97" y="620"/>
                    </a:lnTo>
                    <a:lnTo>
                      <a:pt x="85" y="605"/>
                    </a:lnTo>
                    <a:lnTo>
                      <a:pt x="73" y="592"/>
                    </a:lnTo>
                    <a:lnTo>
                      <a:pt x="63" y="577"/>
                    </a:lnTo>
                    <a:lnTo>
                      <a:pt x="54" y="562"/>
                    </a:lnTo>
                    <a:lnTo>
                      <a:pt x="45" y="547"/>
                    </a:lnTo>
                    <a:lnTo>
                      <a:pt x="36" y="531"/>
                    </a:lnTo>
                    <a:lnTo>
                      <a:pt x="29" y="515"/>
                    </a:lnTo>
                    <a:lnTo>
                      <a:pt x="23" y="498"/>
                    </a:lnTo>
                    <a:lnTo>
                      <a:pt x="17" y="481"/>
                    </a:lnTo>
                    <a:lnTo>
                      <a:pt x="12" y="463"/>
                    </a:lnTo>
                    <a:lnTo>
                      <a:pt x="8" y="445"/>
                    </a:lnTo>
                    <a:lnTo>
                      <a:pt x="5" y="427"/>
                    </a:lnTo>
                    <a:lnTo>
                      <a:pt x="2" y="408"/>
                    </a:lnTo>
                    <a:lnTo>
                      <a:pt x="0" y="390"/>
                    </a:lnTo>
                    <a:lnTo>
                      <a:pt x="0" y="371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2" name="Freeform 14"/>
              <p:cNvSpPr>
                <a:spLocks noChangeAspect="1"/>
              </p:cNvSpPr>
              <p:nvPr/>
            </p:nvSpPr>
            <p:spPr bwMode="auto">
              <a:xfrm rot="5400000">
                <a:off x="1504" y="665"/>
                <a:ext cx="1376" cy="1377"/>
              </a:xfrm>
              <a:custGeom>
                <a:avLst/>
                <a:gdLst>
                  <a:gd name="T0" fmla="*/ 290853 w 735"/>
                  <a:gd name="T1" fmla="*/ 50147575 h 735"/>
                  <a:gd name="T2" fmla="*/ 1751369 w 735"/>
                  <a:gd name="T3" fmla="*/ 41801698 h 735"/>
                  <a:gd name="T4" fmla="*/ 4305833 w 735"/>
                  <a:gd name="T5" fmla="*/ 34175122 h 735"/>
                  <a:gd name="T6" fmla="*/ 8060988 w 735"/>
                  <a:gd name="T7" fmla="*/ 26924706 h 735"/>
                  <a:gd name="T8" fmla="*/ 12366440 w 735"/>
                  <a:gd name="T9" fmla="*/ 20455993 h 735"/>
                  <a:gd name="T10" fmla="*/ 18115345 w 735"/>
                  <a:gd name="T11" fmla="*/ 14717854 h 735"/>
                  <a:gd name="T12" fmla="*/ 24153475 w 735"/>
                  <a:gd name="T13" fmla="*/ 9724076 h 735"/>
                  <a:gd name="T14" fmla="*/ 31037260 w 735"/>
                  <a:gd name="T15" fmla="*/ 5573442 h 735"/>
                  <a:gd name="T16" fmla="*/ 38525433 w 735"/>
                  <a:gd name="T17" fmla="*/ 2578505 h 735"/>
                  <a:gd name="T18" fmla="*/ 46573955 w 735"/>
                  <a:gd name="T19" fmla="*/ 734640 h 735"/>
                  <a:gd name="T20" fmla="*/ 54981197 w 735"/>
                  <a:gd name="T21" fmla="*/ 0 h 735"/>
                  <a:gd name="T22" fmla="*/ 63199796 w 735"/>
                  <a:gd name="T23" fmla="*/ 734640 h 735"/>
                  <a:gd name="T24" fmla="*/ 71102890 w 735"/>
                  <a:gd name="T25" fmla="*/ 2578505 h 735"/>
                  <a:gd name="T26" fmla="*/ 78768686 w 735"/>
                  <a:gd name="T27" fmla="*/ 5573442 h 735"/>
                  <a:gd name="T28" fmla="*/ 85627799 w 735"/>
                  <a:gd name="T29" fmla="*/ 9724076 h 735"/>
                  <a:gd name="T30" fmla="*/ 91683107 w 735"/>
                  <a:gd name="T31" fmla="*/ 14717854 h 735"/>
                  <a:gd name="T32" fmla="*/ 97262247 w 735"/>
                  <a:gd name="T33" fmla="*/ 20455993 h 735"/>
                  <a:gd name="T34" fmla="*/ 102043958 w 735"/>
                  <a:gd name="T35" fmla="*/ 26924706 h 735"/>
                  <a:gd name="T36" fmla="*/ 105470151 w 735"/>
                  <a:gd name="T37" fmla="*/ 34175122 h 735"/>
                  <a:gd name="T38" fmla="*/ 108150404 w 735"/>
                  <a:gd name="T39" fmla="*/ 41801698 h 735"/>
                  <a:gd name="T40" fmla="*/ 109486753 w 735"/>
                  <a:gd name="T41" fmla="*/ 50147575 h 735"/>
                  <a:gd name="T42" fmla="*/ 109798491 w 735"/>
                  <a:gd name="T43" fmla="*/ 58593090 h 735"/>
                  <a:gd name="T44" fmla="*/ 108596663 w 735"/>
                  <a:gd name="T45" fmla="*/ 66929053 h 735"/>
                  <a:gd name="T46" fmla="*/ 106383976 w 735"/>
                  <a:gd name="T47" fmla="*/ 74783956 h 735"/>
                  <a:gd name="T48" fmla="*/ 103316859 w 735"/>
                  <a:gd name="T49" fmla="*/ 82198913 h 735"/>
                  <a:gd name="T50" fmla="*/ 98877799 w 735"/>
                  <a:gd name="T51" fmla="*/ 88923756 h 735"/>
                  <a:gd name="T52" fmla="*/ 93843501 w 735"/>
                  <a:gd name="T53" fmla="*/ 94983774 h 735"/>
                  <a:gd name="T54" fmla="*/ 87837012 w 735"/>
                  <a:gd name="T55" fmla="*/ 100416324 h 735"/>
                  <a:gd name="T56" fmla="*/ 81140558 w 735"/>
                  <a:gd name="T57" fmla="*/ 104684945 h 735"/>
                  <a:gd name="T58" fmla="*/ 73806725 w 735"/>
                  <a:gd name="T59" fmla="*/ 108003832 h 735"/>
                  <a:gd name="T60" fmla="*/ 65970944 w 735"/>
                  <a:gd name="T61" fmla="*/ 110251200 h 735"/>
                  <a:gd name="T62" fmla="*/ 57717026 w 735"/>
                  <a:gd name="T63" fmla="*/ 111333148 h 735"/>
                  <a:gd name="T64" fmla="*/ 49493572 w 735"/>
                  <a:gd name="T65" fmla="*/ 111152495 h 735"/>
                  <a:gd name="T66" fmla="*/ 41249837 w 735"/>
                  <a:gd name="T67" fmla="*/ 109613764 h 735"/>
                  <a:gd name="T68" fmla="*/ 33421050 w 735"/>
                  <a:gd name="T69" fmla="*/ 106958471 h 735"/>
                  <a:gd name="T70" fmla="*/ 26437337 w 735"/>
                  <a:gd name="T71" fmla="*/ 103308850 h 735"/>
                  <a:gd name="T72" fmla="*/ 20027980 w 735"/>
                  <a:gd name="T73" fmla="*/ 98650122 h 735"/>
                  <a:gd name="T74" fmla="*/ 14180846 w 735"/>
                  <a:gd name="T75" fmla="*/ 93119327 h 735"/>
                  <a:gd name="T76" fmla="*/ 9424851 w 735"/>
                  <a:gd name="T77" fmla="*/ 86910457 h 735"/>
                  <a:gd name="T78" fmla="*/ 5326236 w 735"/>
                  <a:gd name="T79" fmla="*/ 79974294 h 735"/>
                  <a:gd name="T80" fmla="*/ 2554184 w 735"/>
                  <a:gd name="T81" fmla="*/ 72459746 h 735"/>
                  <a:gd name="T82" fmla="*/ 728769 w 735"/>
                  <a:gd name="T83" fmla="*/ 64210894 h 735"/>
                  <a:gd name="T84" fmla="*/ 0 w 735"/>
                  <a:gd name="T85" fmla="*/ 55720781 h 73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5" h="735">
                    <a:moveTo>
                      <a:pt x="0" y="368"/>
                    </a:moveTo>
                    <a:lnTo>
                      <a:pt x="0" y="349"/>
                    </a:lnTo>
                    <a:lnTo>
                      <a:pt x="2" y="331"/>
                    </a:lnTo>
                    <a:lnTo>
                      <a:pt x="5" y="313"/>
                    </a:lnTo>
                    <a:lnTo>
                      <a:pt x="8" y="294"/>
                    </a:lnTo>
                    <a:lnTo>
                      <a:pt x="12" y="276"/>
                    </a:lnTo>
                    <a:lnTo>
                      <a:pt x="17" y="260"/>
                    </a:lnTo>
                    <a:lnTo>
                      <a:pt x="23" y="242"/>
                    </a:lnTo>
                    <a:lnTo>
                      <a:pt x="29" y="226"/>
                    </a:lnTo>
                    <a:lnTo>
                      <a:pt x="36" y="209"/>
                    </a:lnTo>
                    <a:lnTo>
                      <a:pt x="45" y="193"/>
                    </a:lnTo>
                    <a:lnTo>
                      <a:pt x="54" y="178"/>
                    </a:lnTo>
                    <a:lnTo>
                      <a:pt x="63" y="163"/>
                    </a:lnTo>
                    <a:lnTo>
                      <a:pt x="73" y="148"/>
                    </a:lnTo>
                    <a:lnTo>
                      <a:pt x="83" y="135"/>
                    </a:lnTo>
                    <a:lnTo>
                      <a:pt x="95" y="120"/>
                    </a:lnTo>
                    <a:lnTo>
                      <a:pt x="107" y="108"/>
                    </a:lnTo>
                    <a:lnTo>
                      <a:pt x="121" y="97"/>
                    </a:lnTo>
                    <a:lnTo>
                      <a:pt x="134" y="85"/>
                    </a:lnTo>
                    <a:lnTo>
                      <a:pt x="147" y="74"/>
                    </a:lnTo>
                    <a:lnTo>
                      <a:pt x="162" y="64"/>
                    </a:lnTo>
                    <a:lnTo>
                      <a:pt x="177" y="54"/>
                    </a:lnTo>
                    <a:lnTo>
                      <a:pt x="193" y="45"/>
                    </a:lnTo>
                    <a:lnTo>
                      <a:pt x="208" y="37"/>
                    </a:lnTo>
                    <a:lnTo>
                      <a:pt x="224" y="30"/>
                    </a:lnTo>
                    <a:lnTo>
                      <a:pt x="241" y="22"/>
                    </a:lnTo>
                    <a:lnTo>
                      <a:pt x="258" y="17"/>
                    </a:lnTo>
                    <a:lnTo>
                      <a:pt x="276" y="12"/>
                    </a:lnTo>
                    <a:lnTo>
                      <a:pt x="294" y="8"/>
                    </a:lnTo>
                    <a:lnTo>
                      <a:pt x="312" y="5"/>
                    </a:lnTo>
                    <a:lnTo>
                      <a:pt x="331" y="2"/>
                    </a:lnTo>
                    <a:lnTo>
                      <a:pt x="349" y="2"/>
                    </a:lnTo>
                    <a:lnTo>
                      <a:pt x="368" y="0"/>
                    </a:lnTo>
                    <a:lnTo>
                      <a:pt x="386" y="2"/>
                    </a:lnTo>
                    <a:lnTo>
                      <a:pt x="405" y="2"/>
                    </a:lnTo>
                    <a:lnTo>
                      <a:pt x="423" y="5"/>
                    </a:lnTo>
                    <a:lnTo>
                      <a:pt x="442" y="8"/>
                    </a:lnTo>
                    <a:lnTo>
                      <a:pt x="460" y="12"/>
                    </a:lnTo>
                    <a:lnTo>
                      <a:pt x="476" y="17"/>
                    </a:lnTo>
                    <a:lnTo>
                      <a:pt x="494" y="22"/>
                    </a:lnTo>
                    <a:lnTo>
                      <a:pt x="511" y="30"/>
                    </a:lnTo>
                    <a:lnTo>
                      <a:pt x="527" y="37"/>
                    </a:lnTo>
                    <a:lnTo>
                      <a:pt x="543" y="45"/>
                    </a:lnTo>
                    <a:lnTo>
                      <a:pt x="558" y="54"/>
                    </a:lnTo>
                    <a:lnTo>
                      <a:pt x="573" y="64"/>
                    </a:lnTo>
                    <a:lnTo>
                      <a:pt x="588" y="74"/>
                    </a:lnTo>
                    <a:lnTo>
                      <a:pt x="601" y="85"/>
                    </a:lnTo>
                    <a:lnTo>
                      <a:pt x="614" y="97"/>
                    </a:lnTo>
                    <a:lnTo>
                      <a:pt x="628" y="108"/>
                    </a:lnTo>
                    <a:lnTo>
                      <a:pt x="640" y="120"/>
                    </a:lnTo>
                    <a:lnTo>
                      <a:pt x="651" y="135"/>
                    </a:lnTo>
                    <a:lnTo>
                      <a:pt x="662" y="148"/>
                    </a:lnTo>
                    <a:lnTo>
                      <a:pt x="672" y="163"/>
                    </a:lnTo>
                    <a:lnTo>
                      <a:pt x="683" y="178"/>
                    </a:lnTo>
                    <a:lnTo>
                      <a:pt x="692" y="193"/>
                    </a:lnTo>
                    <a:lnTo>
                      <a:pt x="699" y="209"/>
                    </a:lnTo>
                    <a:lnTo>
                      <a:pt x="706" y="226"/>
                    </a:lnTo>
                    <a:lnTo>
                      <a:pt x="712" y="242"/>
                    </a:lnTo>
                    <a:lnTo>
                      <a:pt x="718" y="260"/>
                    </a:lnTo>
                    <a:lnTo>
                      <a:pt x="724" y="276"/>
                    </a:lnTo>
                    <a:lnTo>
                      <a:pt x="727" y="294"/>
                    </a:lnTo>
                    <a:lnTo>
                      <a:pt x="732" y="313"/>
                    </a:lnTo>
                    <a:lnTo>
                      <a:pt x="733" y="331"/>
                    </a:lnTo>
                    <a:lnTo>
                      <a:pt x="735" y="349"/>
                    </a:lnTo>
                    <a:lnTo>
                      <a:pt x="735" y="368"/>
                    </a:lnTo>
                    <a:lnTo>
                      <a:pt x="735" y="387"/>
                    </a:lnTo>
                    <a:lnTo>
                      <a:pt x="733" y="406"/>
                    </a:lnTo>
                    <a:lnTo>
                      <a:pt x="732" y="424"/>
                    </a:lnTo>
                    <a:lnTo>
                      <a:pt x="727" y="442"/>
                    </a:lnTo>
                    <a:lnTo>
                      <a:pt x="724" y="460"/>
                    </a:lnTo>
                    <a:lnTo>
                      <a:pt x="718" y="478"/>
                    </a:lnTo>
                    <a:lnTo>
                      <a:pt x="712" y="494"/>
                    </a:lnTo>
                    <a:lnTo>
                      <a:pt x="706" y="512"/>
                    </a:lnTo>
                    <a:lnTo>
                      <a:pt x="699" y="528"/>
                    </a:lnTo>
                    <a:lnTo>
                      <a:pt x="692" y="543"/>
                    </a:lnTo>
                    <a:lnTo>
                      <a:pt x="683" y="559"/>
                    </a:lnTo>
                    <a:lnTo>
                      <a:pt x="672" y="574"/>
                    </a:lnTo>
                    <a:lnTo>
                      <a:pt x="662" y="587"/>
                    </a:lnTo>
                    <a:lnTo>
                      <a:pt x="651" y="602"/>
                    </a:lnTo>
                    <a:lnTo>
                      <a:pt x="640" y="615"/>
                    </a:lnTo>
                    <a:lnTo>
                      <a:pt x="628" y="627"/>
                    </a:lnTo>
                    <a:lnTo>
                      <a:pt x="614" y="641"/>
                    </a:lnTo>
                    <a:lnTo>
                      <a:pt x="601" y="651"/>
                    </a:lnTo>
                    <a:lnTo>
                      <a:pt x="588" y="663"/>
                    </a:lnTo>
                    <a:lnTo>
                      <a:pt x="573" y="672"/>
                    </a:lnTo>
                    <a:lnTo>
                      <a:pt x="558" y="682"/>
                    </a:lnTo>
                    <a:lnTo>
                      <a:pt x="543" y="691"/>
                    </a:lnTo>
                    <a:lnTo>
                      <a:pt x="527" y="700"/>
                    </a:lnTo>
                    <a:lnTo>
                      <a:pt x="511" y="706"/>
                    </a:lnTo>
                    <a:lnTo>
                      <a:pt x="494" y="713"/>
                    </a:lnTo>
                    <a:lnTo>
                      <a:pt x="476" y="719"/>
                    </a:lnTo>
                    <a:lnTo>
                      <a:pt x="460" y="724"/>
                    </a:lnTo>
                    <a:lnTo>
                      <a:pt x="442" y="728"/>
                    </a:lnTo>
                    <a:lnTo>
                      <a:pt x="423" y="731"/>
                    </a:lnTo>
                    <a:lnTo>
                      <a:pt x="405" y="734"/>
                    </a:lnTo>
                    <a:lnTo>
                      <a:pt x="386" y="735"/>
                    </a:lnTo>
                    <a:lnTo>
                      <a:pt x="368" y="735"/>
                    </a:lnTo>
                    <a:lnTo>
                      <a:pt x="349" y="735"/>
                    </a:lnTo>
                    <a:lnTo>
                      <a:pt x="331" y="734"/>
                    </a:lnTo>
                    <a:lnTo>
                      <a:pt x="312" y="731"/>
                    </a:lnTo>
                    <a:lnTo>
                      <a:pt x="294" y="728"/>
                    </a:lnTo>
                    <a:lnTo>
                      <a:pt x="276" y="724"/>
                    </a:lnTo>
                    <a:lnTo>
                      <a:pt x="258" y="719"/>
                    </a:lnTo>
                    <a:lnTo>
                      <a:pt x="241" y="713"/>
                    </a:lnTo>
                    <a:lnTo>
                      <a:pt x="224" y="706"/>
                    </a:lnTo>
                    <a:lnTo>
                      <a:pt x="208" y="700"/>
                    </a:lnTo>
                    <a:lnTo>
                      <a:pt x="193" y="691"/>
                    </a:lnTo>
                    <a:lnTo>
                      <a:pt x="177" y="682"/>
                    </a:lnTo>
                    <a:lnTo>
                      <a:pt x="162" y="672"/>
                    </a:lnTo>
                    <a:lnTo>
                      <a:pt x="147" y="663"/>
                    </a:lnTo>
                    <a:lnTo>
                      <a:pt x="134" y="651"/>
                    </a:lnTo>
                    <a:lnTo>
                      <a:pt x="121" y="641"/>
                    </a:lnTo>
                    <a:lnTo>
                      <a:pt x="107" y="627"/>
                    </a:lnTo>
                    <a:lnTo>
                      <a:pt x="95" y="615"/>
                    </a:lnTo>
                    <a:lnTo>
                      <a:pt x="83" y="602"/>
                    </a:lnTo>
                    <a:lnTo>
                      <a:pt x="73" y="587"/>
                    </a:lnTo>
                    <a:lnTo>
                      <a:pt x="63" y="574"/>
                    </a:lnTo>
                    <a:lnTo>
                      <a:pt x="54" y="559"/>
                    </a:lnTo>
                    <a:lnTo>
                      <a:pt x="45" y="543"/>
                    </a:lnTo>
                    <a:lnTo>
                      <a:pt x="36" y="528"/>
                    </a:lnTo>
                    <a:lnTo>
                      <a:pt x="29" y="512"/>
                    </a:lnTo>
                    <a:lnTo>
                      <a:pt x="23" y="494"/>
                    </a:lnTo>
                    <a:lnTo>
                      <a:pt x="17" y="478"/>
                    </a:lnTo>
                    <a:lnTo>
                      <a:pt x="12" y="460"/>
                    </a:lnTo>
                    <a:lnTo>
                      <a:pt x="8" y="442"/>
                    </a:lnTo>
                    <a:lnTo>
                      <a:pt x="5" y="424"/>
                    </a:lnTo>
                    <a:lnTo>
                      <a:pt x="2" y="406"/>
                    </a:lnTo>
                    <a:lnTo>
                      <a:pt x="0" y="387"/>
                    </a:lnTo>
                    <a:lnTo>
                      <a:pt x="0" y="368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3" name="Freeform 15"/>
              <p:cNvSpPr>
                <a:spLocks noChangeAspect="1"/>
              </p:cNvSpPr>
              <p:nvPr/>
            </p:nvSpPr>
            <p:spPr bwMode="auto">
              <a:xfrm rot="5400000">
                <a:off x="1505" y="671"/>
                <a:ext cx="1366" cy="1365"/>
              </a:xfrm>
              <a:custGeom>
                <a:avLst/>
                <a:gdLst>
                  <a:gd name="T0" fmla="*/ 289351 w 730"/>
                  <a:gd name="T1" fmla="*/ 48804356 h 729"/>
                  <a:gd name="T2" fmla="*/ 1734393 w 730"/>
                  <a:gd name="T3" fmla="*/ 40721470 h 729"/>
                  <a:gd name="T4" fmla="*/ 4272451 w 730"/>
                  <a:gd name="T5" fmla="*/ 33303392 h 729"/>
                  <a:gd name="T6" fmla="*/ 7994751 w 730"/>
                  <a:gd name="T7" fmla="*/ 26247978 h 729"/>
                  <a:gd name="T8" fmla="*/ 12267195 w 730"/>
                  <a:gd name="T9" fmla="*/ 19749194 h 729"/>
                  <a:gd name="T10" fmla="*/ 17896142 w 730"/>
                  <a:gd name="T11" fmla="*/ 14241038 h 729"/>
                  <a:gd name="T12" fmla="*/ 23813863 w 730"/>
                  <a:gd name="T13" fmla="*/ 9263871 h 729"/>
                  <a:gd name="T14" fmla="*/ 30622677 w 730"/>
                  <a:gd name="T15" fmla="*/ 5292410 h 729"/>
                  <a:gd name="T16" fmla="*/ 38049795 w 730"/>
                  <a:gd name="T17" fmla="*/ 2403308 h 729"/>
                  <a:gd name="T18" fmla="*/ 45879260 w 730"/>
                  <a:gd name="T19" fmla="*/ 545725 h 729"/>
                  <a:gd name="T20" fmla="*/ 54028303 w 730"/>
                  <a:gd name="T21" fmla="*/ 0 h 729"/>
                  <a:gd name="T22" fmla="*/ 62219328 w 730"/>
                  <a:gd name="T23" fmla="*/ 545725 h 729"/>
                  <a:gd name="T24" fmla="*/ 70025698 w 730"/>
                  <a:gd name="T25" fmla="*/ 2403308 h 729"/>
                  <a:gd name="T26" fmla="*/ 77648837 w 730"/>
                  <a:gd name="T27" fmla="*/ 5292410 h 729"/>
                  <a:gd name="T28" fmla="*/ 84109569 w 730"/>
                  <a:gd name="T29" fmla="*/ 9263871 h 729"/>
                  <a:gd name="T30" fmla="*/ 90277823 w 730"/>
                  <a:gd name="T31" fmla="*/ 14241038 h 729"/>
                  <a:gd name="T32" fmla="*/ 95651875 w 730"/>
                  <a:gd name="T33" fmla="*/ 19749194 h 729"/>
                  <a:gd name="T34" fmla="*/ 100265250 w 730"/>
                  <a:gd name="T35" fmla="*/ 26247978 h 729"/>
                  <a:gd name="T36" fmla="*/ 103620787 w 730"/>
                  <a:gd name="T37" fmla="*/ 33303392 h 729"/>
                  <a:gd name="T38" fmla="*/ 106339333 w 730"/>
                  <a:gd name="T39" fmla="*/ 40721470 h 729"/>
                  <a:gd name="T40" fmla="*/ 107895479 w 730"/>
                  <a:gd name="T41" fmla="*/ 48804356 h 729"/>
                  <a:gd name="T42" fmla="*/ 107895479 w 730"/>
                  <a:gd name="T43" fmla="*/ 57230147 h 729"/>
                  <a:gd name="T44" fmla="*/ 107064165 w 730"/>
                  <a:gd name="T45" fmla="*/ 65498433 h 729"/>
                  <a:gd name="T46" fmla="*/ 104828277 w 730"/>
                  <a:gd name="T47" fmla="*/ 73298680 h 729"/>
                  <a:gd name="T48" fmla="*/ 101614221 w 730"/>
                  <a:gd name="T49" fmla="*/ 80612459 h 729"/>
                  <a:gd name="T50" fmla="*/ 97259468 w 730"/>
                  <a:gd name="T51" fmla="*/ 87246482 h 729"/>
                  <a:gd name="T52" fmla="*/ 92256667 w 730"/>
                  <a:gd name="T53" fmla="*/ 93228021 h 729"/>
                  <a:gd name="T54" fmla="*/ 86338947 w 730"/>
                  <a:gd name="T55" fmla="*/ 98281547 h 729"/>
                  <a:gd name="T56" fmla="*/ 79834704 w 730"/>
                  <a:gd name="T57" fmla="*/ 102683709 h 729"/>
                  <a:gd name="T58" fmla="*/ 72561826 w 730"/>
                  <a:gd name="T59" fmla="*/ 105972850 h 729"/>
                  <a:gd name="T60" fmla="*/ 64851202 w 730"/>
                  <a:gd name="T61" fmla="*/ 108231432 h 729"/>
                  <a:gd name="T62" fmla="*/ 56880064 w 730"/>
                  <a:gd name="T63" fmla="*/ 109072336 h 729"/>
                  <a:gd name="T64" fmla="*/ 48582585 w 730"/>
                  <a:gd name="T65" fmla="*/ 108778604 h 729"/>
                  <a:gd name="T66" fmla="*/ 40768103 w 730"/>
                  <a:gd name="T67" fmla="*/ 107495020 h 729"/>
                  <a:gd name="T68" fmla="*/ 32990229 w 730"/>
                  <a:gd name="T69" fmla="*/ 104767517 h 729"/>
                  <a:gd name="T70" fmla="*/ 26169884 w 730"/>
                  <a:gd name="T71" fmla="*/ 101316897 h 729"/>
                  <a:gd name="T72" fmla="*/ 19863983 w 730"/>
                  <a:gd name="T73" fmla="*/ 96525028 h 729"/>
                  <a:gd name="T74" fmla="*/ 14080376 w 730"/>
                  <a:gd name="T75" fmla="*/ 91271109 h 729"/>
                  <a:gd name="T76" fmla="*/ 9357113 w 730"/>
                  <a:gd name="T77" fmla="*/ 85010281 h 729"/>
                  <a:gd name="T78" fmla="*/ 5289403 w 730"/>
                  <a:gd name="T79" fmla="*/ 78104766 h 729"/>
                  <a:gd name="T80" fmla="*/ 2534446 w 730"/>
                  <a:gd name="T81" fmla="*/ 70910085 h 729"/>
                  <a:gd name="T82" fmla="*/ 723815 w 730"/>
                  <a:gd name="T83" fmla="*/ 62827149 h 729"/>
                  <a:gd name="T84" fmla="*/ 0 w 730"/>
                  <a:gd name="T85" fmla="*/ 54586633 h 72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0" h="729">
                    <a:moveTo>
                      <a:pt x="0" y="364"/>
                    </a:moveTo>
                    <a:lnTo>
                      <a:pt x="0" y="345"/>
                    </a:lnTo>
                    <a:lnTo>
                      <a:pt x="2" y="326"/>
                    </a:lnTo>
                    <a:lnTo>
                      <a:pt x="5" y="308"/>
                    </a:lnTo>
                    <a:lnTo>
                      <a:pt x="8" y="290"/>
                    </a:lnTo>
                    <a:lnTo>
                      <a:pt x="12" y="272"/>
                    </a:lnTo>
                    <a:lnTo>
                      <a:pt x="17" y="256"/>
                    </a:lnTo>
                    <a:lnTo>
                      <a:pt x="23" y="238"/>
                    </a:lnTo>
                    <a:lnTo>
                      <a:pt x="29" y="222"/>
                    </a:lnTo>
                    <a:lnTo>
                      <a:pt x="36" y="206"/>
                    </a:lnTo>
                    <a:lnTo>
                      <a:pt x="45" y="191"/>
                    </a:lnTo>
                    <a:lnTo>
                      <a:pt x="54" y="175"/>
                    </a:lnTo>
                    <a:lnTo>
                      <a:pt x="63" y="160"/>
                    </a:lnTo>
                    <a:lnTo>
                      <a:pt x="73" y="145"/>
                    </a:lnTo>
                    <a:lnTo>
                      <a:pt x="83" y="132"/>
                    </a:lnTo>
                    <a:lnTo>
                      <a:pt x="95" y="118"/>
                    </a:lnTo>
                    <a:lnTo>
                      <a:pt x="107" y="106"/>
                    </a:lnTo>
                    <a:lnTo>
                      <a:pt x="121" y="95"/>
                    </a:lnTo>
                    <a:lnTo>
                      <a:pt x="134" y="83"/>
                    </a:lnTo>
                    <a:lnTo>
                      <a:pt x="147" y="72"/>
                    </a:lnTo>
                    <a:lnTo>
                      <a:pt x="161" y="62"/>
                    </a:lnTo>
                    <a:lnTo>
                      <a:pt x="177" y="52"/>
                    </a:lnTo>
                    <a:lnTo>
                      <a:pt x="192" y="43"/>
                    </a:lnTo>
                    <a:lnTo>
                      <a:pt x="207" y="35"/>
                    </a:lnTo>
                    <a:lnTo>
                      <a:pt x="223" y="28"/>
                    </a:lnTo>
                    <a:lnTo>
                      <a:pt x="241" y="22"/>
                    </a:lnTo>
                    <a:lnTo>
                      <a:pt x="257" y="16"/>
                    </a:lnTo>
                    <a:lnTo>
                      <a:pt x="275" y="12"/>
                    </a:lnTo>
                    <a:lnTo>
                      <a:pt x="293" y="7"/>
                    </a:lnTo>
                    <a:lnTo>
                      <a:pt x="310" y="4"/>
                    </a:lnTo>
                    <a:lnTo>
                      <a:pt x="328" y="1"/>
                    </a:lnTo>
                    <a:lnTo>
                      <a:pt x="347" y="0"/>
                    </a:lnTo>
                    <a:lnTo>
                      <a:pt x="365" y="0"/>
                    </a:lnTo>
                    <a:lnTo>
                      <a:pt x="384" y="0"/>
                    </a:lnTo>
                    <a:lnTo>
                      <a:pt x="402" y="1"/>
                    </a:lnTo>
                    <a:lnTo>
                      <a:pt x="420" y="4"/>
                    </a:lnTo>
                    <a:lnTo>
                      <a:pt x="438" y="7"/>
                    </a:lnTo>
                    <a:lnTo>
                      <a:pt x="457" y="12"/>
                    </a:lnTo>
                    <a:lnTo>
                      <a:pt x="473" y="16"/>
                    </a:lnTo>
                    <a:lnTo>
                      <a:pt x="490" y="22"/>
                    </a:lnTo>
                    <a:lnTo>
                      <a:pt x="508" y="28"/>
                    </a:lnTo>
                    <a:lnTo>
                      <a:pt x="524" y="35"/>
                    </a:lnTo>
                    <a:lnTo>
                      <a:pt x="539" y="43"/>
                    </a:lnTo>
                    <a:lnTo>
                      <a:pt x="555" y="52"/>
                    </a:lnTo>
                    <a:lnTo>
                      <a:pt x="568" y="62"/>
                    </a:lnTo>
                    <a:lnTo>
                      <a:pt x="583" y="72"/>
                    </a:lnTo>
                    <a:lnTo>
                      <a:pt x="597" y="83"/>
                    </a:lnTo>
                    <a:lnTo>
                      <a:pt x="610" y="95"/>
                    </a:lnTo>
                    <a:lnTo>
                      <a:pt x="623" y="106"/>
                    </a:lnTo>
                    <a:lnTo>
                      <a:pt x="635" y="118"/>
                    </a:lnTo>
                    <a:lnTo>
                      <a:pt x="646" y="132"/>
                    </a:lnTo>
                    <a:lnTo>
                      <a:pt x="657" y="145"/>
                    </a:lnTo>
                    <a:lnTo>
                      <a:pt x="668" y="160"/>
                    </a:lnTo>
                    <a:lnTo>
                      <a:pt x="677" y="175"/>
                    </a:lnTo>
                    <a:lnTo>
                      <a:pt x="686" y="191"/>
                    </a:lnTo>
                    <a:lnTo>
                      <a:pt x="693" y="206"/>
                    </a:lnTo>
                    <a:lnTo>
                      <a:pt x="700" y="222"/>
                    </a:lnTo>
                    <a:lnTo>
                      <a:pt x="708" y="238"/>
                    </a:lnTo>
                    <a:lnTo>
                      <a:pt x="712" y="256"/>
                    </a:lnTo>
                    <a:lnTo>
                      <a:pt x="718" y="272"/>
                    </a:lnTo>
                    <a:lnTo>
                      <a:pt x="723" y="290"/>
                    </a:lnTo>
                    <a:lnTo>
                      <a:pt x="726" y="308"/>
                    </a:lnTo>
                    <a:lnTo>
                      <a:pt x="729" y="326"/>
                    </a:lnTo>
                    <a:lnTo>
                      <a:pt x="729" y="345"/>
                    </a:lnTo>
                    <a:lnTo>
                      <a:pt x="730" y="364"/>
                    </a:lnTo>
                    <a:lnTo>
                      <a:pt x="729" y="382"/>
                    </a:lnTo>
                    <a:lnTo>
                      <a:pt x="729" y="401"/>
                    </a:lnTo>
                    <a:lnTo>
                      <a:pt x="726" y="419"/>
                    </a:lnTo>
                    <a:lnTo>
                      <a:pt x="723" y="437"/>
                    </a:lnTo>
                    <a:lnTo>
                      <a:pt x="718" y="455"/>
                    </a:lnTo>
                    <a:lnTo>
                      <a:pt x="712" y="473"/>
                    </a:lnTo>
                    <a:lnTo>
                      <a:pt x="708" y="489"/>
                    </a:lnTo>
                    <a:lnTo>
                      <a:pt x="700" y="505"/>
                    </a:lnTo>
                    <a:lnTo>
                      <a:pt x="693" y="521"/>
                    </a:lnTo>
                    <a:lnTo>
                      <a:pt x="686" y="538"/>
                    </a:lnTo>
                    <a:lnTo>
                      <a:pt x="677" y="553"/>
                    </a:lnTo>
                    <a:lnTo>
                      <a:pt x="668" y="567"/>
                    </a:lnTo>
                    <a:lnTo>
                      <a:pt x="657" y="582"/>
                    </a:lnTo>
                    <a:lnTo>
                      <a:pt x="646" y="596"/>
                    </a:lnTo>
                    <a:lnTo>
                      <a:pt x="635" y="609"/>
                    </a:lnTo>
                    <a:lnTo>
                      <a:pt x="623" y="622"/>
                    </a:lnTo>
                    <a:lnTo>
                      <a:pt x="610" y="634"/>
                    </a:lnTo>
                    <a:lnTo>
                      <a:pt x="597" y="644"/>
                    </a:lnTo>
                    <a:lnTo>
                      <a:pt x="583" y="656"/>
                    </a:lnTo>
                    <a:lnTo>
                      <a:pt x="568" y="667"/>
                    </a:lnTo>
                    <a:lnTo>
                      <a:pt x="555" y="676"/>
                    </a:lnTo>
                    <a:lnTo>
                      <a:pt x="539" y="685"/>
                    </a:lnTo>
                    <a:lnTo>
                      <a:pt x="524" y="692"/>
                    </a:lnTo>
                    <a:lnTo>
                      <a:pt x="508" y="699"/>
                    </a:lnTo>
                    <a:lnTo>
                      <a:pt x="490" y="707"/>
                    </a:lnTo>
                    <a:lnTo>
                      <a:pt x="473" y="711"/>
                    </a:lnTo>
                    <a:lnTo>
                      <a:pt x="457" y="717"/>
                    </a:lnTo>
                    <a:lnTo>
                      <a:pt x="438" y="722"/>
                    </a:lnTo>
                    <a:lnTo>
                      <a:pt x="420" y="725"/>
                    </a:lnTo>
                    <a:lnTo>
                      <a:pt x="402" y="726"/>
                    </a:lnTo>
                    <a:lnTo>
                      <a:pt x="384" y="728"/>
                    </a:lnTo>
                    <a:lnTo>
                      <a:pt x="365" y="729"/>
                    </a:lnTo>
                    <a:lnTo>
                      <a:pt x="347" y="728"/>
                    </a:lnTo>
                    <a:lnTo>
                      <a:pt x="328" y="726"/>
                    </a:lnTo>
                    <a:lnTo>
                      <a:pt x="310" y="725"/>
                    </a:lnTo>
                    <a:lnTo>
                      <a:pt x="293" y="722"/>
                    </a:lnTo>
                    <a:lnTo>
                      <a:pt x="275" y="717"/>
                    </a:lnTo>
                    <a:lnTo>
                      <a:pt x="257" y="711"/>
                    </a:lnTo>
                    <a:lnTo>
                      <a:pt x="241" y="707"/>
                    </a:lnTo>
                    <a:lnTo>
                      <a:pt x="223" y="699"/>
                    </a:lnTo>
                    <a:lnTo>
                      <a:pt x="207" y="692"/>
                    </a:lnTo>
                    <a:lnTo>
                      <a:pt x="192" y="685"/>
                    </a:lnTo>
                    <a:lnTo>
                      <a:pt x="177" y="676"/>
                    </a:lnTo>
                    <a:lnTo>
                      <a:pt x="161" y="667"/>
                    </a:lnTo>
                    <a:lnTo>
                      <a:pt x="147" y="656"/>
                    </a:lnTo>
                    <a:lnTo>
                      <a:pt x="134" y="644"/>
                    </a:lnTo>
                    <a:lnTo>
                      <a:pt x="121" y="634"/>
                    </a:lnTo>
                    <a:lnTo>
                      <a:pt x="107" y="622"/>
                    </a:lnTo>
                    <a:lnTo>
                      <a:pt x="95" y="609"/>
                    </a:lnTo>
                    <a:lnTo>
                      <a:pt x="83" y="596"/>
                    </a:lnTo>
                    <a:lnTo>
                      <a:pt x="73" y="582"/>
                    </a:lnTo>
                    <a:lnTo>
                      <a:pt x="63" y="567"/>
                    </a:lnTo>
                    <a:lnTo>
                      <a:pt x="54" y="553"/>
                    </a:lnTo>
                    <a:lnTo>
                      <a:pt x="45" y="538"/>
                    </a:lnTo>
                    <a:lnTo>
                      <a:pt x="36" y="521"/>
                    </a:lnTo>
                    <a:lnTo>
                      <a:pt x="29" y="505"/>
                    </a:lnTo>
                    <a:lnTo>
                      <a:pt x="23" y="489"/>
                    </a:lnTo>
                    <a:lnTo>
                      <a:pt x="17" y="473"/>
                    </a:lnTo>
                    <a:lnTo>
                      <a:pt x="12" y="455"/>
                    </a:lnTo>
                    <a:lnTo>
                      <a:pt x="8" y="437"/>
                    </a:lnTo>
                    <a:lnTo>
                      <a:pt x="5" y="419"/>
                    </a:lnTo>
                    <a:lnTo>
                      <a:pt x="2" y="401"/>
                    </a:lnTo>
                    <a:lnTo>
                      <a:pt x="0" y="382"/>
                    </a:ln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4" name="Freeform 16"/>
              <p:cNvSpPr>
                <a:spLocks noChangeAspect="1"/>
              </p:cNvSpPr>
              <p:nvPr/>
            </p:nvSpPr>
            <p:spPr bwMode="auto">
              <a:xfrm rot="5400000">
                <a:off x="1510" y="677"/>
                <a:ext cx="1356" cy="1353"/>
              </a:xfrm>
              <a:custGeom>
                <a:avLst/>
                <a:gdLst>
                  <a:gd name="T0" fmla="*/ 478743 w 724"/>
                  <a:gd name="T1" fmla="*/ 48003721 h 723"/>
                  <a:gd name="T2" fmla="*/ 1766422 w 724"/>
                  <a:gd name="T3" fmla="*/ 40181770 h 723"/>
                  <a:gd name="T4" fmla="*/ 4516433 w 724"/>
                  <a:gd name="T5" fmla="*/ 32642830 h 723"/>
                  <a:gd name="T6" fmla="*/ 8115188 w 724"/>
                  <a:gd name="T7" fmla="*/ 25905096 h 723"/>
                  <a:gd name="T8" fmla="*/ 12451584 w 724"/>
                  <a:gd name="T9" fmla="*/ 19573574 h 723"/>
                  <a:gd name="T10" fmla="*/ 17961089 w 724"/>
                  <a:gd name="T11" fmla="*/ 13805402 h 723"/>
                  <a:gd name="T12" fmla="*/ 24301970 w 724"/>
                  <a:gd name="T13" fmla="*/ 9185796 h 723"/>
                  <a:gd name="T14" fmla="*/ 31044354 w 724"/>
                  <a:gd name="T15" fmla="*/ 5160971 h 723"/>
                  <a:gd name="T16" fmla="*/ 38423871 w 724"/>
                  <a:gd name="T17" fmla="*/ 2372565 h 723"/>
                  <a:gd name="T18" fmla="*/ 46247777 w 724"/>
                  <a:gd name="T19" fmla="*/ 542078 h 723"/>
                  <a:gd name="T20" fmla="*/ 54546164 w 724"/>
                  <a:gd name="T21" fmla="*/ 0 h 723"/>
                  <a:gd name="T22" fmla="*/ 62821972 w 724"/>
                  <a:gd name="T23" fmla="*/ 542078 h 723"/>
                  <a:gd name="T24" fmla="*/ 70776266 w 724"/>
                  <a:gd name="T25" fmla="*/ 2372565 h 723"/>
                  <a:gd name="T26" fmla="*/ 78159834 w 724"/>
                  <a:gd name="T27" fmla="*/ 5160971 h 723"/>
                  <a:gd name="T28" fmla="*/ 85100661 w 724"/>
                  <a:gd name="T29" fmla="*/ 9185796 h 723"/>
                  <a:gd name="T30" fmla="*/ 91109174 w 724"/>
                  <a:gd name="T31" fmla="*/ 13805402 h 723"/>
                  <a:gd name="T32" fmla="*/ 96815948 w 724"/>
                  <a:gd name="T33" fmla="*/ 19573574 h 723"/>
                  <a:gd name="T34" fmla="*/ 101246875 w 724"/>
                  <a:gd name="T35" fmla="*/ 25905096 h 723"/>
                  <a:gd name="T36" fmla="*/ 104865187 w 724"/>
                  <a:gd name="T37" fmla="*/ 32642830 h 723"/>
                  <a:gd name="T38" fmla="*/ 107262535 w 724"/>
                  <a:gd name="T39" fmla="*/ 40181770 h 723"/>
                  <a:gd name="T40" fmla="*/ 108899246 w 724"/>
                  <a:gd name="T41" fmla="*/ 48003721 h 723"/>
                  <a:gd name="T42" fmla="*/ 109065940 w 724"/>
                  <a:gd name="T43" fmla="*/ 56467919 h 723"/>
                  <a:gd name="T44" fmla="*/ 107978728 w 724"/>
                  <a:gd name="T45" fmla="*/ 64336387 h 723"/>
                  <a:gd name="T46" fmla="*/ 105763222 w 724"/>
                  <a:gd name="T47" fmla="*/ 72016638 h 723"/>
                  <a:gd name="T48" fmla="*/ 102553109 w 724"/>
                  <a:gd name="T49" fmla="*/ 78998492 h 723"/>
                  <a:gd name="T50" fmla="*/ 98380890 w 724"/>
                  <a:gd name="T51" fmla="*/ 85737280 h 723"/>
                  <a:gd name="T52" fmla="*/ 93215008 w 724"/>
                  <a:gd name="T53" fmla="*/ 91675178 h 723"/>
                  <a:gd name="T54" fmla="*/ 87166924 w 724"/>
                  <a:gd name="T55" fmla="*/ 96643267 h 723"/>
                  <a:gd name="T56" fmla="*/ 80727374 w 724"/>
                  <a:gd name="T57" fmla="*/ 100861969 h 723"/>
                  <a:gd name="T58" fmla="*/ 73335889 w 724"/>
                  <a:gd name="T59" fmla="*/ 103929653 h 723"/>
                  <a:gd name="T60" fmla="*/ 65528213 w 724"/>
                  <a:gd name="T61" fmla="*/ 106163113 h 723"/>
                  <a:gd name="T62" fmla="*/ 57410650 w 724"/>
                  <a:gd name="T63" fmla="*/ 107192230 h 723"/>
                  <a:gd name="T64" fmla="*/ 48986699 w 724"/>
                  <a:gd name="T65" fmla="*/ 107022714 h 723"/>
                  <a:gd name="T66" fmla="*/ 40918864 w 724"/>
                  <a:gd name="T67" fmla="*/ 105466253 h 723"/>
                  <a:gd name="T68" fmla="*/ 33639830 w 724"/>
                  <a:gd name="T69" fmla="*/ 103093699 h 723"/>
                  <a:gd name="T70" fmla="*/ 26363966 w 724"/>
                  <a:gd name="T71" fmla="*/ 99490744 h 723"/>
                  <a:gd name="T72" fmla="*/ 19880189 w 724"/>
                  <a:gd name="T73" fmla="*/ 94923903 h 723"/>
                  <a:gd name="T74" fmla="*/ 14306712 w 724"/>
                  <a:gd name="T75" fmla="*/ 89540838 h 723"/>
                  <a:gd name="T76" fmla="*/ 9487222 w 724"/>
                  <a:gd name="T77" fmla="*/ 83573367 h 723"/>
                  <a:gd name="T78" fmla="*/ 5359775 w 724"/>
                  <a:gd name="T79" fmla="*/ 76763091 h 723"/>
                  <a:gd name="T80" fmla="*/ 2567519 w 724"/>
                  <a:gd name="T81" fmla="*/ 69731593 h 723"/>
                  <a:gd name="T82" fmla="*/ 731933 w 724"/>
                  <a:gd name="T83" fmla="*/ 61643202 h 723"/>
                  <a:gd name="T84" fmla="*/ 0 w 724"/>
                  <a:gd name="T85" fmla="*/ 53554016 h 7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24" h="723">
                    <a:moveTo>
                      <a:pt x="0" y="361"/>
                    </a:moveTo>
                    <a:lnTo>
                      <a:pt x="2" y="344"/>
                    </a:lnTo>
                    <a:lnTo>
                      <a:pt x="3" y="324"/>
                    </a:lnTo>
                    <a:lnTo>
                      <a:pt x="5" y="306"/>
                    </a:lnTo>
                    <a:lnTo>
                      <a:pt x="8" y="289"/>
                    </a:lnTo>
                    <a:lnTo>
                      <a:pt x="12" y="271"/>
                    </a:lnTo>
                    <a:lnTo>
                      <a:pt x="17" y="255"/>
                    </a:lnTo>
                    <a:lnTo>
                      <a:pt x="23" y="237"/>
                    </a:lnTo>
                    <a:lnTo>
                      <a:pt x="30" y="220"/>
                    </a:lnTo>
                    <a:lnTo>
                      <a:pt x="36" y="204"/>
                    </a:lnTo>
                    <a:lnTo>
                      <a:pt x="45" y="189"/>
                    </a:lnTo>
                    <a:lnTo>
                      <a:pt x="54" y="175"/>
                    </a:lnTo>
                    <a:lnTo>
                      <a:pt x="63" y="160"/>
                    </a:lnTo>
                    <a:lnTo>
                      <a:pt x="73" y="145"/>
                    </a:lnTo>
                    <a:lnTo>
                      <a:pt x="83" y="132"/>
                    </a:lnTo>
                    <a:lnTo>
                      <a:pt x="95" y="118"/>
                    </a:lnTo>
                    <a:lnTo>
                      <a:pt x="107" y="106"/>
                    </a:lnTo>
                    <a:lnTo>
                      <a:pt x="119" y="93"/>
                    </a:lnTo>
                    <a:lnTo>
                      <a:pt x="132" y="83"/>
                    </a:lnTo>
                    <a:lnTo>
                      <a:pt x="146" y="72"/>
                    </a:lnTo>
                    <a:lnTo>
                      <a:pt x="161" y="62"/>
                    </a:lnTo>
                    <a:lnTo>
                      <a:pt x="175" y="52"/>
                    </a:lnTo>
                    <a:lnTo>
                      <a:pt x="190" y="44"/>
                    </a:lnTo>
                    <a:lnTo>
                      <a:pt x="206" y="35"/>
                    </a:lnTo>
                    <a:lnTo>
                      <a:pt x="223" y="28"/>
                    </a:lnTo>
                    <a:lnTo>
                      <a:pt x="238" y="22"/>
                    </a:lnTo>
                    <a:lnTo>
                      <a:pt x="255" y="16"/>
                    </a:lnTo>
                    <a:lnTo>
                      <a:pt x="272" y="11"/>
                    </a:lnTo>
                    <a:lnTo>
                      <a:pt x="290" y="7"/>
                    </a:lnTo>
                    <a:lnTo>
                      <a:pt x="307" y="4"/>
                    </a:lnTo>
                    <a:lnTo>
                      <a:pt x="325" y="1"/>
                    </a:lnTo>
                    <a:lnTo>
                      <a:pt x="344" y="0"/>
                    </a:lnTo>
                    <a:lnTo>
                      <a:pt x="362" y="0"/>
                    </a:lnTo>
                    <a:lnTo>
                      <a:pt x="381" y="0"/>
                    </a:lnTo>
                    <a:lnTo>
                      <a:pt x="399" y="1"/>
                    </a:lnTo>
                    <a:lnTo>
                      <a:pt x="417" y="4"/>
                    </a:lnTo>
                    <a:lnTo>
                      <a:pt x="435" y="7"/>
                    </a:lnTo>
                    <a:lnTo>
                      <a:pt x="453" y="11"/>
                    </a:lnTo>
                    <a:lnTo>
                      <a:pt x="470" y="16"/>
                    </a:lnTo>
                    <a:lnTo>
                      <a:pt x="487" y="22"/>
                    </a:lnTo>
                    <a:lnTo>
                      <a:pt x="503" y="28"/>
                    </a:lnTo>
                    <a:lnTo>
                      <a:pt x="519" y="35"/>
                    </a:lnTo>
                    <a:lnTo>
                      <a:pt x="536" y="44"/>
                    </a:lnTo>
                    <a:lnTo>
                      <a:pt x="551" y="52"/>
                    </a:lnTo>
                    <a:lnTo>
                      <a:pt x="565" y="62"/>
                    </a:lnTo>
                    <a:lnTo>
                      <a:pt x="579" y="72"/>
                    </a:lnTo>
                    <a:lnTo>
                      <a:pt x="592" y="83"/>
                    </a:lnTo>
                    <a:lnTo>
                      <a:pt x="605" y="93"/>
                    </a:lnTo>
                    <a:lnTo>
                      <a:pt x="619" y="106"/>
                    </a:lnTo>
                    <a:lnTo>
                      <a:pt x="631" y="118"/>
                    </a:lnTo>
                    <a:lnTo>
                      <a:pt x="643" y="132"/>
                    </a:lnTo>
                    <a:lnTo>
                      <a:pt x="653" y="145"/>
                    </a:lnTo>
                    <a:lnTo>
                      <a:pt x="663" y="160"/>
                    </a:lnTo>
                    <a:lnTo>
                      <a:pt x="672" y="175"/>
                    </a:lnTo>
                    <a:lnTo>
                      <a:pt x="681" y="189"/>
                    </a:lnTo>
                    <a:lnTo>
                      <a:pt x="688" y="204"/>
                    </a:lnTo>
                    <a:lnTo>
                      <a:pt x="696" y="220"/>
                    </a:lnTo>
                    <a:lnTo>
                      <a:pt x="702" y="237"/>
                    </a:lnTo>
                    <a:lnTo>
                      <a:pt x="708" y="255"/>
                    </a:lnTo>
                    <a:lnTo>
                      <a:pt x="712" y="271"/>
                    </a:lnTo>
                    <a:lnTo>
                      <a:pt x="717" y="289"/>
                    </a:lnTo>
                    <a:lnTo>
                      <a:pt x="720" y="306"/>
                    </a:lnTo>
                    <a:lnTo>
                      <a:pt x="723" y="324"/>
                    </a:lnTo>
                    <a:lnTo>
                      <a:pt x="724" y="344"/>
                    </a:lnTo>
                    <a:lnTo>
                      <a:pt x="724" y="361"/>
                    </a:lnTo>
                    <a:lnTo>
                      <a:pt x="724" y="381"/>
                    </a:lnTo>
                    <a:lnTo>
                      <a:pt x="723" y="398"/>
                    </a:lnTo>
                    <a:lnTo>
                      <a:pt x="720" y="416"/>
                    </a:lnTo>
                    <a:lnTo>
                      <a:pt x="717" y="434"/>
                    </a:lnTo>
                    <a:lnTo>
                      <a:pt x="712" y="452"/>
                    </a:lnTo>
                    <a:lnTo>
                      <a:pt x="708" y="470"/>
                    </a:lnTo>
                    <a:lnTo>
                      <a:pt x="702" y="486"/>
                    </a:lnTo>
                    <a:lnTo>
                      <a:pt x="696" y="502"/>
                    </a:lnTo>
                    <a:lnTo>
                      <a:pt x="688" y="518"/>
                    </a:lnTo>
                    <a:lnTo>
                      <a:pt x="681" y="533"/>
                    </a:lnTo>
                    <a:lnTo>
                      <a:pt x="672" y="550"/>
                    </a:lnTo>
                    <a:lnTo>
                      <a:pt x="663" y="564"/>
                    </a:lnTo>
                    <a:lnTo>
                      <a:pt x="653" y="578"/>
                    </a:lnTo>
                    <a:lnTo>
                      <a:pt x="643" y="591"/>
                    </a:lnTo>
                    <a:lnTo>
                      <a:pt x="631" y="604"/>
                    </a:lnTo>
                    <a:lnTo>
                      <a:pt x="619" y="618"/>
                    </a:lnTo>
                    <a:lnTo>
                      <a:pt x="605" y="630"/>
                    </a:lnTo>
                    <a:lnTo>
                      <a:pt x="592" y="640"/>
                    </a:lnTo>
                    <a:lnTo>
                      <a:pt x="579" y="652"/>
                    </a:lnTo>
                    <a:lnTo>
                      <a:pt x="565" y="661"/>
                    </a:lnTo>
                    <a:lnTo>
                      <a:pt x="551" y="671"/>
                    </a:lnTo>
                    <a:lnTo>
                      <a:pt x="536" y="680"/>
                    </a:lnTo>
                    <a:lnTo>
                      <a:pt x="519" y="687"/>
                    </a:lnTo>
                    <a:lnTo>
                      <a:pt x="503" y="695"/>
                    </a:lnTo>
                    <a:lnTo>
                      <a:pt x="487" y="701"/>
                    </a:lnTo>
                    <a:lnTo>
                      <a:pt x="470" y="707"/>
                    </a:lnTo>
                    <a:lnTo>
                      <a:pt x="453" y="711"/>
                    </a:lnTo>
                    <a:lnTo>
                      <a:pt x="435" y="716"/>
                    </a:lnTo>
                    <a:lnTo>
                      <a:pt x="417" y="719"/>
                    </a:lnTo>
                    <a:lnTo>
                      <a:pt x="399" y="722"/>
                    </a:lnTo>
                    <a:lnTo>
                      <a:pt x="381" y="723"/>
                    </a:lnTo>
                    <a:lnTo>
                      <a:pt x="362" y="723"/>
                    </a:lnTo>
                    <a:lnTo>
                      <a:pt x="344" y="723"/>
                    </a:lnTo>
                    <a:lnTo>
                      <a:pt x="325" y="722"/>
                    </a:lnTo>
                    <a:lnTo>
                      <a:pt x="307" y="719"/>
                    </a:lnTo>
                    <a:lnTo>
                      <a:pt x="290" y="716"/>
                    </a:lnTo>
                    <a:lnTo>
                      <a:pt x="272" y="711"/>
                    </a:lnTo>
                    <a:lnTo>
                      <a:pt x="255" y="707"/>
                    </a:lnTo>
                    <a:lnTo>
                      <a:pt x="238" y="701"/>
                    </a:lnTo>
                    <a:lnTo>
                      <a:pt x="223" y="695"/>
                    </a:lnTo>
                    <a:lnTo>
                      <a:pt x="206" y="687"/>
                    </a:lnTo>
                    <a:lnTo>
                      <a:pt x="190" y="680"/>
                    </a:lnTo>
                    <a:lnTo>
                      <a:pt x="175" y="671"/>
                    </a:lnTo>
                    <a:lnTo>
                      <a:pt x="161" y="661"/>
                    </a:lnTo>
                    <a:lnTo>
                      <a:pt x="146" y="652"/>
                    </a:lnTo>
                    <a:lnTo>
                      <a:pt x="132" y="640"/>
                    </a:lnTo>
                    <a:lnTo>
                      <a:pt x="119" y="630"/>
                    </a:lnTo>
                    <a:lnTo>
                      <a:pt x="107" y="618"/>
                    </a:lnTo>
                    <a:lnTo>
                      <a:pt x="95" y="604"/>
                    </a:lnTo>
                    <a:lnTo>
                      <a:pt x="83" y="591"/>
                    </a:lnTo>
                    <a:lnTo>
                      <a:pt x="73" y="578"/>
                    </a:lnTo>
                    <a:lnTo>
                      <a:pt x="63" y="564"/>
                    </a:lnTo>
                    <a:lnTo>
                      <a:pt x="54" y="550"/>
                    </a:lnTo>
                    <a:lnTo>
                      <a:pt x="45" y="533"/>
                    </a:lnTo>
                    <a:lnTo>
                      <a:pt x="36" y="518"/>
                    </a:lnTo>
                    <a:lnTo>
                      <a:pt x="30" y="502"/>
                    </a:lnTo>
                    <a:lnTo>
                      <a:pt x="23" y="486"/>
                    </a:lnTo>
                    <a:lnTo>
                      <a:pt x="17" y="470"/>
                    </a:lnTo>
                    <a:lnTo>
                      <a:pt x="12" y="452"/>
                    </a:lnTo>
                    <a:lnTo>
                      <a:pt x="8" y="434"/>
                    </a:lnTo>
                    <a:lnTo>
                      <a:pt x="5" y="416"/>
                    </a:lnTo>
                    <a:lnTo>
                      <a:pt x="3" y="398"/>
                    </a:lnTo>
                    <a:lnTo>
                      <a:pt x="2" y="381"/>
                    </a:lnTo>
                    <a:lnTo>
                      <a:pt x="0" y="361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5" name="Freeform 17"/>
              <p:cNvSpPr>
                <a:spLocks noChangeAspect="1"/>
              </p:cNvSpPr>
              <p:nvPr/>
            </p:nvSpPr>
            <p:spPr bwMode="auto">
              <a:xfrm rot="5400000">
                <a:off x="1527" y="676"/>
                <a:ext cx="1344" cy="1346"/>
              </a:xfrm>
              <a:custGeom>
                <a:avLst/>
                <a:gdLst>
                  <a:gd name="T0" fmla="*/ 155260 w 718"/>
                  <a:gd name="T1" fmla="*/ 48266431 h 719"/>
                  <a:gd name="T2" fmla="*/ 1517367 w 718"/>
                  <a:gd name="T3" fmla="*/ 40209962 h 719"/>
                  <a:gd name="T4" fmla="*/ 4136334 w 718"/>
                  <a:gd name="T5" fmla="*/ 32723286 h 719"/>
                  <a:gd name="T6" fmla="*/ 7742664 w 718"/>
                  <a:gd name="T7" fmla="*/ 25852293 h 719"/>
                  <a:gd name="T8" fmla="*/ 12113412 w 718"/>
                  <a:gd name="T9" fmla="*/ 19387864 h 719"/>
                  <a:gd name="T10" fmla="*/ 17430076 w 718"/>
                  <a:gd name="T11" fmla="*/ 13879602 h 719"/>
                  <a:gd name="T12" fmla="*/ 23402293 w 718"/>
                  <a:gd name="T13" fmla="*/ 9239232 h 719"/>
                  <a:gd name="T14" fmla="*/ 30237522 w 718"/>
                  <a:gd name="T15" fmla="*/ 5272729 h 719"/>
                  <a:gd name="T16" fmla="*/ 37601024 w 718"/>
                  <a:gd name="T17" fmla="*/ 2396941 h 719"/>
                  <a:gd name="T18" fmla="*/ 45312953 w 718"/>
                  <a:gd name="T19" fmla="*/ 544404 h 719"/>
                  <a:gd name="T20" fmla="*/ 53501623 w 718"/>
                  <a:gd name="T21" fmla="*/ 0 h 719"/>
                  <a:gd name="T22" fmla="*/ 61709736 w 718"/>
                  <a:gd name="T23" fmla="*/ 544404 h 719"/>
                  <a:gd name="T24" fmla="*/ 69269599 w 718"/>
                  <a:gd name="T25" fmla="*/ 2396941 h 719"/>
                  <a:gd name="T26" fmla="*/ 76584506 w 718"/>
                  <a:gd name="T27" fmla="*/ 5272729 h 719"/>
                  <a:gd name="T28" fmla="*/ 83263202 w 718"/>
                  <a:gd name="T29" fmla="*/ 9239232 h 719"/>
                  <a:gd name="T30" fmla="*/ 89221794 w 718"/>
                  <a:gd name="T31" fmla="*/ 13879602 h 719"/>
                  <a:gd name="T32" fmla="*/ 94673732 w 718"/>
                  <a:gd name="T33" fmla="*/ 19387864 h 719"/>
                  <a:gd name="T34" fmla="*/ 99258932 w 718"/>
                  <a:gd name="T35" fmla="*/ 25852293 h 719"/>
                  <a:gd name="T36" fmla="*/ 102719983 w 718"/>
                  <a:gd name="T37" fmla="*/ 32723286 h 719"/>
                  <a:gd name="T38" fmla="*/ 105257047 w 718"/>
                  <a:gd name="T39" fmla="*/ 40209962 h 719"/>
                  <a:gd name="T40" fmla="*/ 106663471 w 718"/>
                  <a:gd name="T41" fmla="*/ 48266431 h 719"/>
                  <a:gd name="T42" fmla="*/ 107001413 w 718"/>
                  <a:gd name="T43" fmla="*/ 56435107 h 719"/>
                  <a:gd name="T44" fmla="*/ 105798503 w 718"/>
                  <a:gd name="T45" fmla="*/ 64366248 h 719"/>
                  <a:gd name="T46" fmla="*/ 103558470 w 718"/>
                  <a:gd name="T47" fmla="*/ 72062813 h 719"/>
                  <a:gd name="T48" fmla="*/ 100621048 w 718"/>
                  <a:gd name="T49" fmla="*/ 79086212 h 719"/>
                  <a:gd name="T50" fmla="*/ 96235883 w 718"/>
                  <a:gd name="T51" fmla="*/ 85579146 h 719"/>
                  <a:gd name="T52" fmla="*/ 91224425 w 718"/>
                  <a:gd name="T53" fmla="*/ 91533904 h 719"/>
                  <a:gd name="T54" fmla="*/ 85472856 w 718"/>
                  <a:gd name="T55" fmla="*/ 96386126 h 719"/>
                  <a:gd name="T56" fmla="*/ 78818466 w 718"/>
                  <a:gd name="T57" fmla="*/ 100662435 h 719"/>
                  <a:gd name="T58" fmla="*/ 71789483 w 718"/>
                  <a:gd name="T59" fmla="*/ 103894544 h 719"/>
                  <a:gd name="T60" fmla="*/ 64093400 w 718"/>
                  <a:gd name="T61" fmla="*/ 106149671 h 719"/>
                  <a:gd name="T62" fmla="*/ 56047166 w 718"/>
                  <a:gd name="T63" fmla="*/ 107006217 h 719"/>
                  <a:gd name="T64" fmla="*/ 47998959 w 718"/>
                  <a:gd name="T65" fmla="*/ 107006217 h 719"/>
                  <a:gd name="T66" fmla="*/ 39981168 w 718"/>
                  <a:gd name="T67" fmla="*/ 105597845 h 719"/>
                  <a:gd name="T68" fmla="*/ 32626772 w 718"/>
                  <a:gd name="T69" fmla="*/ 103031874 h 719"/>
                  <a:gd name="T70" fmla="*/ 25642301 w 718"/>
                  <a:gd name="T71" fmla="*/ 99598380 h 719"/>
                  <a:gd name="T72" fmla="*/ 19359976 w 718"/>
                  <a:gd name="T73" fmla="*/ 95002736 h 719"/>
                  <a:gd name="T74" fmla="*/ 13698789 w 718"/>
                  <a:gd name="T75" fmla="*/ 89529763 h 719"/>
                  <a:gd name="T76" fmla="*/ 9065579 w 718"/>
                  <a:gd name="T77" fmla="*/ 83575104 h 719"/>
                  <a:gd name="T78" fmla="*/ 5109156 w 718"/>
                  <a:gd name="T79" fmla="*/ 76894179 h 719"/>
                  <a:gd name="T80" fmla="*/ 2392532 w 718"/>
                  <a:gd name="T81" fmla="*/ 69694680 h 719"/>
                  <a:gd name="T82" fmla="*/ 544013 w 718"/>
                  <a:gd name="T83" fmla="*/ 61980235 h 719"/>
                  <a:gd name="T84" fmla="*/ 0 w 718"/>
                  <a:gd name="T85" fmla="*/ 53771390 h 7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18" h="719">
                    <a:moveTo>
                      <a:pt x="0" y="360"/>
                    </a:moveTo>
                    <a:lnTo>
                      <a:pt x="0" y="341"/>
                    </a:lnTo>
                    <a:lnTo>
                      <a:pt x="1" y="323"/>
                    </a:lnTo>
                    <a:lnTo>
                      <a:pt x="4" y="305"/>
                    </a:lnTo>
                    <a:lnTo>
                      <a:pt x="7" y="287"/>
                    </a:lnTo>
                    <a:lnTo>
                      <a:pt x="10" y="269"/>
                    </a:lnTo>
                    <a:lnTo>
                      <a:pt x="16" y="253"/>
                    </a:lnTo>
                    <a:lnTo>
                      <a:pt x="21" y="235"/>
                    </a:lnTo>
                    <a:lnTo>
                      <a:pt x="28" y="219"/>
                    </a:lnTo>
                    <a:lnTo>
                      <a:pt x="34" y="204"/>
                    </a:lnTo>
                    <a:lnTo>
                      <a:pt x="43" y="188"/>
                    </a:lnTo>
                    <a:lnTo>
                      <a:pt x="52" y="173"/>
                    </a:lnTo>
                    <a:lnTo>
                      <a:pt x="61" y="158"/>
                    </a:lnTo>
                    <a:lnTo>
                      <a:pt x="71" y="145"/>
                    </a:lnTo>
                    <a:lnTo>
                      <a:pt x="81" y="130"/>
                    </a:lnTo>
                    <a:lnTo>
                      <a:pt x="92" y="118"/>
                    </a:lnTo>
                    <a:lnTo>
                      <a:pt x="105" y="105"/>
                    </a:lnTo>
                    <a:lnTo>
                      <a:pt x="117" y="93"/>
                    </a:lnTo>
                    <a:lnTo>
                      <a:pt x="130" y="83"/>
                    </a:lnTo>
                    <a:lnTo>
                      <a:pt x="144" y="72"/>
                    </a:lnTo>
                    <a:lnTo>
                      <a:pt x="157" y="62"/>
                    </a:lnTo>
                    <a:lnTo>
                      <a:pt x="172" y="51"/>
                    </a:lnTo>
                    <a:lnTo>
                      <a:pt x="187" y="44"/>
                    </a:lnTo>
                    <a:lnTo>
                      <a:pt x="203" y="35"/>
                    </a:lnTo>
                    <a:lnTo>
                      <a:pt x="219" y="28"/>
                    </a:lnTo>
                    <a:lnTo>
                      <a:pt x="236" y="22"/>
                    </a:lnTo>
                    <a:lnTo>
                      <a:pt x="252" y="16"/>
                    </a:lnTo>
                    <a:lnTo>
                      <a:pt x="268" y="11"/>
                    </a:lnTo>
                    <a:lnTo>
                      <a:pt x="286" y="7"/>
                    </a:lnTo>
                    <a:lnTo>
                      <a:pt x="304" y="4"/>
                    </a:lnTo>
                    <a:lnTo>
                      <a:pt x="322" y="3"/>
                    </a:lnTo>
                    <a:lnTo>
                      <a:pt x="339" y="1"/>
                    </a:lnTo>
                    <a:lnTo>
                      <a:pt x="359" y="0"/>
                    </a:lnTo>
                    <a:lnTo>
                      <a:pt x="376" y="1"/>
                    </a:lnTo>
                    <a:lnTo>
                      <a:pt x="394" y="3"/>
                    </a:lnTo>
                    <a:lnTo>
                      <a:pt x="414" y="4"/>
                    </a:lnTo>
                    <a:lnTo>
                      <a:pt x="430" y="7"/>
                    </a:lnTo>
                    <a:lnTo>
                      <a:pt x="448" y="11"/>
                    </a:lnTo>
                    <a:lnTo>
                      <a:pt x="465" y="16"/>
                    </a:lnTo>
                    <a:lnTo>
                      <a:pt x="482" y="22"/>
                    </a:lnTo>
                    <a:lnTo>
                      <a:pt x="498" y="28"/>
                    </a:lnTo>
                    <a:lnTo>
                      <a:pt x="514" y="35"/>
                    </a:lnTo>
                    <a:lnTo>
                      <a:pt x="529" y="44"/>
                    </a:lnTo>
                    <a:lnTo>
                      <a:pt x="544" y="51"/>
                    </a:lnTo>
                    <a:lnTo>
                      <a:pt x="559" y="62"/>
                    </a:lnTo>
                    <a:lnTo>
                      <a:pt x="574" y="72"/>
                    </a:lnTo>
                    <a:lnTo>
                      <a:pt x="587" y="83"/>
                    </a:lnTo>
                    <a:lnTo>
                      <a:pt x="599" y="93"/>
                    </a:lnTo>
                    <a:lnTo>
                      <a:pt x="612" y="105"/>
                    </a:lnTo>
                    <a:lnTo>
                      <a:pt x="624" y="118"/>
                    </a:lnTo>
                    <a:lnTo>
                      <a:pt x="635" y="130"/>
                    </a:lnTo>
                    <a:lnTo>
                      <a:pt x="646" y="145"/>
                    </a:lnTo>
                    <a:lnTo>
                      <a:pt x="655" y="158"/>
                    </a:lnTo>
                    <a:lnTo>
                      <a:pt x="666" y="173"/>
                    </a:lnTo>
                    <a:lnTo>
                      <a:pt x="675" y="188"/>
                    </a:lnTo>
                    <a:lnTo>
                      <a:pt x="682" y="204"/>
                    </a:lnTo>
                    <a:lnTo>
                      <a:pt x="689" y="219"/>
                    </a:lnTo>
                    <a:lnTo>
                      <a:pt x="695" y="235"/>
                    </a:lnTo>
                    <a:lnTo>
                      <a:pt x="701" y="253"/>
                    </a:lnTo>
                    <a:lnTo>
                      <a:pt x="706" y="269"/>
                    </a:lnTo>
                    <a:lnTo>
                      <a:pt x="710" y="287"/>
                    </a:lnTo>
                    <a:lnTo>
                      <a:pt x="713" y="305"/>
                    </a:lnTo>
                    <a:lnTo>
                      <a:pt x="716" y="323"/>
                    </a:lnTo>
                    <a:lnTo>
                      <a:pt x="718" y="341"/>
                    </a:lnTo>
                    <a:lnTo>
                      <a:pt x="718" y="360"/>
                    </a:lnTo>
                    <a:lnTo>
                      <a:pt x="718" y="378"/>
                    </a:lnTo>
                    <a:lnTo>
                      <a:pt x="716" y="395"/>
                    </a:lnTo>
                    <a:lnTo>
                      <a:pt x="713" y="415"/>
                    </a:lnTo>
                    <a:lnTo>
                      <a:pt x="710" y="431"/>
                    </a:lnTo>
                    <a:lnTo>
                      <a:pt x="706" y="449"/>
                    </a:lnTo>
                    <a:lnTo>
                      <a:pt x="701" y="467"/>
                    </a:lnTo>
                    <a:lnTo>
                      <a:pt x="695" y="483"/>
                    </a:lnTo>
                    <a:lnTo>
                      <a:pt x="689" y="499"/>
                    </a:lnTo>
                    <a:lnTo>
                      <a:pt x="682" y="515"/>
                    </a:lnTo>
                    <a:lnTo>
                      <a:pt x="675" y="530"/>
                    </a:lnTo>
                    <a:lnTo>
                      <a:pt x="666" y="545"/>
                    </a:lnTo>
                    <a:lnTo>
                      <a:pt x="655" y="560"/>
                    </a:lnTo>
                    <a:lnTo>
                      <a:pt x="646" y="573"/>
                    </a:lnTo>
                    <a:lnTo>
                      <a:pt x="635" y="588"/>
                    </a:lnTo>
                    <a:lnTo>
                      <a:pt x="624" y="600"/>
                    </a:lnTo>
                    <a:lnTo>
                      <a:pt x="612" y="613"/>
                    </a:lnTo>
                    <a:lnTo>
                      <a:pt x="599" y="625"/>
                    </a:lnTo>
                    <a:lnTo>
                      <a:pt x="587" y="636"/>
                    </a:lnTo>
                    <a:lnTo>
                      <a:pt x="574" y="646"/>
                    </a:lnTo>
                    <a:lnTo>
                      <a:pt x="559" y="656"/>
                    </a:lnTo>
                    <a:lnTo>
                      <a:pt x="544" y="667"/>
                    </a:lnTo>
                    <a:lnTo>
                      <a:pt x="529" y="674"/>
                    </a:lnTo>
                    <a:lnTo>
                      <a:pt x="514" y="683"/>
                    </a:lnTo>
                    <a:lnTo>
                      <a:pt x="498" y="690"/>
                    </a:lnTo>
                    <a:lnTo>
                      <a:pt x="482" y="696"/>
                    </a:lnTo>
                    <a:lnTo>
                      <a:pt x="465" y="702"/>
                    </a:lnTo>
                    <a:lnTo>
                      <a:pt x="448" y="707"/>
                    </a:lnTo>
                    <a:lnTo>
                      <a:pt x="430" y="711"/>
                    </a:lnTo>
                    <a:lnTo>
                      <a:pt x="414" y="714"/>
                    </a:lnTo>
                    <a:lnTo>
                      <a:pt x="394" y="717"/>
                    </a:lnTo>
                    <a:lnTo>
                      <a:pt x="376" y="717"/>
                    </a:lnTo>
                    <a:lnTo>
                      <a:pt x="359" y="719"/>
                    </a:lnTo>
                    <a:lnTo>
                      <a:pt x="339" y="717"/>
                    </a:lnTo>
                    <a:lnTo>
                      <a:pt x="322" y="717"/>
                    </a:lnTo>
                    <a:lnTo>
                      <a:pt x="304" y="714"/>
                    </a:lnTo>
                    <a:lnTo>
                      <a:pt x="286" y="711"/>
                    </a:lnTo>
                    <a:lnTo>
                      <a:pt x="268" y="707"/>
                    </a:lnTo>
                    <a:lnTo>
                      <a:pt x="252" y="702"/>
                    </a:lnTo>
                    <a:lnTo>
                      <a:pt x="236" y="696"/>
                    </a:lnTo>
                    <a:lnTo>
                      <a:pt x="219" y="690"/>
                    </a:lnTo>
                    <a:lnTo>
                      <a:pt x="203" y="683"/>
                    </a:lnTo>
                    <a:lnTo>
                      <a:pt x="187" y="674"/>
                    </a:lnTo>
                    <a:lnTo>
                      <a:pt x="172" y="667"/>
                    </a:lnTo>
                    <a:lnTo>
                      <a:pt x="157" y="656"/>
                    </a:lnTo>
                    <a:lnTo>
                      <a:pt x="144" y="646"/>
                    </a:lnTo>
                    <a:lnTo>
                      <a:pt x="130" y="636"/>
                    </a:lnTo>
                    <a:lnTo>
                      <a:pt x="117" y="625"/>
                    </a:lnTo>
                    <a:lnTo>
                      <a:pt x="105" y="613"/>
                    </a:lnTo>
                    <a:lnTo>
                      <a:pt x="92" y="600"/>
                    </a:lnTo>
                    <a:lnTo>
                      <a:pt x="81" y="588"/>
                    </a:lnTo>
                    <a:lnTo>
                      <a:pt x="71" y="573"/>
                    </a:lnTo>
                    <a:lnTo>
                      <a:pt x="61" y="560"/>
                    </a:lnTo>
                    <a:lnTo>
                      <a:pt x="52" y="545"/>
                    </a:lnTo>
                    <a:lnTo>
                      <a:pt x="43" y="530"/>
                    </a:lnTo>
                    <a:lnTo>
                      <a:pt x="34" y="515"/>
                    </a:lnTo>
                    <a:lnTo>
                      <a:pt x="28" y="499"/>
                    </a:lnTo>
                    <a:lnTo>
                      <a:pt x="21" y="483"/>
                    </a:lnTo>
                    <a:lnTo>
                      <a:pt x="16" y="467"/>
                    </a:lnTo>
                    <a:lnTo>
                      <a:pt x="10" y="449"/>
                    </a:lnTo>
                    <a:lnTo>
                      <a:pt x="7" y="431"/>
                    </a:lnTo>
                    <a:lnTo>
                      <a:pt x="4" y="415"/>
                    </a:lnTo>
                    <a:lnTo>
                      <a:pt x="1" y="395"/>
                    </a:lnTo>
                    <a:lnTo>
                      <a:pt x="0" y="378"/>
                    </a:lnTo>
                    <a:lnTo>
                      <a:pt x="0" y="360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6" name="Freeform 18"/>
              <p:cNvSpPr>
                <a:spLocks noChangeAspect="1"/>
              </p:cNvSpPr>
              <p:nvPr/>
            </p:nvSpPr>
            <p:spPr bwMode="auto">
              <a:xfrm rot="5400000">
                <a:off x="1523" y="696"/>
                <a:ext cx="1333" cy="1333"/>
              </a:xfrm>
              <a:custGeom>
                <a:avLst/>
                <a:gdLst>
                  <a:gd name="T0" fmla="*/ 155465 w 712"/>
                  <a:gd name="T1" fmla="*/ 47678596 h 712"/>
                  <a:gd name="T2" fmla="*/ 1520543 w 712"/>
                  <a:gd name="T3" fmla="*/ 39915638 h 712"/>
                  <a:gd name="T4" fmla="*/ 4144170 w 712"/>
                  <a:gd name="T5" fmla="*/ 32575957 h 712"/>
                  <a:gd name="T6" fmla="*/ 7758678 w 712"/>
                  <a:gd name="T7" fmla="*/ 25546166 h 712"/>
                  <a:gd name="T8" fmla="*/ 12168217 w 712"/>
                  <a:gd name="T9" fmla="*/ 19324432 h 712"/>
                  <a:gd name="T10" fmla="*/ 17497988 w 712"/>
                  <a:gd name="T11" fmla="*/ 13741038 h 712"/>
                  <a:gd name="T12" fmla="*/ 23465700 w 712"/>
                  <a:gd name="T13" fmla="*/ 9091951 h 712"/>
                  <a:gd name="T14" fmla="*/ 30033829 w 712"/>
                  <a:gd name="T15" fmla="*/ 5119544 h 712"/>
                  <a:gd name="T16" fmla="*/ 37360583 w 712"/>
                  <a:gd name="T17" fmla="*/ 2399784 h 712"/>
                  <a:gd name="T18" fmla="*/ 45131608 w 712"/>
                  <a:gd name="T19" fmla="*/ 544920 h 712"/>
                  <a:gd name="T20" fmla="*/ 53268167 w 712"/>
                  <a:gd name="T21" fmla="*/ 0 h 712"/>
                  <a:gd name="T22" fmla="*/ 61415384 w 712"/>
                  <a:gd name="T23" fmla="*/ 544920 h 712"/>
                  <a:gd name="T24" fmla="*/ 68910702 w 712"/>
                  <a:gd name="T25" fmla="*/ 2399784 h 712"/>
                  <a:gd name="T26" fmla="*/ 76251189 w 712"/>
                  <a:gd name="T27" fmla="*/ 5119544 h 712"/>
                  <a:gd name="T28" fmla="*/ 82794989 w 712"/>
                  <a:gd name="T29" fmla="*/ 9091951 h 712"/>
                  <a:gd name="T30" fmla="*/ 88808950 w 712"/>
                  <a:gd name="T31" fmla="*/ 13741038 h 712"/>
                  <a:gd name="T32" fmla="*/ 94136677 w 712"/>
                  <a:gd name="T33" fmla="*/ 19324432 h 712"/>
                  <a:gd name="T34" fmla="*/ 98684935 w 712"/>
                  <a:gd name="T35" fmla="*/ 25546166 h 712"/>
                  <a:gd name="T36" fmla="*/ 102156353 w 712"/>
                  <a:gd name="T37" fmla="*/ 32575957 h 712"/>
                  <a:gd name="T38" fmla="*/ 104750298 w 712"/>
                  <a:gd name="T39" fmla="*/ 39915638 h 712"/>
                  <a:gd name="T40" fmla="*/ 106121645 w 712"/>
                  <a:gd name="T41" fmla="*/ 47678596 h 712"/>
                  <a:gd name="T42" fmla="*/ 106466161 w 712"/>
                  <a:gd name="T43" fmla="*/ 55906451 h 712"/>
                  <a:gd name="T44" fmla="*/ 105271550 w 712"/>
                  <a:gd name="T45" fmla="*/ 63815651 h 712"/>
                  <a:gd name="T46" fmla="*/ 102996527 w 712"/>
                  <a:gd name="T47" fmla="*/ 71310483 h 712"/>
                  <a:gd name="T48" fmla="*/ 99966659 w 712"/>
                  <a:gd name="T49" fmla="*/ 78492915 h 712"/>
                  <a:gd name="T50" fmla="*/ 95656951 w 712"/>
                  <a:gd name="T51" fmla="*/ 85051526 h 712"/>
                  <a:gd name="T52" fmla="*/ 90902409 w 712"/>
                  <a:gd name="T53" fmla="*/ 90902409 h 712"/>
                  <a:gd name="T54" fmla="*/ 85051526 w 712"/>
                  <a:gd name="T55" fmla="*/ 95656951 h 712"/>
                  <a:gd name="T56" fmla="*/ 78492915 w 712"/>
                  <a:gd name="T57" fmla="*/ 99966659 h 712"/>
                  <a:gd name="T58" fmla="*/ 71601767 w 712"/>
                  <a:gd name="T59" fmla="*/ 103341102 h 712"/>
                  <a:gd name="T60" fmla="*/ 63815651 w 712"/>
                  <a:gd name="T61" fmla="*/ 105271550 h 712"/>
                  <a:gd name="T62" fmla="*/ 56049381 w 712"/>
                  <a:gd name="T63" fmla="*/ 106466161 h 712"/>
                  <a:gd name="T64" fmla="*/ 47827302 w 712"/>
                  <a:gd name="T65" fmla="*/ 106121645 h 712"/>
                  <a:gd name="T66" fmla="*/ 39915638 w 712"/>
                  <a:gd name="T67" fmla="*/ 104750298 h 712"/>
                  <a:gd name="T68" fmla="*/ 32575957 w 712"/>
                  <a:gd name="T69" fmla="*/ 102156353 h 712"/>
                  <a:gd name="T70" fmla="*/ 25725848 w 712"/>
                  <a:gd name="T71" fmla="*/ 98875897 h 712"/>
                  <a:gd name="T72" fmla="*/ 19324432 w 712"/>
                  <a:gd name="T73" fmla="*/ 94136677 h 712"/>
                  <a:gd name="T74" fmla="*/ 13741038 w 712"/>
                  <a:gd name="T75" fmla="*/ 88808950 h 712"/>
                  <a:gd name="T76" fmla="*/ 9091951 w 712"/>
                  <a:gd name="T77" fmla="*/ 82794989 h 712"/>
                  <a:gd name="T78" fmla="*/ 5283155 w 712"/>
                  <a:gd name="T79" fmla="*/ 76251189 h 712"/>
                  <a:gd name="T80" fmla="*/ 2399784 w 712"/>
                  <a:gd name="T81" fmla="*/ 68910702 h 712"/>
                  <a:gd name="T82" fmla="*/ 544920 w 712"/>
                  <a:gd name="T83" fmla="*/ 61415384 h 712"/>
                  <a:gd name="T84" fmla="*/ 0 w 712"/>
                  <a:gd name="T85" fmla="*/ 53268167 h 7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12" h="712">
                    <a:moveTo>
                      <a:pt x="0" y="356"/>
                    </a:moveTo>
                    <a:lnTo>
                      <a:pt x="0" y="338"/>
                    </a:lnTo>
                    <a:lnTo>
                      <a:pt x="1" y="319"/>
                    </a:lnTo>
                    <a:lnTo>
                      <a:pt x="4" y="301"/>
                    </a:lnTo>
                    <a:lnTo>
                      <a:pt x="7" y="285"/>
                    </a:lnTo>
                    <a:lnTo>
                      <a:pt x="10" y="267"/>
                    </a:lnTo>
                    <a:lnTo>
                      <a:pt x="16" y="251"/>
                    </a:lnTo>
                    <a:lnTo>
                      <a:pt x="22" y="233"/>
                    </a:lnTo>
                    <a:lnTo>
                      <a:pt x="28" y="218"/>
                    </a:lnTo>
                    <a:lnTo>
                      <a:pt x="35" y="202"/>
                    </a:lnTo>
                    <a:lnTo>
                      <a:pt x="43" y="185"/>
                    </a:lnTo>
                    <a:lnTo>
                      <a:pt x="52" y="171"/>
                    </a:lnTo>
                    <a:lnTo>
                      <a:pt x="61" y="157"/>
                    </a:lnTo>
                    <a:lnTo>
                      <a:pt x="71" y="142"/>
                    </a:lnTo>
                    <a:lnTo>
                      <a:pt x="81" y="129"/>
                    </a:lnTo>
                    <a:lnTo>
                      <a:pt x="92" y="116"/>
                    </a:lnTo>
                    <a:lnTo>
                      <a:pt x="104" y="104"/>
                    </a:lnTo>
                    <a:lnTo>
                      <a:pt x="117" y="92"/>
                    </a:lnTo>
                    <a:lnTo>
                      <a:pt x="129" y="80"/>
                    </a:lnTo>
                    <a:lnTo>
                      <a:pt x="144" y="70"/>
                    </a:lnTo>
                    <a:lnTo>
                      <a:pt x="157" y="61"/>
                    </a:lnTo>
                    <a:lnTo>
                      <a:pt x="172" y="50"/>
                    </a:lnTo>
                    <a:lnTo>
                      <a:pt x="187" y="43"/>
                    </a:lnTo>
                    <a:lnTo>
                      <a:pt x="201" y="34"/>
                    </a:lnTo>
                    <a:lnTo>
                      <a:pt x="218" y="28"/>
                    </a:lnTo>
                    <a:lnTo>
                      <a:pt x="234" y="21"/>
                    </a:lnTo>
                    <a:lnTo>
                      <a:pt x="250" y="16"/>
                    </a:lnTo>
                    <a:lnTo>
                      <a:pt x="267" y="10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0"/>
                    </a:lnTo>
                    <a:lnTo>
                      <a:pt x="356" y="0"/>
                    </a:lnTo>
                    <a:lnTo>
                      <a:pt x="375" y="0"/>
                    </a:lnTo>
                    <a:lnTo>
                      <a:pt x="393" y="2"/>
                    </a:lnTo>
                    <a:lnTo>
                      <a:pt x="411" y="4"/>
                    </a:lnTo>
                    <a:lnTo>
                      <a:pt x="427" y="7"/>
                    </a:lnTo>
                    <a:lnTo>
                      <a:pt x="445" y="10"/>
                    </a:lnTo>
                    <a:lnTo>
                      <a:pt x="461" y="16"/>
                    </a:lnTo>
                    <a:lnTo>
                      <a:pt x="479" y="21"/>
                    </a:lnTo>
                    <a:lnTo>
                      <a:pt x="495" y="28"/>
                    </a:lnTo>
                    <a:lnTo>
                      <a:pt x="510" y="34"/>
                    </a:lnTo>
                    <a:lnTo>
                      <a:pt x="525" y="43"/>
                    </a:lnTo>
                    <a:lnTo>
                      <a:pt x="540" y="50"/>
                    </a:lnTo>
                    <a:lnTo>
                      <a:pt x="554" y="61"/>
                    </a:lnTo>
                    <a:lnTo>
                      <a:pt x="569" y="70"/>
                    </a:lnTo>
                    <a:lnTo>
                      <a:pt x="583" y="80"/>
                    </a:lnTo>
                    <a:lnTo>
                      <a:pt x="594" y="92"/>
                    </a:lnTo>
                    <a:lnTo>
                      <a:pt x="608" y="104"/>
                    </a:lnTo>
                    <a:lnTo>
                      <a:pt x="620" y="116"/>
                    </a:lnTo>
                    <a:lnTo>
                      <a:pt x="630" y="129"/>
                    </a:lnTo>
                    <a:lnTo>
                      <a:pt x="640" y="142"/>
                    </a:lnTo>
                    <a:lnTo>
                      <a:pt x="651" y="157"/>
                    </a:lnTo>
                    <a:lnTo>
                      <a:pt x="660" y="171"/>
                    </a:lnTo>
                    <a:lnTo>
                      <a:pt x="669" y="185"/>
                    </a:lnTo>
                    <a:lnTo>
                      <a:pt x="676" y="202"/>
                    </a:lnTo>
                    <a:lnTo>
                      <a:pt x="683" y="218"/>
                    </a:lnTo>
                    <a:lnTo>
                      <a:pt x="689" y="233"/>
                    </a:lnTo>
                    <a:lnTo>
                      <a:pt x="695" y="251"/>
                    </a:lnTo>
                    <a:lnTo>
                      <a:pt x="701" y="267"/>
                    </a:lnTo>
                    <a:lnTo>
                      <a:pt x="704" y="285"/>
                    </a:lnTo>
                    <a:lnTo>
                      <a:pt x="707" y="301"/>
                    </a:lnTo>
                    <a:lnTo>
                      <a:pt x="710" y="319"/>
                    </a:lnTo>
                    <a:lnTo>
                      <a:pt x="712" y="338"/>
                    </a:lnTo>
                    <a:lnTo>
                      <a:pt x="712" y="356"/>
                    </a:lnTo>
                    <a:lnTo>
                      <a:pt x="712" y="374"/>
                    </a:lnTo>
                    <a:lnTo>
                      <a:pt x="710" y="391"/>
                    </a:lnTo>
                    <a:lnTo>
                      <a:pt x="707" y="411"/>
                    </a:lnTo>
                    <a:lnTo>
                      <a:pt x="704" y="427"/>
                    </a:lnTo>
                    <a:lnTo>
                      <a:pt x="701" y="445"/>
                    </a:lnTo>
                    <a:lnTo>
                      <a:pt x="695" y="461"/>
                    </a:lnTo>
                    <a:lnTo>
                      <a:pt x="689" y="477"/>
                    </a:lnTo>
                    <a:lnTo>
                      <a:pt x="683" y="494"/>
                    </a:lnTo>
                    <a:lnTo>
                      <a:pt x="676" y="510"/>
                    </a:lnTo>
                    <a:lnTo>
                      <a:pt x="669" y="525"/>
                    </a:lnTo>
                    <a:lnTo>
                      <a:pt x="660" y="540"/>
                    </a:lnTo>
                    <a:lnTo>
                      <a:pt x="651" y="554"/>
                    </a:lnTo>
                    <a:lnTo>
                      <a:pt x="640" y="569"/>
                    </a:lnTo>
                    <a:lnTo>
                      <a:pt x="630" y="583"/>
                    </a:lnTo>
                    <a:lnTo>
                      <a:pt x="620" y="594"/>
                    </a:lnTo>
                    <a:lnTo>
                      <a:pt x="608" y="608"/>
                    </a:lnTo>
                    <a:lnTo>
                      <a:pt x="594" y="620"/>
                    </a:lnTo>
                    <a:lnTo>
                      <a:pt x="583" y="630"/>
                    </a:lnTo>
                    <a:lnTo>
                      <a:pt x="569" y="640"/>
                    </a:lnTo>
                    <a:lnTo>
                      <a:pt x="554" y="651"/>
                    </a:lnTo>
                    <a:lnTo>
                      <a:pt x="540" y="661"/>
                    </a:lnTo>
                    <a:lnTo>
                      <a:pt x="525" y="669"/>
                    </a:lnTo>
                    <a:lnTo>
                      <a:pt x="510" y="676"/>
                    </a:lnTo>
                    <a:lnTo>
                      <a:pt x="495" y="683"/>
                    </a:lnTo>
                    <a:lnTo>
                      <a:pt x="479" y="691"/>
                    </a:lnTo>
                    <a:lnTo>
                      <a:pt x="461" y="695"/>
                    </a:lnTo>
                    <a:lnTo>
                      <a:pt x="445" y="701"/>
                    </a:lnTo>
                    <a:lnTo>
                      <a:pt x="427" y="704"/>
                    </a:lnTo>
                    <a:lnTo>
                      <a:pt x="411" y="707"/>
                    </a:lnTo>
                    <a:lnTo>
                      <a:pt x="393" y="710"/>
                    </a:lnTo>
                    <a:lnTo>
                      <a:pt x="375" y="712"/>
                    </a:lnTo>
                    <a:lnTo>
                      <a:pt x="356" y="712"/>
                    </a:lnTo>
                    <a:lnTo>
                      <a:pt x="338" y="712"/>
                    </a:lnTo>
                    <a:lnTo>
                      <a:pt x="320" y="710"/>
                    </a:lnTo>
                    <a:lnTo>
                      <a:pt x="302" y="707"/>
                    </a:lnTo>
                    <a:lnTo>
                      <a:pt x="285" y="704"/>
                    </a:lnTo>
                    <a:lnTo>
                      <a:pt x="267" y="701"/>
                    </a:lnTo>
                    <a:lnTo>
                      <a:pt x="250" y="695"/>
                    </a:lnTo>
                    <a:lnTo>
                      <a:pt x="234" y="691"/>
                    </a:lnTo>
                    <a:lnTo>
                      <a:pt x="218" y="683"/>
                    </a:lnTo>
                    <a:lnTo>
                      <a:pt x="201" y="676"/>
                    </a:lnTo>
                    <a:lnTo>
                      <a:pt x="187" y="669"/>
                    </a:lnTo>
                    <a:lnTo>
                      <a:pt x="172" y="661"/>
                    </a:lnTo>
                    <a:lnTo>
                      <a:pt x="157" y="651"/>
                    </a:lnTo>
                    <a:lnTo>
                      <a:pt x="144" y="640"/>
                    </a:lnTo>
                    <a:lnTo>
                      <a:pt x="129" y="630"/>
                    </a:lnTo>
                    <a:lnTo>
                      <a:pt x="117" y="620"/>
                    </a:lnTo>
                    <a:lnTo>
                      <a:pt x="104" y="608"/>
                    </a:lnTo>
                    <a:lnTo>
                      <a:pt x="92" y="594"/>
                    </a:lnTo>
                    <a:lnTo>
                      <a:pt x="81" y="583"/>
                    </a:lnTo>
                    <a:lnTo>
                      <a:pt x="71" y="569"/>
                    </a:lnTo>
                    <a:lnTo>
                      <a:pt x="61" y="554"/>
                    </a:lnTo>
                    <a:lnTo>
                      <a:pt x="52" y="540"/>
                    </a:lnTo>
                    <a:lnTo>
                      <a:pt x="43" y="525"/>
                    </a:lnTo>
                    <a:lnTo>
                      <a:pt x="35" y="510"/>
                    </a:lnTo>
                    <a:lnTo>
                      <a:pt x="28" y="494"/>
                    </a:lnTo>
                    <a:lnTo>
                      <a:pt x="22" y="477"/>
                    </a:lnTo>
                    <a:lnTo>
                      <a:pt x="16" y="461"/>
                    </a:lnTo>
                    <a:lnTo>
                      <a:pt x="10" y="445"/>
                    </a:lnTo>
                    <a:lnTo>
                      <a:pt x="7" y="427"/>
                    </a:lnTo>
                    <a:lnTo>
                      <a:pt x="4" y="411"/>
                    </a:lnTo>
                    <a:lnTo>
                      <a:pt x="1" y="391"/>
                    </a:lnTo>
                    <a:lnTo>
                      <a:pt x="0" y="374"/>
                    </a:lnTo>
                    <a:lnTo>
                      <a:pt x="0" y="356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7" name="Freeform 19"/>
              <p:cNvSpPr>
                <a:spLocks noChangeAspect="1"/>
              </p:cNvSpPr>
              <p:nvPr/>
            </p:nvSpPr>
            <p:spPr bwMode="auto">
              <a:xfrm rot="5400000">
                <a:off x="1542" y="696"/>
                <a:ext cx="1323" cy="1322"/>
              </a:xfrm>
              <a:custGeom>
                <a:avLst/>
                <a:gdLst>
                  <a:gd name="T0" fmla="*/ 154748 w 707"/>
                  <a:gd name="T1" fmla="*/ 47571485 h 706"/>
                  <a:gd name="T2" fmla="*/ 1734844 w 707"/>
                  <a:gd name="T3" fmla="*/ 39753444 h 706"/>
                  <a:gd name="T4" fmla="*/ 4118316 w 707"/>
                  <a:gd name="T5" fmla="*/ 32343518 h 706"/>
                  <a:gd name="T6" fmla="*/ 7706552 w 707"/>
                  <a:gd name="T7" fmla="*/ 25451674 h 706"/>
                  <a:gd name="T8" fmla="*/ 12010261 w 707"/>
                  <a:gd name="T9" fmla="*/ 19379181 h 706"/>
                  <a:gd name="T10" fmla="*/ 16998413 w 707"/>
                  <a:gd name="T11" fmla="*/ 13775541 h 706"/>
                  <a:gd name="T12" fmla="*/ 22962969 w 707"/>
                  <a:gd name="T13" fmla="*/ 9117437 h 706"/>
                  <a:gd name="T14" fmla="*/ 29614301 w 707"/>
                  <a:gd name="T15" fmla="*/ 5341075 h 706"/>
                  <a:gd name="T16" fmla="*/ 36895549 w 707"/>
                  <a:gd name="T17" fmla="*/ 2404656 h 706"/>
                  <a:gd name="T18" fmla="*/ 44339668 w 707"/>
                  <a:gd name="T19" fmla="*/ 546875 h 706"/>
                  <a:gd name="T20" fmla="*/ 52430816 w 707"/>
                  <a:gd name="T21" fmla="*/ 0 h 706"/>
                  <a:gd name="T22" fmla="*/ 60402534 w 707"/>
                  <a:gd name="T23" fmla="*/ 546875 h 706"/>
                  <a:gd name="T24" fmla="*/ 67873556 w 707"/>
                  <a:gd name="T25" fmla="*/ 2404656 h 706"/>
                  <a:gd name="T26" fmla="*/ 75121203 w 707"/>
                  <a:gd name="T27" fmla="*/ 5341075 h 706"/>
                  <a:gd name="T28" fmla="*/ 81610713 w 707"/>
                  <a:gd name="T29" fmla="*/ 9117437 h 706"/>
                  <a:gd name="T30" fmla="*/ 87576743 w 707"/>
                  <a:gd name="T31" fmla="*/ 13775541 h 706"/>
                  <a:gd name="T32" fmla="*/ 92689062 w 707"/>
                  <a:gd name="T33" fmla="*/ 19379181 h 706"/>
                  <a:gd name="T34" fmla="*/ 97045927 w 707"/>
                  <a:gd name="T35" fmla="*/ 25451674 h 706"/>
                  <a:gd name="T36" fmla="*/ 100596734 w 707"/>
                  <a:gd name="T37" fmla="*/ 32343518 h 706"/>
                  <a:gd name="T38" fmla="*/ 103011611 w 707"/>
                  <a:gd name="T39" fmla="*/ 39753444 h 706"/>
                  <a:gd name="T40" fmla="*/ 104246852 w 707"/>
                  <a:gd name="T41" fmla="*/ 47571485 h 706"/>
                  <a:gd name="T42" fmla="*/ 104588105 w 707"/>
                  <a:gd name="T43" fmla="*/ 55835541 h 706"/>
                  <a:gd name="T44" fmla="*/ 103700857 w 707"/>
                  <a:gd name="T45" fmla="*/ 63603090 h 706"/>
                  <a:gd name="T46" fmla="*/ 101483241 w 707"/>
                  <a:gd name="T47" fmla="*/ 71147420 h 706"/>
                  <a:gd name="T48" fmla="*/ 98415234 w 707"/>
                  <a:gd name="T49" fmla="*/ 78242920 h 706"/>
                  <a:gd name="T50" fmla="*/ 94206432 w 707"/>
                  <a:gd name="T51" fmla="*/ 84739591 h 706"/>
                  <a:gd name="T52" fmla="*/ 89307637 w 707"/>
                  <a:gd name="T53" fmla="*/ 90445907 h 706"/>
                  <a:gd name="T54" fmla="*/ 83676823 w 707"/>
                  <a:gd name="T55" fmla="*/ 95412111 h 706"/>
                  <a:gd name="T56" fmla="*/ 77343939 w 707"/>
                  <a:gd name="T57" fmla="*/ 99590750 h 706"/>
                  <a:gd name="T58" fmla="*/ 70214436 w 707"/>
                  <a:gd name="T59" fmla="*/ 102766464 h 706"/>
                  <a:gd name="T60" fmla="*/ 62784834 w 707"/>
                  <a:gd name="T61" fmla="*/ 105028447 h 706"/>
                  <a:gd name="T62" fmla="*/ 55063226 w 707"/>
                  <a:gd name="T63" fmla="*/ 105870233 h 706"/>
                  <a:gd name="T64" fmla="*/ 46961678 w 707"/>
                  <a:gd name="T65" fmla="*/ 105575669 h 706"/>
                  <a:gd name="T66" fmla="*/ 39264761 w 707"/>
                  <a:gd name="T67" fmla="*/ 104207663 h 706"/>
                  <a:gd name="T68" fmla="*/ 31990250 w 707"/>
                  <a:gd name="T69" fmla="*/ 101831037 h 706"/>
                  <a:gd name="T70" fmla="*/ 25164319 w 707"/>
                  <a:gd name="T71" fmla="*/ 98306723 h 706"/>
                  <a:gd name="T72" fmla="*/ 19078511 w 707"/>
                  <a:gd name="T73" fmla="*/ 93900316 h 706"/>
                  <a:gd name="T74" fmla="*/ 13629104 w 707"/>
                  <a:gd name="T75" fmla="*/ 88504664 h 706"/>
                  <a:gd name="T76" fmla="*/ 9024862 w 707"/>
                  <a:gd name="T77" fmla="*/ 82530513 h 706"/>
                  <a:gd name="T78" fmla="*/ 5158748 w 707"/>
                  <a:gd name="T79" fmla="*/ 76014236 h 706"/>
                  <a:gd name="T80" fmla="*/ 2370563 w 707"/>
                  <a:gd name="T81" fmla="*/ 68742755 h 706"/>
                  <a:gd name="T82" fmla="*/ 541884 w 707"/>
                  <a:gd name="T83" fmla="*/ 61222320 h 706"/>
                  <a:gd name="T84" fmla="*/ 0 w 707"/>
                  <a:gd name="T85" fmla="*/ 52969261 h 70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7" h="706">
                    <a:moveTo>
                      <a:pt x="0" y="353"/>
                    </a:moveTo>
                    <a:lnTo>
                      <a:pt x="1" y="335"/>
                    </a:lnTo>
                    <a:lnTo>
                      <a:pt x="1" y="317"/>
                    </a:lnTo>
                    <a:lnTo>
                      <a:pt x="4" y="299"/>
                    </a:lnTo>
                    <a:lnTo>
                      <a:pt x="7" y="282"/>
                    </a:lnTo>
                    <a:lnTo>
                      <a:pt x="12" y="265"/>
                    </a:lnTo>
                    <a:lnTo>
                      <a:pt x="16" y="249"/>
                    </a:lnTo>
                    <a:lnTo>
                      <a:pt x="22" y="233"/>
                    </a:lnTo>
                    <a:lnTo>
                      <a:pt x="28" y="216"/>
                    </a:lnTo>
                    <a:lnTo>
                      <a:pt x="35" y="200"/>
                    </a:lnTo>
                    <a:lnTo>
                      <a:pt x="43" y="185"/>
                    </a:lnTo>
                    <a:lnTo>
                      <a:pt x="52" y="170"/>
                    </a:lnTo>
                    <a:lnTo>
                      <a:pt x="61" y="156"/>
                    </a:lnTo>
                    <a:lnTo>
                      <a:pt x="71" y="142"/>
                    </a:lnTo>
                    <a:lnTo>
                      <a:pt x="81" y="129"/>
                    </a:lnTo>
                    <a:lnTo>
                      <a:pt x="92" y="116"/>
                    </a:lnTo>
                    <a:lnTo>
                      <a:pt x="104" y="104"/>
                    </a:lnTo>
                    <a:lnTo>
                      <a:pt x="115" y="92"/>
                    </a:lnTo>
                    <a:lnTo>
                      <a:pt x="129" y="80"/>
                    </a:lnTo>
                    <a:lnTo>
                      <a:pt x="142" y="70"/>
                    </a:lnTo>
                    <a:lnTo>
                      <a:pt x="155" y="61"/>
                    </a:lnTo>
                    <a:lnTo>
                      <a:pt x="170" y="52"/>
                    </a:lnTo>
                    <a:lnTo>
                      <a:pt x="185" y="43"/>
                    </a:lnTo>
                    <a:lnTo>
                      <a:pt x="200" y="36"/>
                    </a:lnTo>
                    <a:lnTo>
                      <a:pt x="216" y="28"/>
                    </a:lnTo>
                    <a:lnTo>
                      <a:pt x="233" y="22"/>
                    </a:lnTo>
                    <a:lnTo>
                      <a:pt x="249" y="16"/>
                    </a:lnTo>
                    <a:lnTo>
                      <a:pt x="265" y="10"/>
                    </a:lnTo>
                    <a:lnTo>
                      <a:pt x="283" y="7"/>
                    </a:lnTo>
                    <a:lnTo>
                      <a:pt x="299" y="4"/>
                    </a:lnTo>
                    <a:lnTo>
                      <a:pt x="317" y="1"/>
                    </a:lnTo>
                    <a:lnTo>
                      <a:pt x="335" y="0"/>
                    </a:lnTo>
                    <a:lnTo>
                      <a:pt x="354" y="0"/>
                    </a:lnTo>
                    <a:lnTo>
                      <a:pt x="372" y="0"/>
                    </a:lnTo>
                    <a:lnTo>
                      <a:pt x="390" y="1"/>
                    </a:lnTo>
                    <a:lnTo>
                      <a:pt x="408" y="4"/>
                    </a:lnTo>
                    <a:lnTo>
                      <a:pt x="424" y="7"/>
                    </a:lnTo>
                    <a:lnTo>
                      <a:pt x="442" y="10"/>
                    </a:lnTo>
                    <a:lnTo>
                      <a:pt x="458" y="16"/>
                    </a:lnTo>
                    <a:lnTo>
                      <a:pt x="474" y="22"/>
                    </a:lnTo>
                    <a:lnTo>
                      <a:pt x="491" y="28"/>
                    </a:lnTo>
                    <a:lnTo>
                      <a:pt x="507" y="36"/>
                    </a:lnTo>
                    <a:lnTo>
                      <a:pt x="522" y="43"/>
                    </a:lnTo>
                    <a:lnTo>
                      <a:pt x="537" y="52"/>
                    </a:lnTo>
                    <a:lnTo>
                      <a:pt x="551" y="61"/>
                    </a:lnTo>
                    <a:lnTo>
                      <a:pt x="565" y="70"/>
                    </a:lnTo>
                    <a:lnTo>
                      <a:pt x="578" y="80"/>
                    </a:lnTo>
                    <a:lnTo>
                      <a:pt x="591" y="92"/>
                    </a:lnTo>
                    <a:lnTo>
                      <a:pt x="603" y="104"/>
                    </a:lnTo>
                    <a:lnTo>
                      <a:pt x="615" y="116"/>
                    </a:lnTo>
                    <a:lnTo>
                      <a:pt x="626" y="129"/>
                    </a:lnTo>
                    <a:lnTo>
                      <a:pt x="636" y="142"/>
                    </a:lnTo>
                    <a:lnTo>
                      <a:pt x="646" y="156"/>
                    </a:lnTo>
                    <a:lnTo>
                      <a:pt x="655" y="170"/>
                    </a:lnTo>
                    <a:lnTo>
                      <a:pt x="664" y="185"/>
                    </a:lnTo>
                    <a:lnTo>
                      <a:pt x="672" y="200"/>
                    </a:lnTo>
                    <a:lnTo>
                      <a:pt x="679" y="216"/>
                    </a:lnTo>
                    <a:lnTo>
                      <a:pt x="685" y="233"/>
                    </a:lnTo>
                    <a:lnTo>
                      <a:pt x="691" y="249"/>
                    </a:lnTo>
                    <a:lnTo>
                      <a:pt x="695" y="265"/>
                    </a:lnTo>
                    <a:lnTo>
                      <a:pt x="700" y="282"/>
                    </a:lnTo>
                    <a:lnTo>
                      <a:pt x="703" y="299"/>
                    </a:lnTo>
                    <a:lnTo>
                      <a:pt x="704" y="317"/>
                    </a:lnTo>
                    <a:lnTo>
                      <a:pt x="706" y="335"/>
                    </a:lnTo>
                    <a:lnTo>
                      <a:pt x="707" y="353"/>
                    </a:lnTo>
                    <a:lnTo>
                      <a:pt x="706" y="372"/>
                    </a:lnTo>
                    <a:lnTo>
                      <a:pt x="704" y="390"/>
                    </a:lnTo>
                    <a:lnTo>
                      <a:pt x="703" y="408"/>
                    </a:lnTo>
                    <a:lnTo>
                      <a:pt x="700" y="424"/>
                    </a:lnTo>
                    <a:lnTo>
                      <a:pt x="695" y="442"/>
                    </a:lnTo>
                    <a:lnTo>
                      <a:pt x="691" y="458"/>
                    </a:lnTo>
                    <a:lnTo>
                      <a:pt x="685" y="474"/>
                    </a:lnTo>
                    <a:lnTo>
                      <a:pt x="679" y="491"/>
                    </a:lnTo>
                    <a:lnTo>
                      <a:pt x="672" y="507"/>
                    </a:lnTo>
                    <a:lnTo>
                      <a:pt x="664" y="522"/>
                    </a:lnTo>
                    <a:lnTo>
                      <a:pt x="655" y="537"/>
                    </a:lnTo>
                    <a:lnTo>
                      <a:pt x="646" y="550"/>
                    </a:lnTo>
                    <a:lnTo>
                      <a:pt x="636" y="565"/>
                    </a:lnTo>
                    <a:lnTo>
                      <a:pt x="626" y="578"/>
                    </a:lnTo>
                    <a:lnTo>
                      <a:pt x="615" y="590"/>
                    </a:lnTo>
                    <a:lnTo>
                      <a:pt x="603" y="603"/>
                    </a:lnTo>
                    <a:lnTo>
                      <a:pt x="591" y="615"/>
                    </a:lnTo>
                    <a:lnTo>
                      <a:pt x="578" y="626"/>
                    </a:lnTo>
                    <a:lnTo>
                      <a:pt x="565" y="636"/>
                    </a:lnTo>
                    <a:lnTo>
                      <a:pt x="551" y="646"/>
                    </a:lnTo>
                    <a:lnTo>
                      <a:pt x="537" y="655"/>
                    </a:lnTo>
                    <a:lnTo>
                      <a:pt x="522" y="664"/>
                    </a:lnTo>
                    <a:lnTo>
                      <a:pt x="507" y="672"/>
                    </a:lnTo>
                    <a:lnTo>
                      <a:pt x="491" y="679"/>
                    </a:lnTo>
                    <a:lnTo>
                      <a:pt x="474" y="685"/>
                    </a:lnTo>
                    <a:lnTo>
                      <a:pt x="458" y="691"/>
                    </a:lnTo>
                    <a:lnTo>
                      <a:pt x="442" y="695"/>
                    </a:lnTo>
                    <a:lnTo>
                      <a:pt x="424" y="700"/>
                    </a:lnTo>
                    <a:lnTo>
                      <a:pt x="408" y="703"/>
                    </a:lnTo>
                    <a:lnTo>
                      <a:pt x="390" y="704"/>
                    </a:lnTo>
                    <a:lnTo>
                      <a:pt x="372" y="706"/>
                    </a:lnTo>
                    <a:lnTo>
                      <a:pt x="354" y="706"/>
                    </a:lnTo>
                    <a:lnTo>
                      <a:pt x="335" y="706"/>
                    </a:lnTo>
                    <a:lnTo>
                      <a:pt x="317" y="704"/>
                    </a:lnTo>
                    <a:lnTo>
                      <a:pt x="299" y="703"/>
                    </a:lnTo>
                    <a:lnTo>
                      <a:pt x="283" y="700"/>
                    </a:lnTo>
                    <a:lnTo>
                      <a:pt x="265" y="695"/>
                    </a:lnTo>
                    <a:lnTo>
                      <a:pt x="249" y="691"/>
                    </a:lnTo>
                    <a:lnTo>
                      <a:pt x="233" y="685"/>
                    </a:lnTo>
                    <a:lnTo>
                      <a:pt x="216" y="679"/>
                    </a:lnTo>
                    <a:lnTo>
                      <a:pt x="200" y="672"/>
                    </a:lnTo>
                    <a:lnTo>
                      <a:pt x="185" y="664"/>
                    </a:lnTo>
                    <a:lnTo>
                      <a:pt x="170" y="655"/>
                    </a:lnTo>
                    <a:lnTo>
                      <a:pt x="155" y="646"/>
                    </a:lnTo>
                    <a:lnTo>
                      <a:pt x="142" y="636"/>
                    </a:lnTo>
                    <a:lnTo>
                      <a:pt x="129" y="626"/>
                    </a:lnTo>
                    <a:lnTo>
                      <a:pt x="115" y="615"/>
                    </a:lnTo>
                    <a:lnTo>
                      <a:pt x="104" y="603"/>
                    </a:lnTo>
                    <a:lnTo>
                      <a:pt x="92" y="590"/>
                    </a:lnTo>
                    <a:lnTo>
                      <a:pt x="81" y="578"/>
                    </a:lnTo>
                    <a:lnTo>
                      <a:pt x="71" y="565"/>
                    </a:lnTo>
                    <a:lnTo>
                      <a:pt x="61" y="550"/>
                    </a:lnTo>
                    <a:lnTo>
                      <a:pt x="52" y="537"/>
                    </a:lnTo>
                    <a:lnTo>
                      <a:pt x="43" y="522"/>
                    </a:lnTo>
                    <a:lnTo>
                      <a:pt x="35" y="507"/>
                    </a:lnTo>
                    <a:lnTo>
                      <a:pt x="28" y="491"/>
                    </a:lnTo>
                    <a:lnTo>
                      <a:pt x="22" y="474"/>
                    </a:lnTo>
                    <a:lnTo>
                      <a:pt x="16" y="458"/>
                    </a:lnTo>
                    <a:lnTo>
                      <a:pt x="12" y="442"/>
                    </a:lnTo>
                    <a:lnTo>
                      <a:pt x="7" y="424"/>
                    </a:lnTo>
                    <a:lnTo>
                      <a:pt x="4" y="408"/>
                    </a:lnTo>
                    <a:lnTo>
                      <a:pt x="1" y="390"/>
                    </a:lnTo>
                    <a:lnTo>
                      <a:pt x="1" y="37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8" name="Freeform 20"/>
              <p:cNvSpPr>
                <a:spLocks noChangeAspect="1"/>
              </p:cNvSpPr>
              <p:nvPr/>
            </p:nvSpPr>
            <p:spPr bwMode="auto">
              <a:xfrm rot="5400000">
                <a:off x="1528" y="703"/>
                <a:ext cx="1310" cy="1311"/>
              </a:xfrm>
              <a:custGeom>
                <a:avLst/>
                <a:gdLst>
                  <a:gd name="T0" fmla="*/ 289755 w 700"/>
                  <a:gd name="T1" fmla="*/ 47431697 h 700"/>
                  <a:gd name="T2" fmla="*/ 1653568 w 700"/>
                  <a:gd name="T3" fmla="*/ 39611949 h 700"/>
                  <a:gd name="T4" fmla="*/ 4026115 w 700"/>
                  <a:gd name="T5" fmla="*/ 32238754 h 700"/>
                  <a:gd name="T6" fmla="*/ 7534587 w 700"/>
                  <a:gd name="T7" fmla="*/ 25325849 h 700"/>
                  <a:gd name="T8" fmla="*/ 11718532 w 700"/>
                  <a:gd name="T9" fmla="*/ 19270945 h 700"/>
                  <a:gd name="T10" fmla="*/ 16909007 w 700"/>
                  <a:gd name="T11" fmla="*/ 13651082 h 700"/>
                  <a:gd name="T12" fmla="*/ 22834550 w 700"/>
                  <a:gd name="T13" fmla="*/ 9002113 h 700"/>
                  <a:gd name="T14" fmla="*/ 29270979 w 700"/>
                  <a:gd name="T15" fmla="*/ 5322581 h 700"/>
                  <a:gd name="T16" fmla="*/ 36463871 w 700"/>
                  <a:gd name="T17" fmla="*/ 2229331 h 700"/>
                  <a:gd name="T18" fmla="*/ 44096700 w 700"/>
                  <a:gd name="T19" fmla="*/ 478337 h 700"/>
                  <a:gd name="T20" fmla="*/ 51922277 w 700"/>
                  <a:gd name="T21" fmla="*/ 0 h 700"/>
                  <a:gd name="T22" fmla="*/ 59943944 w 700"/>
                  <a:gd name="T23" fmla="*/ 478337 h 700"/>
                  <a:gd name="T24" fmla="*/ 67382884 w 700"/>
                  <a:gd name="T25" fmla="*/ 2229331 h 700"/>
                  <a:gd name="T26" fmla="*/ 74336268 w 700"/>
                  <a:gd name="T27" fmla="*/ 5322581 h 700"/>
                  <a:gd name="T28" fmla="*/ 81038739 w 700"/>
                  <a:gd name="T29" fmla="*/ 9002113 h 700"/>
                  <a:gd name="T30" fmla="*/ 86964253 w 700"/>
                  <a:gd name="T31" fmla="*/ 13651082 h 700"/>
                  <a:gd name="T32" fmla="*/ 91965470 w 700"/>
                  <a:gd name="T33" fmla="*/ 19270945 h 700"/>
                  <a:gd name="T34" fmla="*/ 96391935 w 700"/>
                  <a:gd name="T35" fmla="*/ 25325849 h 700"/>
                  <a:gd name="T36" fmla="*/ 99794909 w 700"/>
                  <a:gd name="T37" fmla="*/ 32238754 h 700"/>
                  <a:gd name="T38" fmla="*/ 102331943 w 700"/>
                  <a:gd name="T39" fmla="*/ 39611949 h 700"/>
                  <a:gd name="T40" fmla="*/ 103690636 w 700"/>
                  <a:gd name="T41" fmla="*/ 47431697 h 700"/>
                  <a:gd name="T42" fmla="*/ 103873130 w 700"/>
                  <a:gd name="T43" fmla="*/ 55360209 h 700"/>
                  <a:gd name="T44" fmla="*/ 102806021 w 700"/>
                  <a:gd name="T45" fmla="*/ 63336013 h 700"/>
                  <a:gd name="T46" fmla="*/ 100774991 w 700"/>
                  <a:gd name="T47" fmla="*/ 70712394 h 700"/>
                  <a:gd name="T48" fmla="*/ 97711422 w 700"/>
                  <a:gd name="T49" fmla="*/ 77622066 h 700"/>
                  <a:gd name="T50" fmla="*/ 93433407 w 700"/>
                  <a:gd name="T51" fmla="*/ 84155328 h 700"/>
                  <a:gd name="T52" fmla="*/ 88702565 w 700"/>
                  <a:gd name="T53" fmla="*/ 90015708 h 700"/>
                  <a:gd name="T54" fmla="*/ 82930196 w 700"/>
                  <a:gd name="T55" fmla="*/ 94835650 h 700"/>
                  <a:gd name="T56" fmla="*/ 76596621 w 700"/>
                  <a:gd name="T57" fmla="*/ 99167160 h 700"/>
                  <a:gd name="T58" fmla="*/ 69760225 w 700"/>
                  <a:gd name="T59" fmla="*/ 102215797 h 700"/>
                  <a:gd name="T60" fmla="*/ 62313457 w 700"/>
                  <a:gd name="T61" fmla="*/ 104321949 h 700"/>
                  <a:gd name="T62" fmla="*/ 54598457 w 700"/>
                  <a:gd name="T63" fmla="*/ 105348480 h 700"/>
                  <a:gd name="T64" fmla="*/ 46759043 w 700"/>
                  <a:gd name="T65" fmla="*/ 105216073 h 700"/>
                  <a:gd name="T66" fmla="*/ 39016699 w 700"/>
                  <a:gd name="T67" fmla="*/ 103844793 h 700"/>
                  <a:gd name="T68" fmla="*/ 31740314 w 700"/>
                  <a:gd name="T69" fmla="*/ 101185726 h 700"/>
                  <a:gd name="T70" fmla="*/ 24903014 w 700"/>
                  <a:gd name="T71" fmla="*/ 97789442 h 700"/>
                  <a:gd name="T72" fmla="*/ 19014381 w 700"/>
                  <a:gd name="T73" fmla="*/ 93293183 h 700"/>
                  <a:gd name="T74" fmla="*/ 13474593 w 700"/>
                  <a:gd name="T75" fmla="*/ 88190356 h 700"/>
                  <a:gd name="T76" fmla="*/ 8730982 w 700"/>
                  <a:gd name="T77" fmla="*/ 82216260 h 700"/>
                  <a:gd name="T78" fmla="*/ 5093007 w 700"/>
                  <a:gd name="T79" fmla="*/ 75407372 h 700"/>
                  <a:gd name="T80" fmla="*/ 2202829 w 700"/>
                  <a:gd name="T81" fmla="*/ 68326816 h 700"/>
                  <a:gd name="T82" fmla="*/ 472145 w 700"/>
                  <a:gd name="T83" fmla="*/ 60857025 h 700"/>
                  <a:gd name="T84" fmla="*/ 0 w 700"/>
                  <a:gd name="T85" fmla="*/ 52738996 h 70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0" h="700">
                    <a:moveTo>
                      <a:pt x="0" y="350"/>
                    </a:moveTo>
                    <a:lnTo>
                      <a:pt x="0" y="332"/>
                    </a:lnTo>
                    <a:lnTo>
                      <a:pt x="2" y="315"/>
                    </a:lnTo>
                    <a:lnTo>
                      <a:pt x="3" y="297"/>
                    </a:lnTo>
                    <a:lnTo>
                      <a:pt x="6" y="279"/>
                    </a:lnTo>
                    <a:lnTo>
                      <a:pt x="11" y="263"/>
                    </a:lnTo>
                    <a:lnTo>
                      <a:pt x="15" y="247"/>
                    </a:lnTo>
                    <a:lnTo>
                      <a:pt x="21" y="230"/>
                    </a:lnTo>
                    <a:lnTo>
                      <a:pt x="27" y="214"/>
                    </a:lnTo>
                    <a:lnTo>
                      <a:pt x="34" y="199"/>
                    </a:lnTo>
                    <a:lnTo>
                      <a:pt x="42" y="183"/>
                    </a:lnTo>
                    <a:lnTo>
                      <a:pt x="51" y="168"/>
                    </a:lnTo>
                    <a:lnTo>
                      <a:pt x="59" y="155"/>
                    </a:lnTo>
                    <a:lnTo>
                      <a:pt x="70" y="141"/>
                    </a:lnTo>
                    <a:lnTo>
                      <a:pt x="79" y="128"/>
                    </a:lnTo>
                    <a:lnTo>
                      <a:pt x="91" y="115"/>
                    </a:lnTo>
                    <a:lnTo>
                      <a:pt x="103" y="103"/>
                    </a:lnTo>
                    <a:lnTo>
                      <a:pt x="114" y="91"/>
                    </a:lnTo>
                    <a:lnTo>
                      <a:pt x="128" y="79"/>
                    </a:lnTo>
                    <a:lnTo>
                      <a:pt x="140" y="70"/>
                    </a:lnTo>
                    <a:lnTo>
                      <a:pt x="154" y="60"/>
                    </a:lnTo>
                    <a:lnTo>
                      <a:pt x="168" y="51"/>
                    </a:lnTo>
                    <a:lnTo>
                      <a:pt x="183" y="42"/>
                    </a:lnTo>
                    <a:lnTo>
                      <a:pt x="197" y="35"/>
                    </a:lnTo>
                    <a:lnTo>
                      <a:pt x="214" y="27"/>
                    </a:lnTo>
                    <a:lnTo>
                      <a:pt x="230" y="21"/>
                    </a:lnTo>
                    <a:lnTo>
                      <a:pt x="246" y="15"/>
                    </a:lnTo>
                    <a:lnTo>
                      <a:pt x="263" y="11"/>
                    </a:lnTo>
                    <a:lnTo>
                      <a:pt x="279" y="6"/>
                    </a:lnTo>
                    <a:lnTo>
                      <a:pt x="297" y="3"/>
                    </a:lnTo>
                    <a:lnTo>
                      <a:pt x="315" y="2"/>
                    </a:lnTo>
                    <a:lnTo>
                      <a:pt x="332" y="0"/>
                    </a:lnTo>
                    <a:lnTo>
                      <a:pt x="350" y="0"/>
                    </a:lnTo>
                    <a:lnTo>
                      <a:pt x="368" y="0"/>
                    </a:lnTo>
                    <a:lnTo>
                      <a:pt x="386" y="2"/>
                    </a:lnTo>
                    <a:lnTo>
                      <a:pt x="404" y="3"/>
                    </a:lnTo>
                    <a:lnTo>
                      <a:pt x="420" y="6"/>
                    </a:lnTo>
                    <a:lnTo>
                      <a:pt x="438" y="11"/>
                    </a:lnTo>
                    <a:lnTo>
                      <a:pt x="454" y="15"/>
                    </a:lnTo>
                    <a:lnTo>
                      <a:pt x="470" y="21"/>
                    </a:lnTo>
                    <a:lnTo>
                      <a:pt x="487" y="27"/>
                    </a:lnTo>
                    <a:lnTo>
                      <a:pt x="501" y="35"/>
                    </a:lnTo>
                    <a:lnTo>
                      <a:pt x="516" y="42"/>
                    </a:lnTo>
                    <a:lnTo>
                      <a:pt x="531" y="51"/>
                    </a:lnTo>
                    <a:lnTo>
                      <a:pt x="546" y="60"/>
                    </a:lnTo>
                    <a:lnTo>
                      <a:pt x="559" y="70"/>
                    </a:lnTo>
                    <a:lnTo>
                      <a:pt x="573" y="79"/>
                    </a:lnTo>
                    <a:lnTo>
                      <a:pt x="586" y="91"/>
                    </a:lnTo>
                    <a:lnTo>
                      <a:pt x="598" y="103"/>
                    </a:lnTo>
                    <a:lnTo>
                      <a:pt x="610" y="115"/>
                    </a:lnTo>
                    <a:lnTo>
                      <a:pt x="620" y="128"/>
                    </a:lnTo>
                    <a:lnTo>
                      <a:pt x="630" y="141"/>
                    </a:lnTo>
                    <a:lnTo>
                      <a:pt x="641" y="155"/>
                    </a:lnTo>
                    <a:lnTo>
                      <a:pt x="650" y="168"/>
                    </a:lnTo>
                    <a:lnTo>
                      <a:pt x="659" y="183"/>
                    </a:lnTo>
                    <a:lnTo>
                      <a:pt x="666" y="199"/>
                    </a:lnTo>
                    <a:lnTo>
                      <a:pt x="673" y="214"/>
                    </a:lnTo>
                    <a:lnTo>
                      <a:pt x="679" y="230"/>
                    </a:lnTo>
                    <a:lnTo>
                      <a:pt x="685" y="247"/>
                    </a:lnTo>
                    <a:lnTo>
                      <a:pt x="690" y="263"/>
                    </a:lnTo>
                    <a:lnTo>
                      <a:pt x="693" y="279"/>
                    </a:lnTo>
                    <a:lnTo>
                      <a:pt x="696" y="297"/>
                    </a:lnTo>
                    <a:lnTo>
                      <a:pt x="699" y="315"/>
                    </a:lnTo>
                    <a:lnTo>
                      <a:pt x="700" y="332"/>
                    </a:lnTo>
                    <a:lnTo>
                      <a:pt x="700" y="350"/>
                    </a:lnTo>
                    <a:lnTo>
                      <a:pt x="700" y="368"/>
                    </a:lnTo>
                    <a:lnTo>
                      <a:pt x="699" y="386"/>
                    </a:lnTo>
                    <a:lnTo>
                      <a:pt x="696" y="404"/>
                    </a:lnTo>
                    <a:lnTo>
                      <a:pt x="693" y="421"/>
                    </a:lnTo>
                    <a:lnTo>
                      <a:pt x="690" y="438"/>
                    </a:lnTo>
                    <a:lnTo>
                      <a:pt x="685" y="454"/>
                    </a:lnTo>
                    <a:lnTo>
                      <a:pt x="679" y="470"/>
                    </a:lnTo>
                    <a:lnTo>
                      <a:pt x="673" y="487"/>
                    </a:lnTo>
                    <a:lnTo>
                      <a:pt x="666" y="501"/>
                    </a:lnTo>
                    <a:lnTo>
                      <a:pt x="659" y="516"/>
                    </a:lnTo>
                    <a:lnTo>
                      <a:pt x="650" y="531"/>
                    </a:lnTo>
                    <a:lnTo>
                      <a:pt x="641" y="546"/>
                    </a:lnTo>
                    <a:lnTo>
                      <a:pt x="630" y="559"/>
                    </a:lnTo>
                    <a:lnTo>
                      <a:pt x="620" y="573"/>
                    </a:lnTo>
                    <a:lnTo>
                      <a:pt x="610" y="586"/>
                    </a:lnTo>
                    <a:lnTo>
                      <a:pt x="598" y="598"/>
                    </a:lnTo>
                    <a:lnTo>
                      <a:pt x="586" y="610"/>
                    </a:lnTo>
                    <a:lnTo>
                      <a:pt x="573" y="620"/>
                    </a:lnTo>
                    <a:lnTo>
                      <a:pt x="559" y="630"/>
                    </a:lnTo>
                    <a:lnTo>
                      <a:pt x="546" y="641"/>
                    </a:lnTo>
                    <a:lnTo>
                      <a:pt x="531" y="650"/>
                    </a:lnTo>
                    <a:lnTo>
                      <a:pt x="516" y="659"/>
                    </a:lnTo>
                    <a:lnTo>
                      <a:pt x="501" y="666"/>
                    </a:lnTo>
                    <a:lnTo>
                      <a:pt x="487" y="672"/>
                    </a:lnTo>
                    <a:lnTo>
                      <a:pt x="470" y="679"/>
                    </a:lnTo>
                    <a:lnTo>
                      <a:pt x="454" y="684"/>
                    </a:lnTo>
                    <a:lnTo>
                      <a:pt x="438" y="690"/>
                    </a:lnTo>
                    <a:lnTo>
                      <a:pt x="420" y="693"/>
                    </a:lnTo>
                    <a:lnTo>
                      <a:pt x="404" y="696"/>
                    </a:lnTo>
                    <a:lnTo>
                      <a:pt x="386" y="699"/>
                    </a:lnTo>
                    <a:lnTo>
                      <a:pt x="368" y="700"/>
                    </a:lnTo>
                    <a:lnTo>
                      <a:pt x="350" y="700"/>
                    </a:lnTo>
                    <a:lnTo>
                      <a:pt x="332" y="700"/>
                    </a:lnTo>
                    <a:lnTo>
                      <a:pt x="315" y="699"/>
                    </a:lnTo>
                    <a:lnTo>
                      <a:pt x="297" y="696"/>
                    </a:lnTo>
                    <a:lnTo>
                      <a:pt x="279" y="693"/>
                    </a:lnTo>
                    <a:lnTo>
                      <a:pt x="263" y="690"/>
                    </a:lnTo>
                    <a:lnTo>
                      <a:pt x="246" y="684"/>
                    </a:lnTo>
                    <a:lnTo>
                      <a:pt x="230" y="679"/>
                    </a:lnTo>
                    <a:lnTo>
                      <a:pt x="214" y="672"/>
                    </a:lnTo>
                    <a:lnTo>
                      <a:pt x="197" y="666"/>
                    </a:lnTo>
                    <a:lnTo>
                      <a:pt x="183" y="659"/>
                    </a:lnTo>
                    <a:lnTo>
                      <a:pt x="168" y="650"/>
                    </a:lnTo>
                    <a:lnTo>
                      <a:pt x="154" y="641"/>
                    </a:lnTo>
                    <a:lnTo>
                      <a:pt x="140" y="630"/>
                    </a:lnTo>
                    <a:lnTo>
                      <a:pt x="128" y="620"/>
                    </a:lnTo>
                    <a:lnTo>
                      <a:pt x="114" y="610"/>
                    </a:lnTo>
                    <a:lnTo>
                      <a:pt x="103" y="598"/>
                    </a:lnTo>
                    <a:lnTo>
                      <a:pt x="91" y="586"/>
                    </a:lnTo>
                    <a:lnTo>
                      <a:pt x="79" y="573"/>
                    </a:lnTo>
                    <a:lnTo>
                      <a:pt x="70" y="559"/>
                    </a:lnTo>
                    <a:lnTo>
                      <a:pt x="59" y="546"/>
                    </a:lnTo>
                    <a:lnTo>
                      <a:pt x="51" y="531"/>
                    </a:lnTo>
                    <a:lnTo>
                      <a:pt x="42" y="516"/>
                    </a:lnTo>
                    <a:lnTo>
                      <a:pt x="34" y="501"/>
                    </a:lnTo>
                    <a:lnTo>
                      <a:pt x="27" y="487"/>
                    </a:lnTo>
                    <a:lnTo>
                      <a:pt x="21" y="470"/>
                    </a:lnTo>
                    <a:lnTo>
                      <a:pt x="15" y="454"/>
                    </a:lnTo>
                    <a:lnTo>
                      <a:pt x="11" y="438"/>
                    </a:lnTo>
                    <a:lnTo>
                      <a:pt x="6" y="421"/>
                    </a:lnTo>
                    <a:lnTo>
                      <a:pt x="3" y="404"/>
                    </a:lnTo>
                    <a:lnTo>
                      <a:pt x="2" y="386"/>
                    </a:lnTo>
                    <a:lnTo>
                      <a:pt x="0" y="368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59" name="Freeform 21"/>
              <p:cNvSpPr>
                <a:spLocks noChangeAspect="1"/>
              </p:cNvSpPr>
              <p:nvPr/>
            </p:nvSpPr>
            <p:spPr bwMode="auto">
              <a:xfrm rot="5400000">
                <a:off x="1551" y="706"/>
                <a:ext cx="1299" cy="1304"/>
              </a:xfrm>
              <a:custGeom>
                <a:avLst/>
                <a:gdLst>
                  <a:gd name="T0" fmla="*/ 290190 w 694"/>
                  <a:gd name="T1" fmla="*/ 47321176 h 696"/>
                  <a:gd name="T2" fmla="*/ 1659089 w 694"/>
                  <a:gd name="T3" fmla="*/ 39556765 h 696"/>
                  <a:gd name="T4" fmla="*/ 4034825 w 694"/>
                  <a:gd name="T5" fmla="*/ 32138082 h 696"/>
                  <a:gd name="T6" fmla="*/ 7552216 w 694"/>
                  <a:gd name="T7" fmla="*/ 25466700 h 696"/>
                  <a:gd name="T8" fmla="*/ 11765056 w 694"/>
                  <a:gd name="T9" fmla="*/ 19085290 h 696"/>
                  <a:gd name="T10" fmla="*/ 16953438 w 694"/>
                  <a:gd name="T11" fmla="*/ 13778221 h 696"/>
                  <a:gd name="T12" fmla="*/ 22727295 w 694"/>
                  <a:gd name="T13" fmla="*/ 9056259 h 696"/>
                  <a:gd name="T14" fmla="*/ 29349617 w 694"/>
                  <a:gd name="T15" fmla="*/ 5351708 h 696"/>
                  <a:gd name="T16" fmla="*/ 36199343 w 694"/>
                  <a:gd name="T17" fmla="*/ 2239607 h 696"/>
                  <a:gd name="T18" fmla="*/ 43901515 w 694"/>
                  <a:gd name="T19" fmla="*/ 481268 h 696"/>
                  <a:gd name="T20" fmla="*/ 51708662 w 694"/>
                  <a:gd name="T21" fmla="*/ 0 h 696"/>
                  <a:gd name="T22" fmla="*/ 59736069 w 694"/>
                  <a:gd name="T23" fmla="*/ 481268 h 696"/>
                  <a:gd name="T24" fmla="*/ 67118203 w 694"/>
                  <a:gd name="T25" fmla="*/ 2239607 h 696"/>
                  <a:gd name="T26" fmla="*/ 74086114 w 694"/>
                  <a:gd name="T27" fmla="*/ 5351708 h 696"/>
                  <a:gd name="T28" fmla="*/ 80555712 w 694"/>
                  <a:gd name="T29" fmla="*/ 9056259 h 696"/>
                  <a:gd name="T30" fmla="*/ 86596738 w 694"/>
                  <a:gd name="T31" fmla="*/ 13778221 h 696"/>
                  <a:gd name="T32" fmla="*/ 91675338 w 694"/>
                  <a:gd name="T33" fmla="*/ 19085290 h 696"/>
                  <a:gd name="T34" fmla="*/ 95968954 w 694"/>
                  <a:gd name="T35" fmla="*/ 25466700 h 696"/>
                  <a:gd name="T36" fmla="*/ 99417831 w 694"/>
                  <a:gd name="T37" fmla="*/ 32138082 h 696"/>
                  <a:gd name="T38" fmla="*/ 101801018 w 694"/>
                  <a:gd name="T39" fmla="*/ 39556765 h 696"/>
                  <a:gd name="T40" fmla="*/ 103162541 w 694"/>
                  <a:gd name="T41" fmla="*/ 47321176 h 696"/>
                  <a:gd name="T42" fmla="*/ 103273278 w 694"/>
                  <a:gd name="T43" fmla="*/ 55673752 h 696"/>
                  <a:gd name="T44" fmla="*/ 102435445 w 694"/>
                  <a:gd name="T45" fmla="*/ 63363762 h 696"/>
                  <a:gd name="T46" fmla="*/ 100188448 w 694"/>
                  <a:gd name="T47" fmla="*/ 70790357 h 696"/>
                  <a:gd name="T48" fmla="*/ 97170591 w 694"/>
                  <a:gd name="T49" fmla="*/ 77730775 h 696"/>
                  <a:gd name="T50" fmla="*/ 93217462 w 694"/>
                  <a:gd name="T51" fmla="*/ 84306214 h 696"/>
                  <a:gd name="T52" fmla="*/ 88292375 w 694"/>
                  <a:gd name="T53" fmla="*/ 89927610 h 696"/>
                  <a:gd name="T54" fmla="*/ 82643424 w 694"/>
                  <a:gd name="T55" fmla="*/ 94922992 h 696"/>
                  <a:gd name="T56" fmla="*/ 76361653 w 694"/>
                  <a:gd name="T57" fmla="*/ 98928121 h 696"/>
                  <a:gd name="T58" fmla="*/ 69497133 w 694"/>
                  <a:gd name="T59" fmla="*/ 102041768 h 696"/>
                  <a:gd name="T60" fmla="*/ 62123797 w 694"/>
                  <a:gd name="T61" fmla="*/ 104308294 h 696"/>
                  <a:gd name="T62" fmla="*/ 54292360 w 694"/>
                  <a:gd name="T63" fmla="*/ 105206992 h 696"/>
                  <a:gd name="T64" fmla="*/ 46447686 w 694"/>
                  <a:gd name="T65" fmla="*/ 105045399 h 696"/>
                  <a:gd name="T66" fmla="*/ 38878643 w 694"/>
                  <a:gd name="T67" fmla="*/ 103729908 h 696"/>
                  <a:gd name="T68" fmla="*/ 31577696 w 694"/>
                  <a:gd name="T69" fmla="*/ 101146965 h 696"/>
                  <a:gd name="T70" fmla="*/ 24994896 w 694"/>
                  <a:gd name="T71" fmla="*/ 97740267 h 696"/>
                  <a:gd name="T72" fmla="*/ 18767551 w 694"/>
                  <a:gd name="T73" fmla="*/ 93379837 h 696"/>
                  <a:gd name="T74" fmla="*/ 13508894 w 694"/>
                  <a:gd name="T75" fmla="*/ 88109506 h 696"/>
                  <a:gd name="T76" fmla="*/ 8754708 w 694"/>
                  <a:gd name="T77" fmla="*/ 82066485 h 696"/>
                  <a:gd name="T78" fmla="*/ 5105860 w 694"/>
                  <a:gd name="T79" fmla="*/ 75491213 h 696"/>
                  <a:gd name="T80" fmla="*/ 2208025 w 694"/>
                  <a:gd name="T81" fmla="*/ 68369020 h 696"/>
                  <a:gd name="T82" fmla="*/ 473555 w 694"/>
                  <a:gd name="T83" fmla="*/ 60770250 h 696"/>
                  <a:gd name="T84" fmla="*/ 0 w 694"/>
                  <a:gd name="T85" fmla="*/ 52902042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4" h="696">
                    <a:moveTo>
                      <a:pt x="0" y="349"/>
                    </a:moveTo>
                    <a:lnTo>
                      <a:pt x="0" y="329"/>
                    </a:lnTo>
                    <a:lnTo>
                      <a:pt x="2" y="312"/>
                    </a:lnTo>
                    <a:lnTo>
                      <a:pt x="3" y="295"/>
                    </a:lnTo>
                    <a:lnTo>
                      <a:pt x="8" y="278"/>
                    </a:lnTo>
                    <a:lnTo>
                      <a:pt x="11" y="261"/>
                    </a:lnTo>
                    <a:lnTo>
                      <a:pt x="15" y="245"/>
                    </a:lnTo>
                    <a:lnTo>
                      <a:pt x="21" y="229"/>
                    </a:lnTo>
                    <a:lnTo>
                      <a:pt x="27" y="212"/>
                    </a:lnTo>
                    <a:lnTo>
                      <a:pt x="34" y="198"/>
                    </a:lnTo>
                    <a:lnTo>
                      <a:pt x="42" y="183"/>
                    </a:lnTo>
                    <a:lnTo>
                      <a:pt x="51" y="168"/>
                    </a:lnTo>
                    <a:lnTo>
                      <a:pt x="59" y="153"/>
                    </a:lnTo>
                    <a:lnTo>
                      <a:pt x="68" y="140"/>
                    </a:lnTo>
                    <a:lnTo>
                      <a:pt x="79" y="126"/>
                    </a:lnTo>
                    <a:lnTo>
                      <a:pt x="91" y="115"/>
                    </a:lnTo>
                    <a:lnTo>
                      <a:pt x="101" y="101"/>
                    </a:lnTo>
                    <a:lnTo>
                      <a:pt x="114" y="91"/>
                    </a:lnTo>
                    <a:lnTo>
                      <a:pt x="126" y="80"/>
                    </a:lnTo>
                    <a:lnTo>
                      <a:pt x="140" y="69"/>
                    </a:lnTo>
                    <a:lnTo>
                      <a:pt x="153" y="60"/>
                    </a:lnTo>
                    <a:lnTo>
                      <a:pt x="168" y="51"/>
                    </a:lnTo>
                    <a:lnTo>
                      <a:pt x="183" y="42"/>
                    </a:lnTo>
                    <a:lnTo>
                      <a:pt x="197" y="35"/>
                    </a:lnTo>
                    <a:lnTo>
                      <a:pt x="212" y="27"/>
                    </a:lnTo>
                    <a:lnTo>
                      <a:pt x="229" y="21"/>
                    </a:lnTo>
                    <a:lnTo>
                      <a:pt x="243" y="15"/>
                    </a:lnTo>
                    <a:lnTo>
                      <a:pt x="261" y="11"/>
                    </a:lnTo>
                    <a:lnTo>
                      <a:pt x="277" y="8"/>
                    </a:lnTo>
                    <a:lnTo>
                      <a:pt x="295" y="3"/>
                    </a:lnTo>
                    <a:lnTo>
                      <a:pt x="312" y="2"/>
                    </a:lnTo>
                    <a:lnTo>
                      <a:pt x="329" y="0"/>
                    </a:lnTo>
                    <a:lnTo>
                      <a:pt x="347" y="0"/>
                    </a:lnTo>
                    <a:lnTo>
                      <a:pt x="365" y="0"/>
                    </a:lnTo>
                    <a:lnTo>
                      <a:pt x="383" y="2"/>
                    </a:lnTo>
                    <a:lnTo>
                      <a:pt x="401" y="3"/>
                    </a:lnTo>
                    <a:lnTo>
                      <a:pt x="417" y="8"/>
                    </a:lnTo>
                    <a:lnTo>
                      <a:pt x="435" y="11"/>
                    </a:lnTo>
                    <a:lnTo>
                      <a:pt x="451" y="15"/>
                    </a:lnTo>
                    <a:lnTo>
                      <a:pt x="467" y="21"/>
                    </a:lnTo>
                    <a:lnTo>
                      <a:pt x="482" y="27"/>
                    </a:lnTo>
                    <a:lnTo>
                      <a:pt x="498" y="35"/>
                    </a:lnTo>
                    <a:lnTo>
                      <a:pt x="513" y="42"/>
                    </a:lnTo>
                    <a:lnTo>
                      <a:pt x="528" y="51"/>
                    </a:lnTo>
                    <a:lnTo>
                      <a:pt x="541" y="60"/>
                    </a:lnTo>
                    <a:lnTo>
                      <a:pt x="555" y="69"/>
                    </a:lnTo>
                    <a:lnTo>
                      <a:pt x="568" y="80"/>
                    </a:lnTo>
                    <a:lnTo>
                      <a:pt x="582" y="91"/>
                    </a:lnTo>
                    <a:lnTo>
                      <a:pt x="593" y="101"/>
                    </a:lnTo>
                    <a:lnTo>
                      <a:pt x="605" y="115"/>
                    </a:lnTo>
                    <a:lnTo>
                      <a:pt x="616" y="126"/>
                    </a:lnTo>
                    <a:lnTo>
                      <a:pt x="626" y="140"/>
                    </a:lnTo>
                    <a:lnTo>
                      <a:pt x="635" y="153"/>
                    </a:lnTo>
                    <a:lnTo>
                      <a:pt x="645" y="168"/>
                    </a:lnTo>
                    <a:lnTo>
                      <a:pt x="653" y="183"/>
                    </a:lnTo>
                    <a:lnTo>
                      <a:pt x="660" y="198"/>
                    </a:lnTo>
                    <a:lnTo>
                      <a:pt x="668" y="212"/>
                    </a:lnTo>
                    <a:lnTo>
                      <a:pt x="673" y="229"/>
                    </a:lnTo>
                    <a:lnTo>
                      <a:pt x="679" y="245"/>
                    </a:lnTo>
                    <a:lnTo>
                      <a:pt x="684" y="261"/>
                    </a:lnTo>
                    <a:lnTo>
                      <a:pt x="688" y="278"/>
                    </a:lnTo>
                    <a:lnTo>
                      <a:pt x="691" y="295"/>
                    </a:lnTo>
                    <a:lnTo>
                      <a:pt x="693" y="312"/>
                    </a:lnTo>
                    <a:lnTo>
                      <a:pt x="694" y="329"/>
                    </a:lnTo>
                    <a:lnTo>
                      <a:pt x="694" y="349"/>
                    </a:lnTo>
                    <a:lnTo>
                      <a:pt x="694" y="367"/>
                    </a:lnTo>
                    <a:lnTo>
                      <a:pt x="693" y="383"/>
                    </a:lnTo>
                    <a:lnTo>
                      <a:pt x="691" y="401"/>
                    </a:lnTo>
                    <a:lnTo>
                      <a:pt x="688" y="418"/>
                    </a:lnTo>
                    <a:lnTo>
                      <a:pt x="684" y="435"/>
                    </a:lnTo>
                    <a:lnTo>
                      <a:pt x="679" y="451"/>
                    </a:lnTo>
                    <a:lnTo>
                      <a:pt x="673" y="467"/>
                    </a:lnTo>
                    <a:lnTo>
                      <a:pt x="668" y="482"/>
                    </a:lnTo>
                    <a:lnTo>
                      <a:pt x="660" y="498"/>
                    </a:lnTo>
                    <a:lnTo>
                      <a:pt x="653" y="513"/>
                    </a:lnTo>
                    <a:lnTo>
                      <a:pt x="645" y="528"/>
                    </a:lnTo>
                    <a:lnTo>
                      <a:pt x="635" y="541"/>
                    </a:lnTo>
                    <a:lnTo>
                      <a:pt x="626" y="556"/>
                    </a:lnTo>
                    <a:lnTo>
                      <a:pt x="616" y="568"/>
                    </a:lnTo>
                    <a:lnTo>
                      <a:pt x="605" y="581"/>
                    </a:lnTo>
                    <a:lnTo>
                      <a:pt x="593" y="593"/>
                    </a:lnTo>
                    <a:lnTo>
                      <a:pt x="582" y="605"/>
                    </a:lnTo>
                    <a:lnTo>
                      <a:pt x="568" y="616"/>
                    </a:lnTo>
                    <a:lnTo>
                      <a:pt x="555" y="626"/>
                    </a:lnTo>
                    <a:lnTo>
                      <a:pt x="541" y="635"/>
                    </a:lnTo>
                    <a:lnTo>
                      <a:pt x="528" y="645"/>
                    </a:lnTo>
                    <a:lnTo>
                      <a:pt x="513" y="653"/>
                    </a:lnTo>
                    <a:lnTo>
                      <a:pt x="498" y="660"/>
                    </a:lnTo>
                    <a:lnTo>
                      <a:pt x="482" y="667"/>
                    </a:lnTo>
                    <a:lnTo>
                      <a:pt x="467" y="673"/>
                    </a:lnTo>
                    <a:lnTo>
                      <a:pt x="451" y="679"/>
                    </a:lnTo>
                    <a:lnTo>
                      <a:pt x="435" y="684"/>
                    </a:lnTo>
                    <a:lnTo>
                      <a:pt x="417" y="688"/>
                    </a:lnTo>
                    <a:lnTo>
                      <a:pt x="401" y="691"/>
                    </a:lnTo>
                    <a:lnTo>
                      <a:pt x="383" y="693"/>
                    </a:lnTo>
                    <a:lnTo>
                      <a:pt x="365" y="694"/>
                    </a:lnTo>
                    <a:lnTo>
                      <a:pt x="347" y="696"/>
                    </a:lnTo>
                    <a:lnTo>
                      <a:pt x="329" y="694"/>
                    </a:lnTo>
                    <a:lnTo>
                      <a:pt x="312" y="693"/>
                    </a:lnTo>
                    <a:lnTo>
                      <a:pt x="295" y="691"/>
                    </a:lnTo>
                    <a:lnTo>
                      <a:pt x="277" y="688"/>
                    </a:lnTo>
                    <a:lnTo>
                      <a:pt x="261" y="684"/>
                    </a:lnTo>
                    <a:lnTo>
                      <a:pt x="243" y="679"/>
                    </a:lnTo>
                    <a:lnTo>
                      <a:pt x="229" y="673"/>
                    </a:lnTo>
                    <a:lnTo>
                      <a:pt x="212" y="667"/>
                    </a:lnTo>
                    <a:lnTo>
                      <a:pt x="197" y="660"/>
                    </a:lnTo>
                    <a:lnTo>
                      <a:pt x="183" y="653"/>
                    </a:lnTo>
                    <a:lnTo>
                      <a:pt x="168" y="645"/>
                    </a:lnTo>
                    <a:lnTo>
                      <a:pt x="153" y="635"/>
                    </a:lnTo>
                    <a:lnTo>
                      <a:pt x="140" y="626"/>
                    </a:lnTo>
                    <a:lnTo>
                      <a:pt x="126" y="616"/>
                    </a:lnTo>
                    <a:lnTo>
                      <a:pt x="114" y="605"/>
                    </a:lnTo>
                    <a:lnTo>
                      <a:pt x="101" y="593"/>
                    </a:lnTo>
                    <a:lnTo>
                      <a:pt x="91" y="581"/>
                    </a:lnTo>
                    <a:lnTo>
                      <a:pt x="79" y="568"/>
                    </a:lnTo>
                    <a:lnTo>
                      <a:pt x="68" y="556"/>
                    </a:lnTo>
                    <a:lnTo>
                      <a:pt x="59" y="541"/>
                    </a:lnTo>
                    <a:lnTo>
                      <a:pt x="51" y="528"/>
                    </a:lnTo>
                    <a:lnTo>
                      <a:pt x="42" y="513"/>
                    </a:lnTo>
                    <a:lnTo>
                      <a:pt x="34" y="498"/>
                    </a:lnTo>
                    <a:lnTo>
                      <a:pt x="27" y="482"/>
                    </a:lnTo>
                    <a:lnTo>
                      <a:pt x="21" y="467"/>
                    </a:lnTo>
                    <a:lnTo>
                      <a:pt x="15" y="451"/>
                    </a:lnTo>
                    <a:lnTo>
                      <a:pt x="11" y="435"/>
                    </a:lnTo>
                    <a:lnTo>
                      <a:pt x="8" y="418"/>
                    </a:lnTo>
                    <a:lnTo>
                      <a:pt x="3" y="401"/>
                    </a:lnTo>
                    <a:lnTo>
                      <a:pt x="2" y="383"/>
                    </a:lnTo>
                    <a:lnTo>
                      <a:pt x="0" y="367"/>
                    </a:lnTo>
                    <a:lnTo>
                      <a:pt x="0" y="349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0" name="Freeform 22"/>
              <p:cNvSpPr>
                <a:spLocks noChangeAspect="1"/>
              </p:cNvSpPr>
              <p:nvPr/>
            </p:nvSpPr>
            <p:spPr bwMode="auto">
              <a:xfrm rot="5400000">
                <a:off x="1555" y="714"/>
                <a:ext cx="1291" cy="1292"/>
              </a:xfrm>
              <a:custGeom>
                <a:avLst/>
                <a:gdLst>
                  <a:gd name="T0" fmla="*/ 289115 w 690"/>
                  <a:gd name="T1" fmla="*/ 46426722 h 690"/>
                  <a:gd name="T2" fmla="*/ 1732337 w 690"/>
                  <a:gd name="T3" fmla="*/ 38999445 h 690"/>
                  <a:gd name="T4" fmla="*/ 4016179 w 690"/>
                  <a:gd name="T5" fmla="*/ 31646448 h 690"/>
                  <a:gd name="T6" fmla="*/ 7514329 w 690"/>
                  <a:gd name="T7" fmla="*/ 24894535 h 690"/>
                  <a:gd name="T8" fmla="*/ 11679499 w 690"/>
                  <a:gd name="T9" fmla="*/ 18901009 h 690"/>
                  <a:gd name="T10" fmla="*/ 16673164 w 690"/>
                  <a:gd name="T11" fmla="*/ 13586389 h 690"/>
                  <a:gd name="T12" fmla="*/ 22575171 w 690"/>
                  <a:gd name="T13" fmla="*/ 8974273 h 690"/>
                  <a:gd name="T14" fmla="*/ 28979792 w 690"/>
                  <a:gd name="T15" fmla="*/ 5133974 h 690"/>
                  <a:gd name="T16" fmla="*/ 35912830 w 690"/>
                  <a:gd name="T17" fmla="*/ 2223238 h 690"/>
                  <a:gd name="T18" fmla="*/ 43123896 w 690"/>
                  <a:gd name="T19" fmla="*/ 730038 h 690"/>
                  <a:gd name="T20" fmla="*/ 51111341 w 690"/>
                  <a:gd name="T21" fmla="*/ 0 h 690"/>
                  <a:gd name="T22" fmla="*/ 58828337 w 690"/>
                  <a:gd name="T23" fmla="*/ 730038 h 690"/>
                  <a:gd name="T24" fmla="*/ 66181199 w 690"/>
                  <a:gd name="T25" fmla="*/ 2223238 h 690"/>
                  <a:gd name="T26" fmla="*/ 72964500 w 690"/>
                  <a:gd name="T27" fmla="*/ 5133974 h 690"/>
                  <a:gd name="T28" fmla="*/ 79497211 w 690"/>
                  <a:gd name="T29" fmla="*/ 8974273 h 690"/>
                  <a:gd name="T30" fmla="*/ 85279565 w 690"/>
                  <a:gd name="T31" fmla="*/ 13586389 h 690"/>
                  <a:gd name="T32" fmla="*/ 90265392 w 690"/>
                  <a:gd name="T33" fmla="*/ 18901009 h 690"/>
                  <a:gd name="T34" fmla="*/ 94438616 w 690"/>
                  <a:gd name="T35" fmla="*/ 24894535 h 690"/>
                  <a:gd name="T36" fmla="*/ 97906656 w 690"/>
                  <a:gd name="T37" fmla="*/ 31646448 h 690"/>
                  <a:gd name="T38" fmla="*/ 100283002 w 690"/>
                  <a:gd name="T39" fmla="*/ 38999445 h 690"/>
                  <a:gd name="T40" fmla="*/ 101611893 w 690"/>
                  <a:gd name="T41" fmla="*/ 46426722 h 690"/>
                  <a:gd name="T42" fmla="*/ 101920700 w 690"/>
                  <a:gd name="T43" fmla="*/ 54599188 h 690"/>
                  <a:gd name="T44" fmla="*/ 100726806 w 690"/>
                  <a:gd name="T45" fmla="*/ 62206491 h 690"/>
                  <a:gd name="T46" fmla="*/ 98884486 w 690"/>
                  <a:gd name="T47" fmla="*/ 69566667 h 690"/>
                  <a:gd name="T48" fmla="*/ 95701957 w 690"/>
                  <a:gd name="T49" fmla="*/ 76450892 h 690"/>
                  <a:gd name="T50" fmla="*/ 91906934 w 690"/>
                  <a:gd name="T51" fmla="*/ 82782237 h 690"/>
                  <a:gd name="T52" fmla="*/ 87011261 w 690"/>
                  <a:gd name="T53" fmla="*/ 88312010 h 690"/>
                  <a:gd name="T54" fmla="*/ 81572879 w 690"/>
                  <a:gd name="T55" fmla="*/ 93124123 h 690"/>
                  <a:gd name="T56" fmla="*/ 75151406 w 690"/>
                  <a:gd name="T57" fmla="*/ 97106115 h 690"/>
                  <a:gd name="T58" fmla="*/ 68363971 w 690"/>
                  <a:gd name="T59" fmla="*/ 100323386 h 690"/>
                  <a:gd name="T60" fmla="*/ 61188281 w 690"/>
                  <a:gd name="T61" fmla="*/ 102573299 h 690"/>
                  <a:gd name="T62" fmla="*/ 53598196 w 690"/>
                  <a:gd name="T63" fmla="*/ 103414884 h 690"/>
                  <a:gd name="T64" fmla="*/ 45780933 w 690"/>
                  <a:gd name="T65" fmla="*/ 103130794 h 690"/>
                  <a:gd name="T66" fmla="*/ 38368166 w 690"/>
                  <a:gd name="T67" fmla="*/ 101759564 h 690"/>
                  <a:gd name="T68" fmla="*/ 31195731 w 690"/>
                  <a:gd name="T69" fmla="*/ 99383926 h 690"/>
                  <a:gd name="T70" fmla="*/ 24566280 w 690"/>
                  <a:gd name="T71" fmla="*/ 96062526 h 690"/>
                  <a:gd name="T72" fmla="*/ 18647447 w 690"/>
                  <a:gd name="T73" fmla="*/ 91588964 h 690"/>
                  <a:gd name="T74" fmla="*/ 13413211 w 690"/>
                  <a:gd name="T75" fmla="*/ 86453952 h 690"/>
                  <a:gd name="T76" fmla="*/ 8677979 w 690"/>
                  <a:gd name="T77" fmla="*/ 80638596 h 690"/>
                  <a:gd name="T78" fmla="*/ 5075570 w 690"/>
                  <a:gd name="T79" fmla="*/ 74234586 h 690"/>
                  <a:gd name="T80" fmla="*/ 2182681 w 690"/>
                  <a:gd name="T81" fmla="*/ 67181940 h 690"/>
                  <a:gd name="T82" fmla="*/ 722953 w 690"/>
                  <a:gd name="T83" fmla="*/ 59646891 h 690"/>
                  <a:gd name="T84" fmla="*/ 0 w 690"/>
                  <a:gd name="T85" fmla="*/ 51860077 h 6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0" h="690">
                    <a:moveTo>
                      <a:pt x="0" y="346"/>
                    </a:moveTo>
                    <a:lnTo>
                      <a:pt x="0" y="328"/>
                    </a:lnTo>
                    <a:lnTo>
                      <a:pt x="2" y="310"/>
                    </a:lnTo>
                    <a:lnTo>
                      <a:pt x="5" y="292"/>
                    </a:lnTo>
                    <a:lnTo>
                      <a:pt x="8" y="276"/>
                    </a:lnTo>
                    <a:lnTo>
                      <a:pt x="12" y="260"/>
                    </a:lnTo>
                    <a:lnTo>
                      <a:pt x="15" y="243"/>
                    </a:lnTo>
                    <a:lnTo>
                      <a:pt x="21" y="227"/>
                    </a:lnTo>
                    <a:lnTo>
                      <a:pt x="27" y="211"/>
                    </a:lnTo>
                    <a:lnTo>
                      <a:pt x="34" y="196"/>
                    </a:lnTo>
                    <a:lnTo>
                      <a:pt x="42" y="181"/>
                    </a:lnTo>
                    <a:lnTo>
                      <a:pt x="51" y="166"/>
                    </a:lnTo>
                    <a:lnTo>
                      <a:pt x="59" y="153"/>
                    </a:lnTo>
                    <a:lnTo>
                      <a:pt x="68" y="140"/>
                    </a:lnTo>
                    <a:lnTo>
                      <a:pt x="79" y="126"/>
                    </a:lnTo>
                    <a:lnTo>
                      <a:pt x="91" y="113"/>
                    </a:lnTo>
                    <a:lnTo>
                      <a:pt x="101" y="101"/>
                    </a:lnTo>
                    <a:lnTo>
                      <a:pt x="113" y="91"/>
                    </a:lnTo>
                    <a:lnTo>
                      <a:pt x="126" y="79"/>
                    </a:lnTo>
                    <a:lnTo>
                      <a:pt x="140" y="69"/>
                    </a:lnTo>
                    <a:lnTo>
                      <a:pt x="153" y="60"/>
                    </a:lnTo>
                    <a:lnTo>
                      <a:pt x="166" y="51"/>
                    </a:lnTo>
                    <a:lnTo>
                      <a:pt x="181" y="42"/>
                    </a:lnTo>
                    <a:lnTo>
                      <a:pt x="196" y="34"/>
                    </a:lnTo>
                    <a:lnTo>
                      <a:pt x="211" y="29"/>
                    </a:lnTo>
                    <a:lnTo>
                      <a:pt x="227" y="21"/>
                    </a:lnTo>
                    <a:lnTo>
                      <a:pt x="243" y="15"/>
                    </a:lnTo>
                    <a:lnTo>
                      <a:pt x="260" y="12"/>
                    </a:lnTo>
                    <a:lnTo>
                      <a:pt x="276" y="8"/>
                    </a:lnTo>
                    <a:lnTo>
                      <a:pt x="292" y="5"/>
                    </a:lnTo>
                    <a:lnTo>
                      <a:pt x="310" y="2"/>
                    </a:lnTo>
                    <a:lnTo>
                      <a:pt x="328" y="0"/>
                    </a:lnTo>
                    <a:lnTo>
                      <a:pt x="346" y="0"/>
                    </a:lnTo>
                    <a:lnTo>
                      <a:pt x="363" y="0"/>
                    </a:lnTo>
                    <a:lnTo>
                      <a:pt x="381" y="2"/>
                    </a:lnTo>
                    <a:lnTo>
                      <a:pt x="398" y="5"/>
                    </a:lnTo>
                    <a:lnTo>
                      <a:pt x="414" y="8"/>
                    </a:lnTo>
                    <a:lnTo>
                      <a:pt x="432" y="12"/>
                    </a:lnTo>
                    <a:lnTo>
                      <a:pt x="448" y="15"/>
                    </a:lnTo>
                    <a:lnTo>
                      <a:pt x="463" y="21"/>
                    </a:lnTo>
                    <a:lnTo>
                      <a:pt x="479" y="29"/>
                    </a:lnTo>
                    <a:lnTo>
                      <a:pt x="494" y="34"/>
                    </a:lnTo>
                    <a:lnTo>
                      <a:pt x="509" y="42"/>
                    </a:lnTo>
                    <a:lnTo>
                      <a:pt x="524" y="51"/>
                    </a:lnTo>
                    <a:lnTo>
                      <a:pt x="538" y="60"/>
                    </a:lnTo>
                    <a:lnTo>
                      <a:pt x="552" y="69"/>
                    </a:lnTo>
                    <a:lnTo>
                      <a:pt x="564" y="79"/>
                    </a:lnTo>
                    <a:lnTo>
                      <a:pt x="577" y="91"/>
                    </a:lnTo>
                    <a:lnTo>
                      <a:pt x="589" y="101"/>
                    </a:lnTo>
                    <a:lnTo>
                      <a:pt x="601" y="113"/>
                    </a:lnTo>
                    <a:lnTo>
                      <a:pt x="611" y="126"/>
                    </a:lnTo>
                    <a:lnTo>
                      <a:pt x="622" y="140"/>
                    </a:lnTo>
                    <a:lnTo>
                      <a:pt x="630" y="153"/>
                    </a:lnTo>
                    <a:lnTo>
                      <a:pt x="639" y="166"/>
                    </a:lnTo>
                    <a:lnTo>
                      <a:pt x="648" y="181"/>
                    </a:lnTo>
                    <a:lnTo>
                      <a:pt x="656" y="196"/>
                    </a:lnTo>
                    <a:lnTo>
                      <a:pt x="663" y="211"/>
                    </a:lnTo>
                    <a:lnTo>
                      <a:pt x="669" y="227"/>
                    </a:lnTo>
                    <a:lnTo>
                      <a:pt x="675" y="243"/>
                    </a:lnTo>
                    <a:lnTo>
                      <a:pt x="679" y="260"/>
                    </a:lnTo>
                    <a:lnTo>
                      <a:pt x="682" y="276"/>
                    </a:lnTo>
                    <a:lnTo>
                      <a:pt x="685" y="292"/>
                    </a:lnTo>
                    <a:lnTo>
                      <a:pt x="688" y="310"/>
                    </a:lnTo>
                    <a:lnTo>
                      <a:pt x="690" y="328"/>
                    </a:lnTo>
                    <a:lnTo>
                      <a:pt x="690" y="346"/>
                    </a:lnTo>
                    <a:lnTo>
                      <a:pt x="690" y="364"/>
                    </a:lnTo>
                    <a:lnTo>
                      <a:pt x="688" y="381"/>
                    </a:lnTo>
                    <a:lnTo>
                      <a:pt x="685" y="398"/>
                    </a:lnTo>
                    <a:lnTo>
                      <a:pt x="682" y="415"/>
                    </a:lnTo>
                    <a:lnTo>
                      <a:pt x="679" y="432"/>
                    </a:lnTo>
                    <a:lnTo>
                      <a:pt x="675" y="448"/>
                    </a:lnTo>
                    <a:lnTo>
                      <a:pt x="669" y="464"/>
                    </a:lnTo>
                    <a:lnTo>
                      <a:pt x="663" y="479"/>
                    </a:lnTo>
                    <a:lnTo>
                      <a:pt x="656" y="495"/>
                    </a:lnTo>
                    <a:lnTo>
                      <a:pt x="648" y="510"/>
                    </a:lnTo>
                    <a:lnTo>
                      <a:pt x="639" y="524"/>
                    </a:lnTo>
                    <a:lnTo>
                      <a:pt x="630" y="538"/>
                    </a:lnTo>
                    <a:lnTo>
                      <a:pt x="622" y="552"/>
                    </a:lnTo>
                    <a:lnTo>
                      <a:pt x="611" y="565"/>
                    </a:lnTo>
                    <a:lnTo>
                      <a:pt x="601" y="577"/>
                    </a:lnTo>
                    <a:lnTo>
                      <a:pt x="589" y="589"/>
                    </a:lnTo>
                    <a:lnTo>
                      <a:pt x="577" y="601"/>
                    </a:lnTo>
                    <a:lnTo>
                      <a:pt x="564" y="611"/>
                    </a:lnTo>
                    <a:lnTo>
                      <a:pt x="552" y="621"/>
                    </a:lnTo>
                    <a:lnTo>
                      <a:pt x="538" y="632"/>
                    </a:lnTo>
                    <a:lnTo>
                      <a:pt x="524" y="641"/>
                    </a:lnTo>
                    <a:lnTo>
                      <a:pt x="509" y="648"/>
                    </a:lnTo>
                    <a:lnTo>
                      <a:pt x="494" y="656"/>
                    </a:lnTo>
                    <a:lnTo>
                      <a:pt x="479" y="663"/>
                    </a:lnTo>
                    <a:lnTo>
                      <a:pt x="463" y="669"/>
                    </a:lnTo>
                    <a:lnTo>
                      <a:pt x="448" y="675"/>
                    </a:lnTo>
                    <a:lnTo>
                      <a:pt x="432" y="679"/>
                    </a:lnTo>
                    <a:lnTo>
                      <a:pt x="414" y="684"/>
                    </a:lnTo>
                    <a:lnTo>
                      <a:pt x="398" y="687"/>
                    </a:lnTo>
                    <a:lnTo>
                      <a:pt x="381" y="688"/>
                    </a:lnTo>
                    <a:lnTo>
                      <a:pt x="363" y="690"/>
                    </a:lnTo>
                    <a:lnTo>
                      <a:pt x="346" y="690"/>
                    </a:lnTo>
                    <a:lnTo>
                      <a:pt x="328" y="690"/>
                    </a:lnTo>
                    <a:lnTo>
                      <a:pt x="310" y="688"/>
                    </a:lnTo>
                    <a:lnTo>
                      <a:pt x="292" y="687"/>
                    </a:lnTo>
                    <a:lnTo>
                      <a:pt x="276" y="684"/>
                    </a:lnTo>
                    <a:lnTo>
                      <a:pt x="260" y="679"/>
                    </a:lnTo>
                    <a:lnTo>
                      <a:pt x="243" y="675"/>
                    </a:lnTo>
                    <a:lnTo>
                      <a:pt x="227" y="669"/>
                    </a:lnTo>
                    <a:lnTo>
                      <a:pt x="211" y="663"/>
                    </a:lnTo>
                    <a:lnTo>
                      <a:pt x="196" y="656"/>
                    </a:lnTo>
                    <a:lnTo>
                      <a:pt x="181" y="648"/>
                    </a:lnTo>
                    <a:lnTo>
                      <a:pt x="166" y="641"/>
                    </a:lnTo>
                    <a:lnTo>
                      <a:pt x="153" y="632"/>
                    </a:lnTo>
                    <a:lnTo>
                      <a:pt x="140" y="621"/>
                    </a:lnTo>
                    <a:lnTo>
                      <a:pt x="126" y="611"/>
                    </a:lnTo>
                    <a:lnTo>
                      <a:pt x="113" y="601"/>
                    </a:lnTo>
                    <a:lnTo>
                      <a:pt x="101" y="589"/>
                    </a:lnTo>
                    <a:lnTo>
                      <a:pt x="91" y="577"/>
                    </a:lnTo>
                    <a:lnTo>
                      <a:pt x="79" y="565"/>
                    </a:lnTo>
                    <a:lnTo>
                      <a:pt x="68" y="552"/>
                    </a:lnTo>
                    <a:lnTo>
                      <a:pt x="59" y="538"/>
                    </a:lnTo>
                    <a:lnTo>
                      <a:pt x="51" y="524"/>
                    </a:lnTo>
                    <a:lnTo>
                      <a:pt x="42" y="510"/>
                    </a:lnTo>
                    <a:lnTo>
                      <a:pt x="34" y="495"/>
                    </a:lnTo>
                    <a:lnTo>
                      <a:pt x="27" y="479"/>
                    </a:lnTo>
                    <a:lnTo>
                      <a:pt x="21" y="464"/>
                    </a:lnTo>
                    <a:lnTo>
                      <a:pt x="15" y="448"/>
                    </a:lnTo>
                    <a:lnTo>
                      <a:pt x="12" y="432"/>
                    </a:lnTo>
                    <a:lnTo>
                      <a:pt x="8" y="415"/>
                    </a:lnTo>
                    <a:lnTo>
                      <a:pt x="5" y="398"/>
                    </a:lnTo>
                    <a:lnTo>
                      <a:pt x="2" y="381"/>
                    </a:lnTo>
                    <a:lnTo>
                      <a:pt x="0" y="364"/>
                    </a:lnTo>
                    <a:lnTo>
                      <a:pt x="0" y="346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1" name="Freeform 23"/>
              <p:cNvSpPr>
                <a:spLocks noChangeAspect="1"/>
              </p:cNvSpPr>
              <p:nvPr/>
            </p:nvSpPr>
            <p:spPr bwMode="auto">
              <a:xfrm rot="5400000">
                <a:off x="1558" y="718"/>
                <a:ext cx="1281" cy="1282"/>
              </a:xfrm>
              <a:custGeom>
                <a:avLst/>
                <a:gdLst>
                  <a:gd name="T0" fmla="*/ 478090 w 684"/>
                  <a:gd name="T1" fmla="*/ 45878322 h 685"/>
                  <a:gd name="T2" fmla="*/ 1764267 w 684"/>
                  <a:gd name="T3" fmla="*/ 38336760 h 685"/>
                  <a:gd name="T4" fmla="*/ 4121507 w 684"/>
                  <a:gd name="T5" fmla="*/ 31037877 h 685"/>
                  <a:gd name="T6" fmla="*/ 7555005 w 684"/>
                  <a:gd name="T7" fmla="*/ 24513768 h 685"/>
                  <a:gd name="T8" fmla="*/ 11885096 w 684"/>
                  <a:gd name="T9" fmla="*/ 18736527 h 685"/>
                  <a:gd name="T10" fmla="*/ 17036542 w 684"/>
                  <a:gd name="T11" fmla="*/ 13276431 h 685"/>
                  <a:gd name="T12" fmla="*/ 22742614 w 684"/>
                  <a:gd name="T13" fmla="*/ 8905489 h 685"/>
                  <a:gd name="T14" fmla="*/ 29182195 w 684"/>
                  <a:gd name="T15" fmla="*/ 5098106 h 685"/>
                  <a:gd name="T16" fmla="*/ 36076226 w 684"/>
                  <a:gd name="T17" fmla="*/ 2542511 h 685"/>
                  <a:gd name="T18" fmla="*/ 43795360 w 684"/>
                  <a:gd name="T19" fmla="*/ 725885 h 685"/>
                  <a:gd name="T20" fmla="*/ 51560220 w 684"/>
                  <a:gd name="T21" fmla="*/ 0 h 685"/>
                  <a:gd name="T22" fmla="*/ 59462128 w 684"/>
                  <a:gd name="T23" fmla="*/ 725885 h 685"/>
                  <a:gd name="T24" fmla="*/ 66919839 w 684"/>
                  <a:gd name="T25" fmla="*/ 2542511 h 685"/>
                  <a:gd name="T26" fmla="*/ 73909949 w 684"/>
                  <a:gd name="T27" fmla="*/ 5098106 h 685"/>
                  <a:gd name="T28" fmla="*/ 80342844 w 684"/>
                  <a:gd name="T29" fmla="*/ 8905489 h 685"/>
                  <a:gd name="T30" fmla="*/ 86200187 w 684"/>
                  <a:gd name="T31" fmla="*/ 13276431 h 685"/>
                  <a:gd name="T32" fmla="*/ 91312765 w 684"/>
                  <a:gd name="T33" fmla="*/ 18736527 h 685"/>
                  <a:gd name="T34" fmla="*/ 95517679 w 684"/>
                  <a:gd name="T35" fmla="*/ 24513768 h 685"/>
                  <a:gd name="T36" fmla="*/ 98822105 w 684"/>
                  <a:gd name="T37" fmla="*/ 31037877 h 685"/>
                  <a:gd name="T38" fmla="*/ 101231233 w 684"/>
                  <a:gd name="T39" fmla="*/ 38336760 h 685"/>
                  <a:gd name="T40" fmla="*/ 102601247 w 684"/>
                  <a:gd name="T41" fmla="*/ 45878322 h 685"/>
                  <a:gd name="T42" fmla="*/ 102908635 w 684"/>
                  <a:gd name="T43" fmla="*/ 53626535 h 685"/>
                  <a:gd name="T44" fmla="*/ 102002142 w 684"/>
                  <a:gd name="T45" fmla="*/ 61193990 h 685"/>
                  <a:gd name="T46" fmla="*/ 99764331 w 684"/>
                  <a:gd name="T47" fmla="*/ 68489583 h 685"/>
                  <a:gd name="T48" fmla="*/ 96901017 w 684"/>
                  <a:gd name="T49" fmla="*/ 75125479 h 685"/>
                  <a:gd name="T50" fmla="*/ 92686596 w 684"/>
                  <a:gd name="T51" fmla="*/ 81234583 h 685"/>
                  <a:gd name="T52" fmla="*/ 87876860 w 684"/>
                  <a:gd name="T53" fmla="*/ 86740992 h 685"/>
                  <a:gd name="T54" fmla="*/ 82264219 w 684"/>
                  <a:gd name="T55" fmla="*/ 91655433 h 685"/>
                  <a:gd name="T56" fmla="*/ 76124170 w 684"/>
                  <a:gd name="T57" fmla="*/ 95601252 h 685"/>
                  <a:gd name="T58" fmla="*/ 69144565 w 684"/>
                  <a:gd name="T59" fmla="*/ 98614700 h 685"/>
                  <a:gd name="T60" fmla="*/ 61856316 w 684"/>
                  <a:gd name="T61" fmla="*/ 100699908 h 685"/>
                  <a:gd name="T62" fmla="*/ 54112862 w 684"/>
                  <a:gd name="T63" fmla="*/ 101584355 h 685"/>
                  <a:gd name="T64" fmla="*/ 46491271 w 684"/>
                  <a:gd name="T65" fmla="*/ 101584355 h 685"/>
                  <a:gd name="T66" fmla="*/ 38633201 w 684"/>
                  <a:gd name="T67" fmla="*/ 100224641 h 685"/>
                  <a:gd name="T68" fmla="*/ 31402059 w 684"/>
                  <a:gd name="T69" fmla="*/ 97849157 h 685"/>
                  <a:gd name="T70" fmla="*/ 24824379 w 684"/>
                  <a:gd name="T71" fmla="*/ 94249311 h 685"/>
                  <a:gd name="T72" fmla="*/ 18785882 w 684"/>
                  <a:gd name="T73" fmla="*/ 90145322 h 685"/>
                  <a:gd name="T74" fmla="*/ 13414503 w 684"/>
                  <a:gd name="T75" fmla="*/ 85048344 h 685"/>
                  <a:gd name="T76" fmla="*/ 8841365 w 684"/>
                  <a:gd name="T77" fmla="*/ 79290832 h 685"/>
                  <a:gd name="T78" fmla="*/ 5145586 w 684"/>
                  <a:gd name="T79" fmla="*/ 72920080 h 685"/>
                  <a:gd name="T80" fmla="*/ 2408814 w 684"/>
                  <a:gd name="T81" fmla="*/ 66101627 h 685"/>
                  <a:gd name="T82" fmla="*/ 731558 w 684"/>
                  <a:gd name="T83" fmla="*/ 58636593 h 685"/>
                  <a:gd name="T84" fmla="*/ 0 w 684"/>
                  <a:gd name="T85" fmla="*/ 50975399 h 68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4" h="685">
                    <a:moveTo>
                      <a:pt x="0" y="343"/>
                    </a:moveTo>
                    <a:lnTo>
                      <a:pt x="2" y="326"/>
                    </a:lnTo>
                    <a:lnTo>
                      <a:pt x="3" y="309"/>
                    </a:lnTo>
                    <a:lnTo>
                      <a:pt x="5" y="291"/>
                    </a:lnTo>
                    <a:lnTo>
                      <a:pt x="7" y="275"/>
                    </a:lnTo>
                    <a:lnTo>
                      <a:pt x="12" y="258"/>
                    </a:lnTo>
                    <a:lnTo>
                      <a:pt x="16" y="242"/>
                    </a:lnTo>
                    <a:lnTo>
                      <a:pt x="21" y="226"/>
                    </a:lnTo>
                    <a:lnTo>
                      <a:pt x="27" y="209"/>
                    </a:lnTo>
                    <a:lnTo>
                      <a:pt x="34" y="195"/>
                    </a:lnTo>
                    <a:lnTo>
                      <a:pt x="42" y="180"/>
                    </a:lnTo>
                    <a:lnTo>
                      <a:pt x="50" y="165"/>
                    </a:lnTo>
                    <a:lnTo>
                      <a:pt x="59" y="152"/>
                    </a:lnTo>
                    <a:lnTo>
                      <a:pt x="68" y="138"/>
                    </a:lnTo>
                    <a:lnTo>
                      <a:pt x="79" y="126"/>
                    </a:lnTo>
                    <a:lnTo>
                      <a:pt x="89" y="113"/>
                    </a:lnTo>
                    <a:lnTo>
                      <a:pt x="101" y="101"/>
                    </a:lnTo>
                    <a:lnTo>
                      <a:pt x="113" y="89"/>
                    </a:lnTo>
                    <a:lnTo>
                      <a:pt x="125" y="79"/>
                    </a:lnTo>
                    <a:lnTo>
                      <a:pt x="138" y="69"/>
                    </a:lnTo>
                    <a:lnTo>
                      <a:pt x="151" y="60"/>
                    </a:lnTo>
                    <a:lnTo>
                      <a:pt x="165" y="51"/>
                    </a:lnTo>
                    <a:lnTo>
                      <a:pt x="180" y="42"/>
                    </a:lnTo>
                    <a:lnTo>
                      <a:pt x="194" y="34"/>
                    </a:lnTo>
                    <a:lnTo>
                      <a:pt x="209" y="29"/>
                    </a:lnTo>
                    <a:lnTo>
                      <a:pt x="226" y="23"/>
                    </a:lnTo>
                    <a:lnTo>
                      <a:pt x="240" y="17"/>
                    </a:lnTo>
                    <a:lnTo>
                      <a:pt x="257" y="12"/>
                    </a:lnTo>
                    <a:lnTo>
                      <a:pt x="274" y="8"/>
                    </a:lnTo>
                    <a:lnTo>
                      <a:pt x="291" y="5"/>
                    </a:lnTo>
                    <a:lnTo>
                      <a:pt x="309" y="3"/>
                    </a:lnTo>
                    <a:lnTo>
                      <a:pt x="325" y="2"/>
                    </a:lnTo>
                    <a:lnTo>
                      <a:pt x="343" y="0"/>
                    </a:lnTo>
                    <a:lnTo>
                      <a:pt x="360" y="2"/>
                    </a:lnTo>
                    <a:lnTo>
                      <a:pt x="378" y="3"/>
                    </a:lnTo>
                    <a:lnTo>
                      <a:pt x="395" y="5"/>
                    </a:lnTo>
                    <a:lnTo>
                      <a:pt x="411" y="8"/>
                    </a:lnTo>
                    <a:lnTo>
                      <a:pt x="429" y="12"/>
                    </a:lnTo>
                    <a:lnTo>
                      <a:pt x="445" y="17"/>
                    </a:lnTo>
                    <a:lnTo>
                      <a:pt x="460" y="23"/>
                    </a:lnTo>
                    <a:lnTo>
                      <a:pt x="476" y="29"/>
                    </a:lnTo>
                    <a:lnTo>
                      <a:pt x="491" y="34"/>
                    </a:lnTo>
                    <a:lnTo>
                      <a:pt x="506" y="42"/>
                    </a:lnTo>
                    <a:lnTo>
                      <a:pt x="519" y="51"/>
                    </a:lnTo>
                    <a:lnTo>
                      <a:pt x="534" y="60"/>
                    </a:lnTo>
                    <a:lnTo>
                      <a:pt x="547" y="69"/>
                    </a:lnTo>
                    <a:lnTo>
                      <a:pt x="561" y="79"/>
                    </a:lnTo>
                    <a:lnTo>
                      <a:pt x="573" y="89"/>
                    </a:lnTo>
                    <a:lnTo>
                      <a:pt x="584" y="101"/>
                    </a:lnTo>
                    <a:lnTo>
                      <a:pt x="595" y="113"/>
                    </a:lnTo>
                    <a:lnTo>
                      <a:pt x="607" y="126"/>
                    </a:lnTo>
                    <a:lnTo>
                      <a:pt x="616" y="138"/>
                    </a:lnTo>
                    <a:lnTo>
                      <a:pt x="626" y="152"/>
                    </a:lnTo>
                    <a:lnTo>
                      <a:pt x="635" y="165"/>
                    </a:lnTo>
                    <a:lnTo>
                      <a:pt x="644" y="180"/>
                    </a:lnTo>
                    <a:lnTo>
                      <a:pt x="651" y="195"/>
                    </a:lnTo>
                    <a:lnTo>
                      <a:pt x="657" y="209"/>
                    </a:lnTo>
                    <a:lnTo>
                      <a:pt x="663" y="226"/>
                    </a:lnTo>
                    <a:lnTo>
                      <a:pt x="669" y="242"/>
                    </a:lnTo>
                    <a:lnTo>
                      <a:pt x="673" y="258"/>
                    </a:lnTo>
                    <a:lnTo>
                      <a:pt x="678" y="275"/>
                    </a:lnTo>
                    <a:lnTo>
                      <a:pt x="681" y="291"/>
                    </a:lnTo>
                    <a:lnTo>
                      <a:pt x="682" y="309"/>
                    </a:lnTo>
                    <a:lnTo>
                      <a:pt x="684" y="326"/>
                    </a:lnTo>
                    <a:lnTo>
                      <a:pt x="684" y="343"/>
                    </a:lnTo>
                    <a:lnTo>
                      <a:pt x="684" y="361"/>
                    </a:lnTo>
                    <a:lnTo>
                      <a:pt x="682" y="378"/>
                    </a:lnTo>
                    <a:lnTo>
                      <a:pt x="681" y="395"/>
                    </a:lnTo>
                    <a:lnTo>
                      <a:pt x="678" y="412"/>
                    </a:lnTo>
                    <a:lnTo>
                      <a:pt x="673" y="429"/>
                    </a:lnTo>
                    <a:lnTo>
                      <a:pt x="669" y="445"/>
                    </a:lnTo>
                    <a:lnTo>
                      <a:pt x="663" y="461"/>
                    </a:lnTo>
                    <a:lnTo>
                      <a:pt x="657" y="476"/>
                    </a:lnTo>
                    <a:lnTo>
                      <a:pt x="651" y="491"/>
                    </a:lnTo>
                    <a:lnTo>
                      <a:pt x="644" y="506"/>
                    </a:lnTo>
                    <a:lnTo>
                      <a:pt x="635" y="521"/>
                    </a:lnTo>
                    <a:lnTo>
                      <a:pt x="626" y="534"/>
                    </a:lnTo>
                    <a:lnTo>
                      <a:pt x="616" y="547"/>
                    </a:lnTo>
                    <a:lnTo>
                      <a:pt x="607" y="561"/>
                    </a:lnTo>
                    <a:lnTo>
                      <a:pt x="595" y="573"/>
                    </a:lnTo>
                    <a:lnTo>
                      <a:pt x="584" y="584"/>
                    </a:lnTo>
                    <a:lnTo>
                      <a:pt x="573" y="596"/>
                    </a:lnTo>
                    <a:lnTo>
                      <a:pt x="561" y="607"/>
                    </a:lnTo>
                    <a:lnTo>
                      <a:pt x="547" y="617"/>
                    </a:lnTo>
                    <a:lnTo>
                      <a:pt x="534" y="626"/>
                    </a:lnTo>
                    <a:lnTo>
                      <a:pt x="519" y="635"/>
                    </a:lnTo>
                    <a:lnTo>
                      <a:pt x="506" y="644"/>
                    </a:lnTo>
                    <a:lnTo>
                      <a:pt x="491" y="651"/>
                    </a:lnTo>
                    <a:lnTo>
                      <a:pt x="476" y="659"/>
                    </a:lnTo>
                    <a:lnTo>
                      <a:pt x="460" y="664"/>
                    </a:lnTo>
                    <a:lnTo>
                      <a:pt x="445" y="669"/>
                    </a:lnTo>
                    <a:lnTo>
                      <a:pt x="429" y="675"/>
                    </a:lnTo>
                    <a:lnTo>
                      <a:pt x="411" y="678"/>
                    </a:lnTo>
                    <a:lnTo>
                      <a:pt x="395" y="681"/>
                    </a:lnTo>
                    <a:lnTo>
                      <a:pt x="378" y="684"/>
                    </a:lnTo>
                    <a:lnTo>
                      <a:pt x="360" y="684"/>
                    </a:lnTo>
                    <a:lnTo>
                      <a:pt x="343" y="685"/>
                    </a:lnTo>
                    <a:lnTo>
                      <a:pt x="325" y="684"/>
                    </a:lnTo>
                    <a:lnTo>
                      <a:pt x="309" y="684"/>
                    </a:lnTo>
                    <a:lnTo>
                      <a:pt x="291" y="681"/>
                    </a:lnTo>
                    <a:lnTo>
                      <a:pt x="274" y="678"/>
                    </a:lnTo>
                    <a:lnTo>
                      <a:pt x="257" y="675"/>
                    </a:lnTo>
                    <a:lnTo>
                      <a:pt x="240" y="669"/>
                    </a:lnTo>
                    <a:lnTo>
                      <a:pt x="226" y="664"/>
                    </a:lnTo>
                    <a:lnTo>
                      <a:pt x="209" y="659"/>
                    </a:lnTo>
                    <a:lnTo>
                      <a:pt x="194" y="651"/>
                    </a:lnTo>
                    <a:lnTo>
                      <a:pt x="180" y="644"/>
                    </a:lnTo>
                    <a:lnTo>
                      <a:pt x="165" y="635"/>
                    </a:lnTo>
                    <a:lnTo>
                      <a:pt x="151" y="626"/>
                    </a:lnTo>
                    <a:lnTo>
                      <a:pt x="138" y="617"/>
                    </a:lnTo>
                    <a:lnTo>
                      <a:pt x="125" y="607"/>
                    </a:lnTo>
                    <a:lnTo>
                      <a:pt x="113" y="596"/>
                    </a:lnTo>
                    <a:lnTo>
                      <a:pt x="101" y="584"/>
                    </a:lnTo>
                    <a:lnTo>
                      <a:pt x="89" y="573"/>
                    </a:lnTo>
                    <a:lnTo>
                      <a:pt x="79" y="561"/>
                    </a:lnTo>
                    <a:lnTo>
                      <a:pt x="68" y="547"/>
                    </a:lnTo>
                    <a:lnTo>
                      <a:pt x="59" y="534"/>
                    </a:lnTo>
                    <a:lnTo>
                      <a:pt x="50" y="521"/>
                    </a:lnTo>
                    <a:lnTo>
                      <a:pt x="42" y="506"/>
                    </a:lnTo>
                    <a:lnTo>
                      <a:pt x="34" y="491"/>
                    </a:lnTo>
                    <a:lnTo>
                      <a:pt x="27" y="476"/>
                    </a:lnTo>
                    <a:lnTo>
                      <a:pt x="21" y="461"/>
                    </a:lnTo>
                    <a:lnTo>
                      <a:pt x="16" y="445"/>
                    </a:lnTo>
                    <a:lnTo>
                      <a:pt x="12" y="429"/>
                    </a:lnTo>
                    <a:lnTo>
                      <a:pt x="7" y="412"/>
                    </a:lnTo>
                    <a:lnTo>
                      <a:pt x="5" y="395"/>
                    </a:lnTo>
                    <a:lnTo>
                      <a:pt x="3" y="378"/>
                    </a:lnTo>
                    <a:lnTo>
                      <a:pt x="2" y="361"/>
                    </a:lnTo>
                    <a:lnTo>
                      <a:pt x="0" y="343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2" name="Freeform 24"/>
              <p:cNvSpPr>
                <a:spLocks noChangeAspect="1"/>
              </p:cNvSpPr>
              <p:nvPr/>
            </p:nvSpPr>
            <p:spPr bwMode="auto">
              <a:xfrm rot="5400000">
                <a:off x="1561" y="727"/>
                <a:ext cx="1271" cy="1268"/>
              </a:xfrm>
              <a:custGeom>
                <a:avLst/>
                <a:gdLst>
                  <a:gd name="T0" fmla="*/ 473720 w 679"/>
                  <a:gd name="T1" fmla="*/ 45795564 h 677"/>
                  <a:gd name="T2" fmla="*/ 1748733 w 679"/>
                  <a:gd name="T3" fmla="*/ 38433865 h 677"/>
                  <a:gd name="T4" fmla="*/ 4136394 w 679"/>
                  <a:gd name="T5" fmla="*/ 31236922 h 677"/>
                  <a:gd name="T6" fmla="*/ 7473935 w 679"/>
                  <a:gd name="T7" fmla="*/ 24518561 h 677"/>
                  <a:gd name="T8" fmla="*/ 11795129 w 679"/>
                  <a:gd name="T9" fmla="*/ 18504786 h 677"/>
                  <a:gd name="T10" fmla="*/ 16882762 w 679"/>
                  <a:gd name="T11" fmla="*/ 13090746 h 677"/>
                  <a:gd name="T12" fmla="*/ 22384465 w 679"/>
                  <a:gd name="T13" fmla="*/ 8753566 h 677"/>
                  <a:gd name="T14" fmla="*/ 28745572 w 679"/>
                  <a:gd name="T15" fmla="*/ 4813678 h 677"/>
                  <a:gd name="T16" fmla="*/ 35599695 w 679"/>
                  <a:gd name="T17" fmla="*/ 2230893 h 677"/>
                  <a:gd name="T18" fmla="*/ 43076550 w 679"/>
                  <a:gd name="T19" fmla="*/ 478843 h 677"/>
                  <a:gd name="T20" fmla="*/ 50633703 w 679"/>
                  <a:gd name="T21" fmla="*/ 0 h 677"/>
                  <a:gd name="T22" fmla="*/ 58428808 w 679"/>
                  <a:gd name="T23" fmla="*/ 478843 h 677"/>
                  <a:gd name="T24" fmla="*/ 65665024 w 679"/>
                  <a:gd name="T25" fmla="*/ 2230893 h 677"/>
                  <a:gd name="T26" fmla="*/ 72438135 w 679"/>
                  <a:gd name="T27" fmla="*/ 4813678 h 677"/>
                  <a:gd name="T28" fmla="*/ 78822250 w 679"/>
                  <a:gd name="T29" fmla="*/ 8753566 h 677"/>
                  <a:gd name="T30" fmla="*/ 84640253 w 679"/>
                  <a:gd name="T31" fmla="*/ 13090746 h 677"/>
                  <a:gd name="T32" fmla="*/ 89749711 w 679"/>
                  <a:gd name="T33" fmla="*/ 18504786 h 677"/>
                  <a:gd name="T34" fmla="*/ 93858755 w 679"/>
                  <a:gd name="T35" fmla="*/ 24518561 h 677"/>
                  <a:gd name="T36" fmla="*/ 97257287 w 679"/>
                  <a:gd name="T37" fmla="*/ 31236922 h 677"/>
                  <a:gd name="T38" fmla="*/ 99702116 w 679"/>
                  <a:gd name="T39" fmla="*/ 38433865 h 677"/>
                  <a:gd name="T40" fmla="*/ 101011858 w 679"/>
                  <a:gd name="T41" fmla="*/ 45795564 h 677"/>
                  <a:gd name="T42" fmla="*/ 101167278 w 679"/>
                  <a:gd name="T43" fmla="*/ 53644293 h 677"/>
                  <a:gd name="T44" fmla="*/ 100150163 w 679"/>
                  <a:gd name="T45" fmla="*/ 61297750 h 677"/>
                  <a:gd name="T46" fmla="*/ 98243954 w 679"/>
                  <a:gd name="T47" fmla="*/ 68547675 h 677"/>
                  <a:gd name="T48" fmla="*/ 95060645 w 679"/>
                  <a:gd name="T49" fmla="*/ 75476001 h 677"/>
                  <a:gd name="T50" fmla="*/ 91313438 w 679"/>
                  <a:gd name="T51" fmla="*/ 81677360 h 677"/>
                  <a:gd name="T52" fmla="*/ 86466643 w 679"/>
                  <a:gd name="T53" fmla="*/ 87107781 h 677"/>
                  <a:gd name="T54" fmla="*/ 80885643 w 679"/>
                  <a:gd name="T55" fmla="*/ 92056955 h 677"/>
                  <a:gd name="T56" fmla="*/ 74685778 w 679"/>
                  <a:gd name="T57" fmla="*/ 95959670 h 677"/>
                  <a:gd name="T58" fmla="*/ 68044162 w 679"/>
                  <a:gd name="T59" fmla="*/ 99098281 h 677"/>
                  <a:gd name="T60" fmla="*/ 60821373 w 679"/>
                  <a:gd name="T61" fmla="*/ 101119245 h 677"/>
                  <a:gd name="T62" fmla="*/ 53163513 w 679"/>
                  <a:gd name="T63" fmla="*/ 102014423 h 677"/>
                  <a:gd name="T64" fmla="*/ 45650134 w 679"/>
                  <a:gd name="T65" fmla="*/ 101851325 h 677"/>
                  <a:gd name="T66" fmla="*/ 37990871 w 679"/>
                  <a:gd name="T67" fmla="*/ 100474097 h 677"/>
                  <a:gd name="T68" fmla="*/ 30961933 w 679"/>
                  <a:gd name="T69" fmla="*/ 98071465 h 677"/>
                  <a:gd name="T70" fmla="*/ 24581290 w 679"/>
                  <a:gd name="T71" fmla="*/ 94625759 h 677"/>
                  <a:gd name="T72" fmla="*/ 18629904 w 679"/>
                  <a:gd name="T73" fmla="*/ 90430368 h 677"/>
                  <a:gd name="T74" fmla="*/ 13312973 w 679"/>
                  <a:gd name="T75" fmla="*/ 85272316 h 677"/>
                  <a:gd name="T76" fmla="*/ 8677048 w 679"/>
                  <a:gd name="T77" fmla="*/ 79714796 h 677"/>
                  <a:gd name="T78" fmla="*/ 5109203 w 679"/>
                  <a:gd name="T79" fmla="*/ 73212248 h 677"/>
                  <a:gd name="T80" fmla="*/ 2392561 w 679"/>
                  <a:gd name="T81" fmla="*/ 66278731 h 677"/>
                  <a:gd name="T82" fmla="*/ 544016 w 679"/>
                  <a:gd name="T83" fmla="*/ 58714716 h 677"/>
                  <a:gd name="T84" fmla="*/ 0 w 679"/>
                  <a:gd name="T85" fmla="*/ 51073957 h 67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9" h="677">
                    <a:moveTo>
                      <a:pt x="0" y="339"/>
                    </a:moveTo>
                    <a:lnTo>
                      <a:pt x="2" y="321"/>
                    </a:lnTo>
                    <a:lnTo>
                      <a:pt x="3" y="304"/>
                    </a:lnTo>
                    <a:lnTo>
                      <a:pt x="4" y="287"/>
                    </a:lnTo>
                    <a:lnTo>
                      <a:pt x="7" y="270"/>
                    </a:lnTo>
                    <a:lnTo>
                      <a:pt x="12" y="255"/>
                    </a:lnTo>
                    <a:lnTo>
                      <a:pt x="16" y="238"/>
                    </a:lnTo>
                    <a:lnTo>
                      <a:pt x="21" y="222"/>
                    </a:lnTo>
                    <a:lnTo>
                      <a:pt x="28" y="207"/>
                    </a:lnTo>
                    <a:lnTo>
                      <a:pt x="34" y="191"/>
                    </a:lnTo>
                    <a:lnTo>
                      <a:pt x="42" y="178"/>
                    </a:lnTo>
                    <a:lnTo>
                      <a:pt x="50" y="163"/>
                    </a:lnTo>
                    <a:lnTo>
                      <a:pt x="58" y="150"/>
                    </a:lnTo>
                    <a:lnTo>
                      <a:pt x="68" y="136"/>
                    </a:lnTo>
                    <a:lnTo>
                      <a:pt x="79" y="123"/>
                    </a:lnTo>
                    <a:lnTo>
                      <a:pt x="89" y="111"/>
                    </a:lnTo>
                    <a:lnTo>
                      <a:pt x="101" y="99"/>
                    </a:lnTo>
                    <a:lnTo>
                      <a:pt x="113" y="87"/>
                    </a:lnTo>
                    <a:lnTo>
                      <a:pt x="125" y="77"/>
                    </a:lnTo>
                    <a:lnTo>
                      <a:pt x="138" y="66"/>
                    </a:lnTo>
                    <a:lnTo>
                      <a:pt x="150" y="58"/>
                    </a:lnTo>
                    <a:lnTo>
                      <a:pt x="165" y="49"/>
                    </a:lnTo>
                    <a:lnTo>
                      <a:pt x="178" y="40"/>
                    </a:lnTo>
                    <a:lnTo>
                      <a:pt x="193" y="32"/>
                    </a:lnTo>
                    <a:lnTo>
                      <a:pt x="208" y="26"/>
                    </a:lnTo>
                    <a:lnTo>
                      <a:pt x="224" y="21"/>
                    </a:lnTo>
                    <a:lnTo>
                      <a:pt x="239" y="15"/>
                    </a:lnTo>
                    <a:lnTo>
                      <a:pt x="255" y="10"/>
                    </a:lnTo>
                    <a:lnTo>
                      <a:pt x="271" y="6"/>
                    </a:lnTo>
                    <a:lnTo>
                      <a:pt x="289" y="3"/>
                    </a:lnTo>
                    <a:lnTo>
                      <a:pt x="306" y="1"/>
                    </a:lnTo>
                    <a:lnTo>
                      <a:pt x="323" y="0"/>
                    </a:lnTo>
                    <a:lnTo>
                      <a:pt x="340" y="0"/>
                    </a:lnTo>
                    <a:lnTo>
                      <a:pt x="357" y="0"/>
                    </a:lnTo>
                    <a:lnTo>
                      <a:pt x="375" y="1"/>
                    </a:lnTo>
                    <a:lnTo>
                      <a:pt x="392" y="3"/>
                    </a:lnTo>
                    <a:lnTo>
                      <a:pt x="408" y="6"/>
                    </a:lnTo>
                    <a:lnTo>
                      <a:pt x="424" y="10"/>
                    </a:lnTo>
                    <a:lnTo>
                      <a:pt x="441" y="15"/>
                    </a:lnTo>
                    <a:lnTo>
                      <a:pt x="457" y="21"/>
                    </a:lnTo>
                    <a:lnTo>
                      <a:pt x="472" y="26"/>
                    </a:lnTo>
                    <a:lnTo>
                      <a:pt x="486" y="32"/>
                    </a:lnTo>
                    <a:lnTo>
                      <a:pt x="501" y="40"/>
                    </a:lnTo>
                    <a:lnTo>
                      <a:pt x="516" y="49"/>
                    </a:lnTo>
                    <a:lnTo>
                      <a:pt x="529" y="58"/>
                    </a:lnTo>
                    <a:lnTo>
                      <a:pt x="543" y="66"/>
                    </a:lnTo>
                    <a:lnTo>
                      <a:pt x="556" y="77"/>
                    </a:lnTo>
                    <a:lnTo>
                      <a:pt x="568" y="87"/>
                    </a:lnTo>
                    <a:lnTo>
                      <a:pt x="580" y="99"/>
                    </a:lnTo>
                    <a:lnTo>
                      <a:pt x="592" y="111"/>
                    </a:lnTo>
                    <a:lnTo>
                      <a:pt x="602" y="123"/>
                    </a:lnTo>
                    <a:lnTo>
                      <a:pt x="613" y="136"/>
                    </a:lnTo>
                    <a:lnTo>
                      <a:pt x="621" y="150"/>
                    </a:lnTo>
                    <a:lnTo>
                      <a:pt x="630" y="163"/>
                    </a:lnTo>
                    <a:lnTo>
                      <a:pt x="638" y="178"/>
                    </a:lnTo>
                    <a:lnTo>
                      <a:pt x="645" y="191"/>
                    </a:lnTo>
                    <a:lnTo>
                      <a:pt x="653" y="207"/>
                    </a:lnTo>
                    <a:lnTo>
                      <a:pt x="659" y="222"/>
                    </a:lnTo>
                    <a:lnTo>
                      <a:pt x="664" y="238"/>
                    </a:lnTo>
                    <a:lnTo>
                      <a:pt x="669" y="255"/>
                    </a:lnTo>
                    <a:lnTo>
                      <a:pt x="672" y="270"/>
                    </a:lnTo>
                    <a:lnTo>
                      <a:pt x="675" y="287"/>
                    </a:lnTo>
                    <a:lnTo>
                      <a:pt x="678" y="304"/>
                    </a:lnTo>
                    <a:lnTo>
                      <a:pt x="679" y="321"/>
                    </a:lnTo>
                    <a:lnTo>
                      <a:pt x="679" y="339"/>
                    </a:lnTo>
                    <a:lnTo>
                      <a:pt x="679" y="356"/>
                    </a:lnTo>
                    <a:lnTo>
                      <a:pt x="678" y="373"/>
                    </a:lnTo>
                    <a:lnTo>
                      <a:pt x="675" y="390"/>
                    </a:lnTo>
                    <a:lnTo>
                      <a:pt x="672" y="407"/>
                    </a:lnTo>
                    <a:lnTo>
                      <a:pt x="669" y="424"/>
                    </a:lnTo>
                    <a:lnTo>
                      <a:pt x="664" y="440"/>
                    </a:lnTo>
                    <a:lnTo>
                      <a:pt x="659" y="455"/>
                    </a:lnTo>
                    <a:lnTo>
                      <a:pt x="653" y="471"/>
                    </a:lnTo>
                    <a:lnTo>
                      <a:pt x="645" y="486"/>
                    </a:lnTo>
                    <a:lnTo>
                      <a:pt x="638" y="501"/>
                    </a:lnTo>
                    <a:lnTo>
                      <a:pt x="630" y="514"/>
                    </a:lnTo>
                    <a:lnTo>
                      <a:pt x="621" y="529"/>
                    </a:lnTo>
                    <a:lnTo>
                      <a:pt x="613" y="542"/>
                    </a:lnTo>
                    <a:lnTo>
                      <a:pt x="602" y="554"/>
                    </a:lnTo>
                    <a:lnTo>
                      <a:pt x="592" y="566"/>
                    </a:lnTo>
                    <a:lnTo>
                      <a:pt x="580" y="578"/>
                    </a:lnTo>
                    <a:lnTo>
                      <a:pt x="568" y="590"/>
                    </a:lnTo>
                    <a:lnTo>
                      <a:pt x="556" y="600"/>
                    </a:lnTo>
                    <a:lnTo>
                      <a:pt x="543" y="611"/>
                    </a:lnTo>
                    <a:lnTo>
                      <a:pt x="529" y="619"/>
                    </a:lnTo>
                    <a:lnTo>
                      <a:pt x="516" y="628"/>
                    </a:lnTo>
                    <a:lnTo>
                      <a:pt x="501" y="637"/>
                    </a:lnTo>
                    <a:lnTo>
                      <a:pt x="486" y="645"/>
                    </a:lnTo>
                    <a:lnTo>
                      <a:pt x="472" y="651"/>
                    </a:lnTo>
                    <a:lnTo>
                      <a:pt x="457" y="658"/>
                    </a:lnTo>
                    <a:lnTo>
                      <a:pt x="441" y="662"/>
                    </a:lnTo>
                    <a:lnTo>
                      <a:pt x="424" y="667"/>
                    </a:lnTo>
                    <a:lnTo>
                      <a:pt x="408" y="671"/>
                    </a:lnTo>
                    <a:lnTo>
                      <a:pt x="392" y="674"/>
                    </a:lnTo>
                    <a:lnTo>
                      <a:pt x="375" y="676"/>
                    </a:lnTo>
                    <a:lnTo>
                      <a:pt x="357" y="677"/>
                    </a:lnTo>
                    <a:lnTo>
                      <a:pt x="340" y="677"/>
                    </a:lnTo>
                    <a:lnTo>
                      <a:pt x="323" y="677"/>
                    </a:lnTo>
                    <a:lnTo>
                      <a:pt x="306" y="676"/>
                    </a:lnTo>
                    <a:lnTo>
                      <a:pt x="289" y="674"/>
                    </a:lnTo>
                    <a:lnTo>
                      <a:pt x="271" y="671"/>
                    </a:lnTo>
                    <a:lnTo>
                      <a:pt x="255" y="667"/>
                    </a:lnTo>
                    <a:lnTo>
                      <a:pt x="239" y="662"/>
                    </a:lnTo>
                    <a:lnTo>
                      <a:pt x="224" y="658"/>
                    </a:lnTo>
                    <a:lnTo>
                      <a:pt x="208" y="651"/>
                    </a:lnTo>
                    <a:lnTo>
                      <a:pt x="193" y="645"/>
                    </a:lnTo>
                    <a:lnTo>
                      <a:pt x="178" y="637"/>
                    </a:lnTo>
                    <a:lnTo>
                      <a:pt x="165" y="628"/>
                    </a:lnTo>
                    <a:lnTo>
                      <a:pt x="150" y="619"/>
                    </a:lnTo>
                    <a:lnTo>
                      <a:pt x="138" y="611"/>
                    </a:lnTo>
                    <a:lnTo>
                      <a:pt x="125" y="600"/>
                    </a:lnTo>
                    <a:lnTo>
                      <a:pt x="113" y="590"/>
                    </a:lnTo>
                    <a:lnTo>
                      <a:pt x="101" y="578"/>
                    </a:lnTo>
                    <a:lnTo>
                      <a:pt x="89" y="566"/>
                    </a:lnTo>
                    <a:lnTo>
                      <a:pt x="79" y="554"/>
                    </a:lnTo>
                    <a:lnTo>
                      <a:pt x="68" y="542"/>
                    </a:lnTo>
                    <a:lnTo>
                      <a:pt x="58" y="529"/>
                    </a:lnTo>
                    <a:lnTo>
                      <a:pt x="50" y="514"/>
                    </a:lnTo>
                    <a:lnTo>
                      <a:pt x="42" y="501"/>
                    </a:lnTo>
                    <a:lnTo>
                      <a:pt x="34" y="486"/>
                    </a:lnTo>
                    <a:lnTo>
                      <a:pt x="28" y="471"/>
                    </a:lnTo>
                    <a:lnTo>
                      <a:pt x="21" y="455"/>
                    </a:lnTo>
                    <a:lnTo>
                      <a:pt x="16" y="440"/>
                    </a:lnTo>
                    <a:lnTo>
                      <a:pt x="12" y="424"/>
                    </a:lnTo>
                    <a:lnTo>
                      <a:pt x="7" y="407"/>
                    </a:lnTo>
                    <a:lnTo>
                      <a:pt x="4" y="390"/>
                    </a:lnTo>
                    <a:lnTo>
                      <a:pt x="3" y="373"/>
                    </a:lnTo>
                    <a:lnTo>
                      <a:pt x="2" y="356"/>
                    </a:lnTo>
                    <a:lnTo>
                      <a:pt x="0" y="339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3" name="Freeform 25"/>
              <p:cNvSpPr>
                <a:spLocks noChangeAspect="1"/>
              </p:cNvSpPr>
              <p:nvPr/>
            </p:nvSpPr>
            <p:spPr bwMode="auto">
              <a:xfrm rot="5400000">
                <a:off x="1548" y="730"/>
                <a:ext cx="1258" cy="1261"/>
              </a:xfrm>
              <a:custGeom>
                <a:avLst/>
                <a:gdLst>
                  <a:gd name="T0" fmla="*/ 290759 w 672"/>
                  <a:gd name="T1" fmla="*/ 45881318 h 673"/>
                  <a:gd name="T2" fmla="*/ 1661369 w 672"/>
                  <a:gd name="T3" fmla="*/ 38219823 h 673"/>
                  <a:gd name="T4" fmla="*/ 4044268 w 672"/>
                  <a:gd name="T5" fmla="*/ 31269366 h 673"/>
                  <a:gd name="T6" fmla="*/ 7330359 w 672"/>
                  <a:gd name="T7" fmla="*/ 24694974 h 673"/>
                  <a:gd name="T8" fmla="*/ 11634637 w 672"/>
                  <a:gd name="T9" fmla="*/ 18651237 h 673"/>
                  <a:gd name="T10" fmla="*/ 16443745 w 672"/>
                  <a:gd name="T11" fmla="*/ 13179792 h 673"/>
                  <a:gd name="T12" fmla="*/ 22228450 w 672"/>
                  <a:gd name="T13" fmla="*/ 8823105 h 673"/>
                  <a:gd name="T14" fmla="*/ 28623952 w 672"/>
                  <a:gd name="T15" fmla="*/ 5199581 h 673"/>
                  <a:gd name="T16" fmla="*/ 35217873 w 672"/>
                  <a:gd name="T17" fmla="*/ 2424521 h 673"/>
                  <a:gd name="T18" fmla="*/ 42583210 w 672"/>
                  <a:gd name="T19" fmla="*/ 550489 h 673"/>
                  <a:gd name="T20" fmla="*/ 50296465 w 672"/>
                  <a:gd name="T21" fmla="*/ 0 h 673"/>
                  <a:gd name="T22" fmla="*/ 57872968 w 672"/>
                  <a:gd name="T23" fmla="*/ 550489 h 673"/>
                  <a:gd name="T24" fmla="*/ 65197673 w 672"/>
                  <a:gd name="T25" fmla="*/ 2424521 h 673"/>
                  <a:gd name="T26" fmla="*/ 71934488 w 672"/>
                  <a:gd name="T27" fmla="*/ 5199581 h 673"/>
                  <a:gd name="T28" fmla="*/ 78193910 w 672"/>
                  <a:gd name="T29" fmla="*/ 8823105 h 673"/>
                  <a:gd name="T30" fmla="*/ 84034046 w 672"/>
                  <a:gd name="T31" fmla="*/ 13179792 h 673"/>
                  <a:gd name="T32" fmla="*/ 89138362 w 672"/>
                  <a:gd name="T33" fmla="*/ 18651237 h 673"/>
                  <a:gd name="T34" fmla="*/ 92981551 w 672"/>
                  <a:gd name="T35" fmla="*/ 24694974 h 673"/>
                  <a:gd name="T36" fmla="*/ 96552591 w 672"/>
                  <a:gd name="T37" fmla="*/ 31269366 h 673"/>
                  <a:gd name="T38" fmla="*/ 98752115 w 672"/>
                  <a:gd name="T39" fmla="*/ 38219823 h 673"/>
                  <a:gd name="T40" fmla="*/ 100128657 w 672"/>
                  <a:gd name="T41" fmla="*/ 45881318 h 673"/>
                  <a:gd name="T42" fmla="*/ 100311872 w 672"/>
                  <a:gd name="T43" fmla="*/ 53698743 h 673"/>
                  <a:gd name="T44" fmla="*/ 99396503 w 672"/>
                  <a:gd name="T45" fmla="*/ 61311744 h 673"/>
                  <a:gd name="T46" fmla="*/ 97440275 w 672"/>
                  <a:gd name="T47" fmla="*/ 68625975 h 673"/>
                  <a:gd name="T48" fmla="*/ 94342748 w 672"/>
                  <a:gd name="T49" fmla="*/ 75281707 h 673"/>
                  <a:gd name="T50" fmla="*/ 90404725 w 672"/>
                  <a:gd name="T51" fmla="*/ 81678811 h 673"/>
                  <a:gd name="T52" fmla="*/ 85701529 w 672"/>
                  <a:gd name="T53" fmla="*/ 87006808 h 673"/>
                  <a:gd name="T54" fmla="*/ 80101424 w 672"/>
                  <a:gd name="T55" fmla="*/ 91970271 h 673"/>
                  <a:gd name="T56" fmla="*/ 74140831 w 672"/>
                  <a:gd name="T57" fmla="*/ 96071852 h 673"/>
                  <a:gd name="T58" fmla="*/ 67592087 w 672"/>
                  <a:gd name="T59" fmla="*/ 99029776 h 673"/>
                  <a:gd name="T60" fmla="*/ 60262976 w 672"/>
                  <a:gd name="T61" fmla="*/ 100962458 h 673"/>
                  <a:gd name="T62" fmla="*/ 53036454 w 672"/>
                  <a:gd name="T63" fmla="*/ 102194475 h 673"/>
                  <a:gd name="T64" fmla="*/ 45182360 w 672"/>
                  <a:gd name="T65" fmla="*/ 101849516 h 673"/>
                  <a:gd name="T66" fmla="*/ 37767247 w 672"/>
                  <a:gd name="T67" fmla="*/ 100458374 h 673"/>
                  <a:gd name="T68" fmla="*/ 30914654 w 672"/>
                  <a:gd name="T69" fmla="*/ 98030177 h 673"/>
                  <a:gd name="T70" fmla="*/ 24135569 w 672"/>
                  <a:gd name="T71" fmla="*/ 94693528 h 673"/>
                  <a:gd name="T72" fmla="*/ 18185397 w 672"/>
                  <a:gd name="T73" fmla="*/ 90517546 h 673"/>
                  <a:gd name="T74" fmla="*/ 13153626 w 672"/>
                  <a:gd name="T75" fmla="*/ 85477132 h 673"/>
                  <a:gd name="T76" fmla="*/ 8502700 w 672"/>
                  <a:gd name="T77" fmla="*/ 79736759 h 673"/>
                  <a:gd name="T78" fmla="*/ 4934750 w 672"/>
                  <a:gd name="T79" fmla="*/ 73162369 h 673"/>
                  <a:gd name="T80" fmla="*/ 2211761 w 672"/>
                  <a:gd name="T81" fmla="*/ 66375205 h 673"/>
                  <a:gd name="T82" fmla="*/ 474071 w 672"/>
                  <a:gd name="T83" fmla="*/ 58898323 h 673"/>
                  <a:gd name="T84" fmla="*/ 0 w 672"/>
                  <a:gd name="T85" fmla="*/ 51032766 h 6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2" h="673">
                    <a:moveTo>
                      <a:pt x="0" y="336"/>
                    </a:moveTo>
                    <a:lnTo>
                      <a:pt x="0" y="318"/>
                    </a:lnTo>
                    <a:lnTo>
                      <a:pt x="2" y="302"/>
                    </a:lnTo>
                    <a:lnTo>
                      <a:pt x="3" y="286"/>
                    </a:lnTo>
                    <a:lnTo>
                      <a:pt x="6" y="270"/>
                    </a:lnTo>
                    <a:lnTo>
                      <a:pt x="11" y="252"/>
                    </a:lnTo>
                    <a:lnTo>
                      <a:pt x="15" y="237"/>
                    </a:lnTo>
                    <a:lnTo>
                      <a:pt x="20" y="221"/>
                    </a:lnTo>
                    <a:lnTo>
                      <a:pt x="27" y="206"/>
                    </a:lnTo>
                    <a:lnTo>
                      <a:pt x="33" y="191"/>
                    </a:lnTo>
                    <a:lnTo>
                      <a:pt x="41" y="176"/>
                    </a:lnTo>
                    <a:lnTo>
                      <a:pt x="49" y="163"/>
                    </a:lnTo>
                    <a:lnTo>
                      <a:pt x="57" y="148"/>
                    </a:lnTo>
                    <a:lnTo>
                      <a:pt x="67" y="136"/>
                    </a:lnTo>
                    <a:lnTo>
                      <a:pt x="78" y="123"/>
                    </a:lnTo>
                    <a:lnTo>
                      <a:pt x="88" y="111"/>
                    </a:lnTo>
                    <a:lnTo>
                      <a:pt x="98" y="99"/>
                    </a:lnTo>
                    <a:lnTo>
                      <a:pt x="110" y="87"/>
                    </a:lnTo>
                    <a:lnTo>
                      <a:pt x="122" y="77"/>
                    </a:lnTo>
                    <a:lnTo>
                      <a:pt x="135" y="66"/>
                    </a:lnTo>
                    <a:lnTo>
                      <a:pt x="149" y="58"/>
                    </a:lnTo>
                    <a:lnTo>
                      <a:pt x="162" y="49"/>
                    </a:lnTo>
                    <a:lnTo>
                      <a:pt x="177" y="41"/>
                    </a:lnTo>
                    <a:lnTo>
                      <a:pt x="192" y="34"/>
                    </a:lnTo>
                    <a:lnTo>
                      <a:pt x="207" y="26"/>
                    </a:lnTo>
                    <a:lnTo>
                      <a:pt x="221" y="21"/>
                    </a:lnTo>
                    <a:lnTo>
                      <a:pt x="236" y="16"/>
                    </a:lnTo>
                    <a:lnTo>
                      <a:pt x="253" y="10"/>
                    </a:lnTo>
                    <a:lnTo>
                      <a:pt x="269" y="7"/>
                    </a:lnTo>
                    <a:lnTo>
                      <a:pt x="285" y="4"/>
                    </a:lnTo>
                    <a:lnTo>
                      <a:pt x="303" y="1"/>
                    </a:lnTo>
                    <a:lnTo>
                      <a:pt x="319" y="1"/>
                    </a:lnTo>
                    <a:lnTo>
                      <a:pt x="337" y="0"/>
                    </a:lnTo>
                    <a:lnTo>
                      <a:pt x="355" y="1"/>
                    </a:lnTo>
                    <a:lnTo>
                      <a:pt x="371" y="1"/>
                    </a:lnTo>
                    <a:lnTo>
                      <a:pt x="388" y="4"/>
                    </a:lnTo>
                    <a:lnTo>
                      <a:pt x="404" y="7"/>
                    </a:lnTo>
                    <a:lnTo>
                      <a:pt x="420" y="10"/>
                    </a:lnTo>
                    <a:lnTo>
                      <a:pt x="437" y="16"/>
                    </a:lnTo>
                    <a:lnTo>
                      <a:pt x="453" y="21"/>
                    </a:lnTo>
                    <a:lnTo>
                      <a:pt x="468" y="26"/>
                    </a:lnTo>
                    <a:lnTo>
                      <a:pt x="482" y="34"/>
                    </a:lnTo>
                    <a:lnTo>
                      <a:pt x="497" y="41"/>
                    </a:lnTo>
                    <a:lnTo>
                      <a:pt x="511" y="49"/>
                    </a:lnTo>
                    <a:lnTo>
                      <a:pt x="524" y="58"/>
                    </a:lnTo>
                    <a:lnTo>
                      <a:pt x="537" y="66"/>
                    </a:lnTo>
                    <a:lnTo>
                      <a:pt x="551" y="77"/>
                    </a:lnTo>
                    <a:lnTo>
                      <a:pt x="563" y="87"/>
                    </a:lnTo>
                    <a:lnTo>
                      <a:pt x="574" y="99"/>
                    </a:lnTo>
                    <a:lnTo>
                      <a:pt x="585" y="111"/>
                    </a:lnTo>
                    <a:lnTo>
                      <a:pt x="597" y="123"/>
                    </a:lnTo>
                    <a:lnTo>
                      <a:pt x="606" y="136"/>
                    </a:lnTo>
                    <a:lnTo>
                      <a:pt x="616" y="148"/>
                    </a:lnTo>
                    <a:lnTo>
                      <a:pt x="623" y="163"/>
                    </a:lnTo>
                    <a:lnTo>
                      <a:pt x="632" y="176"/>
                    </a:lnTo>
                    <a:lnTo>
                      <a:pt x="640" y="191"/>
                    </a:lnTo>
                    <a:lnTo>
                      <a:pt x="647" y="206"/>
                    </a:lnTo>
                    <a:lnTo>
                      <a:pt x="653" y="221"/>
                    </a:lnTo>
                    <a:lnTo>
                      <a:pt x="657" y="237"/>
                    </a:lnTo>
                    <a:lnTo>
                      <a:pt x="662" y="252"/>
                    </a:lnTo>
                    <a:lnTo>
                      <a:pt x="666" y="270"/>
                    </a:lnTo>
                    <a:lnTo>
                      <a:pt x="669" y="286"/>
                    </a:lnTo>
                    <a:lnTo>
                      <a:pt x="671" y="302"/>
                    </a:lnTo>
                    <a:lnTo>
                      <a:pt x="672" y="318"/>
                    </a:lnTo>
                    <a:lnTo>
                      <a:pt x="672" y="336"/>
                    </a:lnTo>
                    <a:lnTo>
                      <a:pt x="672" y="354"/>
                    </a:lnTo>
                    <a:lnTo>
                      <a:pt x="671" y="370"/>
                    </a:lnTo>
                    <a:lnTo>
                      <a:pt x="669" y="388"/>
                    </a:lnTo>
                    <a:lnTo>
                      <a:pt x="666" y="404"/>
                    </a:lnTo>
                    <a:lnTo>
                      <a:pt x="662" y="421"/>
                    </a:lnTo>
                    <a:lnTo>
                      <a:pt x="657" y="437"/>
                    </a:lnTo>
                    <a:lnTo>
                      <a:pt x="653" y="452"/>
                    </a:lnTo>
                    <a:lnTo>
                      <a:pt x="647" y="467"/>
                    </a:lnTo>
                    <a:lnTo>
                      <a:pt x="640" y="482"/>
                    </a:lnTo>
                    <a:lnTo>
                      <a:pt x="632" y="496"/>
                    </a:lnTo>
                    <a:lnTo>
                      <a:pt x="623" y="511"/>
                    </a:lnTo>
                    <a:lnTo>
                      <a:pt x="616" y="525"/>
                    </a:lnTo>
                    <a:lnTo>
                      <a:pt x="606" y="538"/>
                    </a:lnTo>
                    <a:lnTo>
                      <a:pt x="597" y="550"/>
                    </a:lnTo>
                    <a:lnTo>
                      <a:pt x="585" y="563"/>
                    </a:lnTo>
                    <a:lnTo>
                      <a:pt x="574" y="573"/>
                    </a:lnTo>
                    <a:lnTo>
                      <a:pt x="563" y="585"/>
                    </a:lnTo>
                    <a:lnTo>
                      <a:pt x="551" y="596"/>
                    </a:lnTo>
                    <a:lnTo>
                      <a:pt x="537" y="606"/>
                    </a:lnTo>
                    <a:lnTo>
                      <a:pt x="524" y="615"/>
                    </a:lnTo>
                    <a:lnTo>
                      <a:pt x="511" y="624"/>
                    </a:lnTo>
                    <a:lnTo>
                      <a:pt x="497" y="633"/>
                    </a:lnTo>
                    <a:lnTo>
                      <a:pt x="482" y="640"/>
                    </a:lnTo>
                    <a:lnTo>
                      <a:pt x="468" y="646"/>
                    </a:lnTo>
                    <a:lnTo>
                      <a:pt x="453" y="652"/>
                    </a:lnTo>
                    <a:lnTo>
                      <a:pt x="437" y="658"/>
                    </a:lnTo>
                    <a:lnTo>
                      <a:pt x="420" y="662"/>
                    </a:lnTo>
                    <a:lnTo>
                      <a:pt x="404" y="665"/>
                    </a:lnTo>
                    <a:lnTo>
                      <a:pt x="388" y="668"/>
                    </a:lnTo>
                    <a:lnTo>
                      <a:pt x="371" y="671"/>
                    </a:lnTo>
                    <a:lnTo>
                      <a:pt x="355" y="673"/>
                    </a:lnTo>
                    <a:lnTo>
                      <a:pt x="337" y="673"/>
                    </a:lnTo>
                    <a:lnTo>
                      <a:pt x="319" y="673"/>
                    </a:lnTo>
                    <a:lnTo>
                      <a:pt x="303" y="671"/>
                    </a:lnTo>
                    <a:lnTo>
                      <a:pt x="285" y="668"/>
                    </a:lnTo>
                    <a:lnTo>
                      <a:pt x="269" y="665"/>
                    </a:lnTo>
                    <a:lnTo>
                      <a:pt x="253" y="662"/>
                    </a:lnTo>
                    <a:lnTo>
                      <a:pt x="236" y="658"/>
                    </a:lnTo>
                    <a:lnTo>
                      <a:pt x="221" y="652"/>
                    </a:lnTo>
                    <a:lnTo>
                      <a:pt x="207" y="646"/>
                    </a:lnTo>
                    <a:lnTo>
                      <a:pt x="192" y="640"/>
                    </a:lnTo>
                    <a:lnTo>
                      <a:pt x="177" y="633"/>
                    </a:lnTo>
                    <a:lnTo>
                      <a:pt x="162" y="624"/>
                    </a:lnTo>
                    <a:lnTo>
                      <a:pt x="149" y="615"/>
                    </a:lnTo>
                    <a:lnTo>
                      <a:pt x="135" y="606"/>
                    </a:lnTo>
                    <a:lnTo>
                      <a:pt x="122" y="596"/>
                    </a:lnTo>
                    <a:lnTo>
                      <a:pt x="110" y="585"/>
                    </a:lnTo>
                    <a:lnTo>
                      <a:pt x="98" y="573"/>
                    </a:lnTo>
                    <a:lnTo>
                      <a:pt x="88" y="563"/>
                    </a:lnTo>
                    <a:lnTo>
                      <a:pt x="78" y="550"/>
                    </a:lnTo>
                    <a:lnTo>
                      <a:pt x="67" y="538"/>
                    </a:lnTo>
                    <a:lnTo>
                      <a:pt x="57" y="525"/>
                    </a:lnTo>
                    <a:lnTo>
                      <a:pt x="49" y="511"/>
                    </a:lnTo>
                    <a:lnTo>
                      <a:pt x="41" y="496"/>
                    </a:lnTo>
                    <a:lnTo>
                      <a:pt x="33" y="482"/>
                    </a:lnTo>
                    <a:lnTo>
                      <a:pt x="27" y="467"/>
                    </a:lnTo>
                    <a:lnTo>
                      <a:pt x="20" y="452"/>
                    </a:lnTo>
                    <a:lnTo>
                      <a:pt x="15" y="437"/>
                    </a:lnTo>
                    <a:lnTo>
                      <a:pt x="11" y="421"/>
                    </a:lnTo>
                    <a:lnTo>
                      <a:pt x="6" y="404"/>
                    </a:lnTo>
                    <a:lnTo>
                      <a:pt x="3" y="388"/>
                    </a:lnTo>
                    <a:lnTo>
                      <a:pt x="2" y="370"/>
                    </a:lnTo>
                    <a:lnTo>
                      <a:pt x="0" y="354"/>
                    </a:lnTo>
                    <a:lnTo>
                      <a:pt x="0" y="336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4" name="Freeform 26"/>
              <p:cNvSpPr>
                <a:spLocks noChangeAspect="1"/>
              </p:cNvSpPr>
              <p:nvPr/>
            </p:nvSpPr>
            <p:spPr bwMode="auto">
              <a:xfrm rot="5400000">
                <a:off x="1555" y="745"/>
                <a:ext cx="1251" cy="1247"/>
              </a:xfrm>
              <a:custGeom>
                <a:avLst/>
                <a:gdLst>
                  <a:gd name="T0" fmla="*/ 292446 w 668"/>
                  <a:gd name="T1" fmla="*/ 44955129 h 666"/>
                  <a:gd name="T2" fmla="*/ 1676274 w 668"/>
                  <a:gd name="T3" fmla="*/ 37302176 h 666"/>
                  <a:gd name="T4" fmla="*/ 4119957 w 668"/>
                  <a:gd name="T5" fmla="*/ 30415918 h 666"/>
                  <a:gd name="T6" fmla="*/ 7368023 w 668"/>
                  <a:gd name="T7" fmla="*/ 24009716 h 666"/>
                  <a:gd name="T8" fmla="*/ 11404607 w 668"/>
                  <a:gd name="T9" fmla="*/ 17974582 h 666"/>
                  <a:gd name="T10" fmla="*/ 16552657 w 668"/>
                  <a:gd name="T11" fmla="*/ 12869572 h 666"/>
                  <a:gd name="T12" fmla="*/ 22063855 w 668"/>
                  <a:gd name="T13" fmla="*/ 8534502 h 666"/>
                  <a:gd name="T14" fmla="*/ 28433861 w 668"/>
                  <a:gd name="T15" fmla="*/ 4945514 h 666"/>
                  <a:gd name="T16" fmla="*/ 35323916 w 668"/>
                  <a:gd name="T17" fmla="*/ 2217636 h 666"/>
                  <a:gd name="T18" fmla="*/ 42702456 w 668"/>
                  <a:gd name="T19" fmla="*/ 477206 h 666"/>
                  <a:gd name="T20" fmla="*/ 50251548 w 668"/>
                  <a:gd name="T21" fmla="*/ 0 h 666"/>
                  <a:gd name="T22" fmla="*/ 57870586 w 668"/>
                  <a:gd name="T23" fmla="*/ 477206 h 666"/>
                  <a:gd name="T24" fmla="*/ 65285328 w 668"/>
                  <a:gd name="T25" fmla="*/ 2217636 h 666"/>
                  <a:gd name="T26" fmla="*/ 71864888 w 668"/>
                  <a:gd name="T27" fmla="*/ 4945514 h 666"/>
                  <a:gd name="T28" fmla="*/ 78354053 w 668"/>
                  <a:gd name="T29" fmla="*/ 8534502 h 666"/>
                  <a:gd name="T30" fmla="*/ 83907688 w 668"/>
                  <a:gd name="T31" fmla="*/ 12869572 h 666"/>
                  <a:gd name="T32" fmla="*/ 88869656 w 668"/>
                  <a:gd name="T33" fmla="*/ 17974582 h 666"/>
                  <a:gd name="T34" fmla="*/ 93085105 w 668"/>
                  <a:gd name="T35" fmla="*/ 24009716 h 666"/>
                  <a:gd name="T36" fmla="*/ 96335693 w 668"/>
                  <a:gd name="T37" fmla="*/ 30415918 h 666"/>
                  <a:gd name="T38" fmla="*/ 98731714 w 668"/>
                  <a:gd name="T39" fmla="*/ 37302176 h 666"/>
                  <a:gd name="T40" fmla="*/ 100113987 w 668"/>
                  <a:gd name="T41" fmla="*/ 44955129 h 666"/>
                  <a:gd name="T42" fmla="*/ 100113987 w 668"/>
                  <a:gd name="T43" fmla="*/ 52389677 h 666"/>
                  <a:gd name="T44" fmla="*/ 99231569 w 668"/>
                  <a:gd name="T45" fmla="*/ 59897415 h 666"/>
                  <a:gd name="T46" fmla="*/ 97315018 w 668"/>
                  <a:gd name="T47" fmla="*/ 67111166 h 666"/>
                  <a:gd name="T48" fmla="*/ 94108812 w 668"/>
                  <a:gd name="T49" fmla="*/ 73660468 h 666"/>
                  <a:gd name="T50" fmla="*/ 90421819 w 668"/>
                  <a:gd name="T51" fmla="*/ 79681096 h 666"/>
                  <a:gd name="T52" fmla="*/ 85664435 w 668"/>
                  <a:gd name="T53" fmla="*/ 85113811 h 666"/>
                  <a:gd name="T54" fmla="*/ 80129325 w 668"/>
                  <a:gd name="T55" fmla="*/ 89976178 h 666"/>
                  <a:gd name="T56" fmla="*/ 74124001 w 668"/>
                  <a:gd name="T57" fmla="*/ 93737305 h 666"/>
                  <a:gd name="T58" fmla="*/ 67355610 w 668"/>
                  <a:gd name="T59" fmla="*/ 96863571 h 666"/>
                  <a:gd name="T60" fmla="*/ 60279611 w 668"/>
                  <a:gd name="T61" fmla="*/ 98872417 h 666"/>
                  <a:gd name="T62" fmla="*/ 52905854 w 668"/>
                  <a:gd name="T63" fmla="*/ 99757955 h 666"/>
                  <a:gd name="T64" fmla="*/ 45098507 w 668"/>
                  <a:gd name="T65" fmla="*/ 99418678 h 666"/>
                  <a:gd name="T66" fmla="*/ 37722772 w 668"/>
                  <a:gd name="T67" fmla="*/ 98092984 h 666"/>
                  <a:gd name="T68" fmla="*/ 30657888 w 668"/>
                  <a:gd name="T69" fmla="*/ 95996943 h 666"/>
                  <a:gd name="T70" fmla="*/ 24261220 w 668"/>
                  <a:gd name="T71" fmla="*/ 92545139 h 666"/>
                  <a:gd name="T72" fmla="*/ 18309761 w 668"/>
                  <a:gd name="T73" fmla="*/ 88401356 h 666"/>
                  <a:gd name="T74" fmla="*/ 13250953 w 668"/>
                  <a:gd name="T75" fmla="*/ 83598550 h 666"/>
                  <a:gd name="T76" fmla="*/ 8585388 w 668"/>
                  <a:gd name="T77" fmla="*/ 77764950 h 666"/>
                  <a:gd name="T78" fmla="*/ 4960222 w 668"/>
                  <a:gd name="T79" fmla="*/ 71608793 h 666"/>
                  <a:gd name="T80" fmla="*/ 2228263 w 668"/>
                  <a:gd name="T81" fmla="*/ 64735908 h 666"/>
                  <a:gd name="T82" fmla="*/ 731414 w 668"/>
                  <a:gd name="T83" fmla="*/ 57499161 h 666"/>
                  <a:gd name="T84" fmla="*/ 0 w 668"/>
                  <a:gd name="T85" fmla="*/ 49988203 h 66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68" h="666">
                    <a:moveTo>
                      <a:pt x="0" y="334"/>
                    </a:moveTo>
                    <a:lnTo>
                      <a:pt x="0" y="316"/>
                    </a:lnTo>
                    <a:lnTo>
                      <a:pt x="2" y="300"/>
                    </a:lnTo>
                    <a:lnTo>
                      <a:pt x="5" y="282"/>
                    </a:lnTo>
                    <a:lnTo>
                      <a:pt x="8" y="266"/>
                    </a:lnTo>
                    <a:lnTo>
                      <a:pt x="11" y="249"/>
                    </a:lnTo>
                    <a:lnTo>
                      <a:pt x="15" y="234"/>
                    </a:lnTo>
                    <a:lnTo>
                      <a:pt x="21" y="218"/>
                    </a:lnTo>
                    <a:lnTo>
                      <a:pt x="27" y="203"/>
                    </a:lnTo>
                    <a:lnTo>
                      <a:pt x="33" y="188"/>
                    </a:lnTo>
                    <a:lnTo>
                      <a:pt x="40" y="174"/>
                    </a:lnTo>
                    <a:lnTo>
                      <a:pt x="49" y="160"/>
                    </a:lnTo>
                    <a:lnTo>
                      <a:pt x="57" y="147"/>
                    </a:lnTo>
                    <a:lnTo>
                      <a:pt x="67" y="134"/>
                    </a:lnTo>
                    <a:lnTo>
                      <a:pt x="76" y="120"/>
                    </a:lnTo>
                    <a:lnTo>
                      <a:pt x="88" y="108"/>
                    </a:lnTo>
                    <a:lnTo>
                      <a:pt x="98" y="98"/>
                    </a:lnTo>
                    <a:lnTo>
                      <a:pt x="110" y="86"/>
                    </a:lnTo>
                    <a:lnTo>
                      <a:pt x="122" y="76"/>
                    </a:lnTo>
                    <a:lnTo>
                      <a:pt x="134" y="65"/>
                    </a:lnTo>
                    <a:lnTo>
                      <a:pt x="147" y="57"/>
                    </a:lnTo>
                    <a:lnTo>
                      <a:pt x="161" y="48"/>
                    </a:lnTo>
                    <a:lnTo>
                      <a:pt x="175" y="40"/>
                    </a:lnTo>
                    <a:lnTo>
                      <a:pt x="189" y="33"/>
                    </a:lnTo>
                    <a:lnTo>
                      <a:pt x="204" y="25"/>
                    </a:lnTo>
                    <a:lnTo>
                      <a:pt x="220" y="19"/>
                    </a:lnTo>
                    <a:lnTo>
                      <a:pt x="235" y="15"/>
                    </a:lnTo>
                    <a:lnTo>
                      <a:pt x="251" y="11"/>
                    </a:lnTo>
                    <a:lnTo>
                      <a:pt x="267" y="6"/>
                    </a:lnTo>
                    <a:lnTo>
                      <a:pt x="284" y="3"/>
                    </a:lnTo>
                    <a:lnTo>
                      <a:pt x="300" y="2"/>
                    </a:lnTo>
                    <a:lnTo>
                      <a:pt x="318" y="0"/>
                    </a:lnTo>
                    <a:lnTo>
                      <a:pt x="334" y="0"/>
                    </a:lnTo>
                    <a:lnTo>
                      <a:pt x="352" y="0"/>
                    </a:lnTo>
                    <a:lnTo>
                      <a:pt x="368" y="2"/>
                    </a:lnTo>
                    <a:lnTo>
                      <a:pt x="385" y="3"/>
                    </a:lnTo>
                    <a:lnTo>
                      <a:pt x="401" y="6"/>
                    </a:lnTo>
                    <a:lnTo>
                      <a:pt x="417" y="11"/>
                    </a:lnTo>
                    <a:lnTo>
                      <a:pt x="434" y="15"/>
                    </a:lnTo>
                    <a:lnTo>
                      <a:pt x="448" y="19"/>
                    </a:lnTo>
                    <a:lnTo>
                      <a:pt x="465" y="25"/>
                    </a:lnTo>
                    <a:lnTo>
                      <a:pt x="478" y="33"/>
                    </a:lnTo>
                    <a:lnTo>
                      <a:pt x="493" y="40"/>
                    </a:lnTo>
                    <a:lnTo>
                      <a:pt x="508" y="48"/>
                    </a:lnTo>
                    <a:lnTo>
                      <a:pt x="521" y="57"/>
                    </a:lnTo>
                    <a:lnTo>
                      <a:pt x="533" y="65"/>
                    </a:lnTo>
                    <a:lnTo>
                      <a:pt x="546" y="76"/>
                    </a:lnTo>
                    <a:lnTo>
                      <a:pt x="558" y="86"/>
                    </a:lnTo>
                    <a:lnTo>
                      <a:pt x="570" y="98"/>
                    </a:lnTo>
                    <a:lnTo>
                      <a:pt x="580" y="108"/>
                    </a:lnTo>
                    <a:lnTo>
                      <a:pt x="591" y="120"/>
                    </a:lnTo>
                    <a:lnTo>
                      <a:pt x="601" y="134"/>
                    </a:lnTo>
                    <a:lnTo>
                      <a:pt x="610" y="147"/>
                    </a:lnTo>
                    <a:lnTo>
                      <a:pt x="619" y="160"/>
                    </a:lnTo>
                    <a:lnTo>
                      <a:pt x="626" y="174"/>
                    </a:lnTo>
                    <a:lnTo>
                      <a:pt x="635" y="188"/>
                    </a:lnTo>
                    <a:lnTo>
                      <a:pt x="641" y="203"/>
                    </a:lnTo>
                    <a:lnTo>
                      <a:pt x="647" y="218"/>
                    </a:lnTo>
                    <a:lnTo>
                      <a:pt x="653" y="234"/>
                    </a:lnTo>
                    <a:lnTo>
                      <a:pt x="657" y="249"/>
                    </a:lnTo>
                    <a:lnTo>
                      <a:pt x="660" y="266"/>
                    </a:lnTo>
                    <a:lnTo>
                      <a:pt x="663" y="282"/>
                    </a:lnTo>
                    <a:lnTo>
                      <a:pt x="666" y="300"/>
                    </a:lnTo>
                    <a:lnTo>
                      <a:pt x="666" y="316"/>
                    </a:lnTo>
                    <a:lnTo>
                      <a:pt x="668" y="334"/>
                    </a:lnTo>
                    <a:lnTo>
                      <a:pt x="666" y="350"/>
                    </a:lnTo>
                    <a:lnTo>
                      <a:pt x="666" y="366"/>
                    </a:lnTo>
                    <a:lnTo>
                      <a:pt x="663" y="384"/>
                    </a:lnTo>
                    <a:lnTo>
                      <a:pt x="660" y="400"/>
                    </a:lnTo>
                    <a:lnTo>
                      <a:pt x="657" y="417"/>
                    </a:lnTo>
                    <a:lnTo>
                      <a:pt x="653" y="432"/>
                    </a:lnTo>
                    <a:lnTo>
                      <a:pt x="647" y="448"/>
                    </a:lnTo>
                    <a:lnTo>
                      <a:pt x="641" y="463"/>
                    </a:lnTo>
                    <a:lnTo>
                      <a:pt x="635" y="478"/>
                    </a:lnTo>
                    <a:lnTo>
                      <a:pt x="626" y="492"/>
                    </a:lnTo>
                    <a:lnTo>
                      <a:pt x="619" y="506"/>
                    </a:lnTo>
                    <a:lnTo>
                      <a:pt x="610" y="519"/>
                    </a:lnTo>
                    <a:lnTo>
                      <a:pt x="601" y="532"/>
                    </a:lnTo>
                    <a:lnTo>
                      <a:pt x="591" y="546"/>
                    </a:lnTo>
                    <a:lnTo>
                      <a:pt x="580" y="558"/>
                    </a:lnTo>
                    <a:lnTo>
                      <a:pt x="570" y="568"/>
                    </a:lnTo>
                    <a:lnTo>
                      <a:pt x="558" y="580"/>
                    </a:lnTo>
                    <a:lnTo>
                      <a:pt x="546" y="590"/>
                    </a:lnTo>
                    <a:lnTo>
                      <a:pt x="533" y="601"/>
                    </a:lnTo>
                    <a:lnTo>
                      <a:pt x="521" y="609"/>
                    </a:lnTo>
                    <a:lnTo>
                      <a:pt x="508" y="618"/>
                    </a:lnTo>
                    <a:lnTo>
                      <a:pt x="493" y="626"/>
                    </a:lnTo>
                    <a:lnTo>
                      <a:pt x="478" y="633"/>
                    </a:lnTo>
                    <a:lnTo>
                      <a:pt x="465" y="641"/>
                    </a:lnTo>
                    <a:lnTo>
                      <a:pt x="448" y="647"/>
                    </a:lnTo>
                    <a:lnTo>
                      <a:pt x="434" y="651"/>
                    </a:lnTo>
                    <a:lnTo>
                      <a:pt x="417" y="655"/>
                    </a:lnTo>
                    <a:lnTo>
                      <a:pt x="401" y="660"/>
                    </a:lnTo>
                    <a:lnTo>
                      <a:pt x="385" y="663"/>
                    </a:lnTo>
                    <a:lnTo>
                      <a:pt x="368" y="664"/>
                    </a:lnTo>
                    <a:lnTo>
                      <a:pt x="352" y="666"/>
                    </a:lnTo>
                    <a:lnTo>
                      <a:pt x="334" y="666"/>
                    </a:lnTo>
                    <a:lnTo>
                      <a:pt x="318" y="666"/>
                    </a:lnTo>
                    <a:lnTo>
                      <a:pt x="300" y="664"/>
                    </a:lnTo>
                    <a:lnTo>
                      <a:pt x="284" y="663"/>
                    </a:lnTo>
                    <a:lnTo>
                      <a:pt x="267" y="660"/>
                    </a:lnTo>
                    <a:lnTo>
                      <a:pt x="251" y="655"/>
                    </a:lnTo>
                    <a:lnTo>
                      <a:pt x="235" y="651"/>
                    </a:lnTo>
                    <a:lnTo>
                      <a:pt x="220" y="647"/>
                    </a:lnTo>
                    <a:lnTo>
                      <a:pt x="204" y="641"/>
                    </a:lnTo>
                    <a:lnTo>
                      <a:pt x="189" y="633"/>
                    </a:lnTo>
                    <a:lnTo>
                      <a:pt x="175" y="626"/>
                    </a:lnTo>
                    <a:lnTo>
                      <a:pt x="161" y="618"/>
                    </a:lnTo>
                    <a:lnTo>
                      <a:pt x="147" y="609"/>
                    </a:lnTo>
                    <a:lnTo>
                      <a:pt x="134" y="601"/>
                    </a:lnTo>
                    <a:lnTo>
                      <a:pt x="122" y="590"/>
                    </a:lnTo>
                    <a:lnTo>
                      <a:pt x="110" y="580"/>
                    </a:lnTo>
                    <a:lnTo>
                      <a:pt x="98" y="568"/>
                    </a:lnTo>
                    <a:lnTo>
                      <a:pt x="88" y="558"/>
                    </a:lnTo>
                    <a:lnTo>
                      <a:pt x="76" y="546"/>
                    </a:lnTo>
                    <a:lnTo>
                      <a:pt x="67" y="532"/>
                    </a:lnTo>
                    <a:lnTo>
                      <a:pt x="57" y="519"/>
                    </a:lnTo>
                    <a:lnTo>
                      <a:pt x="49" y="506"/>
                    </a:lnTo>
                    <a:lnTo>
                      <a:pt x="40" y="492"/>
                    </a:lnTo>
                    <a:lnTo>
                      <a:pt x="33" y="478"/>
                    </a:lnTo>
                    <a:lnTo>
                      <a:pt x="27" y="463"/>
                    </a:lnTo>
                    <a:lnTo>
                      <a:pt x="21" y="448"/>
                    </a:lnTo>
                    <a:lnTo>
                      <a:pt x="15" y="432"/>
                    </a:lnTo>
                    <a:lnTo>
                      <a:pt x="11" y="417"/>
                    </a:lnTo>
                    <a:lnTo>
                      <a:pt x="8" y="400"/>
                    </a:lnTo>
                    <a:lnTo>
                      <a:pt x="5" y="384"/>
                    </a:lnTo>
                    <a:lnTo>
                      <a:pt x="2" y="366"/>
                    </a:lnTo>
                    <a:lnTo>
                      <a:pt x="0" y="350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5" name="Freeform 27"/>
              <p:cNvSpPr>
                <a:spLocks noChangeAspect="1"/>
              </p:cNvSpPr>
              <p:nvPr/>
            </p:nvSpPr>
            <p:spPr bwMode="auto">
              <a:xfrm rot="5400000">
                <a:off x="1555" y="749"/>
                <a:ext cx="1240" cy="1237"/>
              </a:xfrm>
              <a:custGeom>
                <a:avLst/>
                <a:gdLst>
                  <a:gd name="T0" fmla="*/ 292949 w 662"/>
                  <a:gd name="T1" fmla="*/ 44089903 h 661"/>
                  <a:gd name="T2" fmla="*/ 1681078 w 662"/>
                  <a:gd name="T3" fmla="*/ 36748970 h 661"/>
                  <a:gd name="T4" fmla="*/ 4129916 w 662"/>
                  <a:gd name="T5" fmla="*/ 29944143 h 661"/>
                  <a:gd name="T6" fmla="*/ 7390005 w 662"/>
                  <a:gd name="T7" fmla="*/ 23632144 h 661"/>
                  <a:gd name="T8" fmla="*/ 11440497 w 662"/>
                  <a:gd name="T9" fmla="*/ 17834871 h 661"/>
                  <a:gd name="T10" fmla="*/ 16439403 w 662"/>
                  <a:gd name="T11" fmla="*/ 12740159 h 661"/>
                  <a:gd name="T12" fmla="*/ 22166229 w 662"/>
                  <a:gd name="T13" fmla="*/ 8310596 h 661"/>
                  <a:gd name="T14" fmla="*/ 28513661 w 662"/>
                  <a:gd name="T15" fmla="*/ 4910357 h 661"/>
                  <a:gd name="T16" fmla="*/ 35132233 w 662"/>
                  <a:gd name="T17" fmla="*/ 2202627 h 661"/>
                  <a:gd name="T18" fmla="*/ 42363967 w 662"/>
                  <a:gd name="T19" fmla="*/ 472025 h 661"/>
                  <a:gd name="T20" fmla="*/ 49943336 w 662"/>
                  <a:gd name="T21" fmla="*/ 0 h 661"/>
                  <a:gd name="T22" fmla="*/ 57678430 w 662"/>
                  <a:gd name="T23" fmla="*/ 472025 h 661"/>
                  <a:gd name="T24" fmla="*/ 65034224 w 662"/>
                  <a:gd name="T25" fmla="*/ 2202627 h 661"/>
                  <a:gd name="T26" fmla="*/ 71691139 w 662"/>
                  <a:gd name="T27" fmla="*/ 4910357 h 661"/>
                  <a:gd name="T28" fmla="*/ 77980270 w 662"/>
                  <a:gd name="T29" fmla="*/ 8310596 h 661"/>
                  <a:gd name="T30" fmla="*/ 83609890 w 662"/>
                  <a:gd name="T31" fmla="*/ 12740159 h 661"/>
                  <a:gd name="T32" fmla="*/ 88681951 w 662"/>
                  <a:gd name="T33" fmla="*/ 17834871 h 661"/>
                  <a:gd name="T34" fmla="*/ 92654126 w 662"/>
                  <a:gd name="T35" fmla="*/ 23632144 h 661"/>
                  <a:gd name="T36" fmla="*/ 96120928 w 662"/>
                  <a:gd name="T37" fmla="*/ 29944143 h 661"/>
                  <a:gd name="T38" fmla="*/ 98181359 w 662"/>
                  <a:gd name="T39" fmla="*/ 36748970 h 661"/>
                  <a:gd name="T40" fmla="*/ 99565631 w 662"/>
                  <a:gd name="T41" fmla="*/ 44089903 h 661"/>
                  <a:gd name="T42" fmla="*/ 99913391 w 662"/>
                  <a:gd name="T43" fmla="*/ 51758923 h 661"/>
                  <a:gd name="T44" fmla="*/ 99013880 w 662"/>
                  <a:gd name="T45" fmla="*/ 58869577 h 661"/>
                  <a:gd name="T46" fmla="*/ 96995104 w 662"/>
                  <a:gd name="T47" fmla="*/ 66041111 h 661"/>
                  <a:gd name="T48" fmla="*/ 93846596 w 662"/>
                  <a:gd name="T49" fmla="*/ 72373647 h 661"/>
                  <a:gd name="T50" fmla="*/ 90055772 w 662"/>
                  <a:gd name="T51" fmla="*/ 78477632 h 661"/>
                  <a:gd name="T52" fmla="*/ 85258062 w 662"/>
                  <a:gd name="T53" fmla="*/ 83778164 h 661"/>
                  <a:gd name="T54" fmla="*/ 80003629 w 662"/>
                  <a:gd name="T55" fmla="*/ 88398331 h 661"/>
                  <a:gd name="T56" fmla="*/ 73982053 w 662"/>
                  <a:gd name="T57" fmla="*/ 92114633 h 661"/>
                  <a:gd name="T58" fmla="*/ 67193749 w 662"/>
                  <a:gd name="T59" fmla="*/ 95207268 h 661"/>
                  <a:gd name="T60" fmla="*/ 59996036 w 662"/>
                  <a:gd name="T61" fmla="*/ 97016229 h 661"/>
                  <a:gd name="T62" fmla="*/ 52704229 w 662"/>
                  <a:gd name="T63" fmla="*/ 98031966 h 661"/>
                  <a:gd name="T64" fmla="*/ 45124362 w 662"/>
                  <a:gd name="T65" fmla="*/ 97877107 h 661"/>
                  <a:gd name="T66" fmla="*/ 37729351 w 662"/>
                  <a:gd name="T67" fmla="*/ 96526406 h 661"/>
                  <a:gd name="T68" fmla="*/ 30792839 w 662"/>
                  <a:gd name="T69" fmla="*/ 94322945 h 661"/>
                  <a:gd name="T70" fmla="*/ 24332245 w 662"/>
                  <a:gd name="T71" fmla="*/ 91074181 h 661"/>
                  <a:gd name="T72" fmla="*/ 18280140 w 662"/>
                  <a:gd name="T73" fmla="*/ 86944220 h 661"/>
                  <a:gd name="T74" fmla="*/ 12990279 w 662"/>
                  <a:gd name="T75" fmla="*/ 82038139 h 661"/>
                  <a:gd name="T76" fmla="*/ 8605463 w 662"/>
                  <a:gd name="T77" fmla="*/ 76585726 h 661"/>
                  <a:gd name="T78" fmla="*/ 4975468 w 662"/>
                  <a:gd name="T79" fmla="*/ 70477079 h 661"/>
                  <a:gd name="T80" fmla="*/ 2233015 w 662"/>
                  <a:gd name="T81" fmla="*/ 63654293 h 661"/>
                  <a:gd name="T82" fmla="*/ 733100 w 662"/>
                  <a:gd name="T83" fmla="*/ 56482562 h 661"/>
                  <a:gd name="T84" fmla="*/ 0 w 662"/>
                  <a:gd name="T85" fmla="*/ 49038754 h 6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62" h="661">
                    <a:moveTo>
                      <a:pt x="0" y="331"/>
                    </a:moveTo>
                    <a:lnTo>
                      <a:pt x="2" y="314"/>
                    </a:lnTo>
                    <a:lnTo>
                      <a:pt x="2" y="297"/>
                    </a:lnTo>
                    <a:lnTo>
                      <a:pt x="5" y="280"/>
                    </a:lnTo>
                    <a:lnTo>
                      <a:pt x="8" y="264"/>
                    </a:lnTo>
                    <a:lnTo>
                      <a:pt x="11" y="248"/>
                    </a:lnTo>
                    <a:lnTo>
                      <a:pt x="15" y="233"/>
                    </a:lnTo>
                    <a:lnTo>
                      <a:pt x="21" y="217"/>
                    </a:lnTo>
                    <a:lnTo>
                      <a:pt x="27" y="202"/>
                    </a:lnTo>
                    <a:lnTo>
                      <a:pt x="33" y="187"/>
                    </a:lnTo>
                    <a:lnTo>
                      <a:pt x="40" y="174"/>
                    </a:lnTo>
                    <a:lnTo>
                      <a:pt x="49" y="159"/>
                    </a:lnTo>
                    <a:lnTo>
                      <a:pt x="57" y="145"/>
                    </a:lnTo>
                    <a:lnTo>
                      <a:pt x="66" y="132"/>
                    </a:lnTo>
                    <a:lnTo>
                      <a:pt x="76" y="120"/>
                    </a:lnTo>
                    <a:lnTo>
                      <a:pt x="86" y="108"/>
                    </a:lnTo>
                    <a:lnTo>
                      <a:pt x="98" y="97"/>
                    </a:lnTo>
                    <a:lnTo>
                      <a:pt x="109" y="86"/>
                    </a:lnTo>
                    <a:lnTo>
                      <a:pt x="121" y="76"/>
                    </a:lnTo>
                    <a:lnTo>
                      <a:pt x="134" y="65"/>
                    </a:lnTo>
                    <a:lnTo>
                      <a:pt x="147" y="56"/>
                    </a:lnTo>
                    <a:lnTo>
                      <a:pt x="161" y="48"/>
                    </a:lnTo>
                    <a:lnTo>
                      <a:pt x="174" y="40"/>
                    </a:lnTo>
                    <a:lnTo>
                      <a:pt x="189" y="33"/>
                    </a:lnTo>
                    <a:lnTo>
                      <a:pt x="204" y="25"/>
                    </a:lnTo>
                    <a:lnTo>
                      <a:pt x="218" y="19"/>
                    </a:lnTo>
                    <a:lnTo>
                      <a:pt x="233" y="15"/>
                    </a:lnTo>
                    <a:lnTo>
                      <a:pt x="250" y="11"/>
                    </a:lnTo>
                    <a:lnTo>
                      <a:pt x="264" y="8"/>
                    </a:lnTo>
                    <a:lnTo>
                      <a:pt x="281" y="3"/>
                    </a:lnTo>
                    <a:lnTo>
                      <a:pt x="299" y="2"/>
                    </a:lnTo>
                    <a:lnTo>
                      <a:pt x="315" y="0"/>
                    </a:lnTo>
                    <a:lnTo>
                      <a:pt x="331" y="0"/>
                    </a:lnTo>
                    <a:lnTo>
                      <a:pt x="349" y="0"/>
                    </a:lnTo>
                    <a:lnTo>
                      <a:pt x="365" y="2"/>
                    </a:lnTo>
                    <a:lnTo>
                      <a:pt x="382" y="3"/>
                    </a:lnTo>
                    <a:lnTo>
                      <a:pt x="398" y="8"/>
                    </a:lnTo>
                    <a:lnTo>
                      <a:pt x="414" y="11"/>
                    </a:lnTo>
                    <a:lnTo>
                      <a:pt x="431" y="15"/>
                    </a:lnTo>
                    <a:lnTo>
                      <a:pt x="445" y="19"/>
                    </a:lnTo>
                    <a:lnTo>
                      <a:pt x="460" y="25"/>
                    </a:lnTo>
                    <a:lnTo>
                      <a:pt x="475" y="33"/>
                    </a:lnTo>
                    <a:lnTo>
                      <a:pt x="490" y="40"/>
                    </a:lnTo>
                    <a:lnTo>
                      <a:pt x="503" y="48"/>
                    </a:lnTo>
                    <a:lnTo>
                      <a:pt x="517" y="56"/>
                    </a:lnTo>
                    <a:lnTo>
                      <a:pt x="530" y="65"/>
                    </a:lnTo>
                    <a:lnTo>
                      <a:pt x="542" y="76"/>
                    </a:lnTo>
                    <a:lnTo>
                      <a:pt x="554" y="86"/>
                    </a:lnTo>
                    <a:lnTo>
                      <a:pt x="565" y="97"/>
                    </a:lnTo>
                    <a:lnTo>
                      <a:pt x="576" y="108"/>
                    </a:lnTo>
                    <a:lnTo>
                      <a:pt x="588" y="120"/>
                    </a:lnTo>
                    <a:lnTo>
                      <a:pt x="597" y="132"/>
                    </a:lnTo>
                    <a:lnTo>
                      <a:pt x="606" y="145"/>
                    </a:lnTo>
                    <a:lnTo>
                      <a:pt x="614" y="159"/>
                    </a:lnTo>
                    <a:lnTo>
                      <a:pt x="622" y="174"/>
                    </a:lnTo>
                    <a:lnTo>
                      <a:pt x="629" y="187"/>
                    </a:lnTo>
                    <a:lnTo>
                      <a:pt x="637" y="202"/>
                    </a:lnTo>
                    <a:lnTo>
                      <a:pt x="643" y="217"/>
                    </a:lnTo>
                    <a:lnTo>
                      <a:pt x="647" y="233"/>
                    </a:lnTo>
                    <a:lnTo>
                      <a:pt x="651" y="248"/>
                    </a:lnTo>
                    <a:lnTo>
                      <a:pt x="656" y="264"/>
                    </a:lnTo>
                    <a:lnTo>
                      <a:pt x="659" y="280"/>
                    </a:lnTo>
                    <a:lnTo>
                      <a:pt x="660" y="297"/>
                    </a:lnTo>
                    <a:lnTo>
                      <a:pt x="662" y="314"/>
                    </a:lnTo>
                    <a:lnTo>
                      <a:pt x="662" y="331"/>
                    </a:lnTo>
                    <a:lnTo>
                      <a:pt x="662" y="349"/>
                    </a:lnTo>
                    <a:lnTo>
                      <a:pt x="660" y="365"/>
                    </a:lnTo>
                    <a:lnTo>
                      <a:pt x="659" y="381"/>
                    </a:lnTo>
                    <a:lnTo>
                      <a:pt x="656" y="397"/>
                    </a:lnTo>
                    <a:lnTo>
                      <a:pt x="651" y="414"/>
                    </a:lnTo>
                    <a:lnTo>
                      <a:pt x="647" y="429"/>
                    </a:lnTo>
                    <a:lnTo>
                      <a:pt x="643" y="445"/>
                    </a:lnTo>
                    <a:lnTo>
                      <a:pt x="637" y="460"/>
                    </a:lnTo>
                    <a:lnTo>
                      <a:pt x="629" y="475"/>
                    </a:lnTo>
                    <a:lnTo>
                      <a:pt x="622" y="488"/>
                    </a:lnTo>
                    <a:lnTo>
                      <a:pt x="614" y="503"/>
                    </a:lnTo>
                    <a:lnTo>
                      <a:pt x="606" y="516"/>
                    </a:lnTo>
                    <a:lnTo>
                      <a:pt x="597" y="529"/>
                    </a:lnTo>
                    <a:lnTo>
                      <a:pt x="588" y="541"/>
                    </a:lnTo>
                    <a:lnTo>
                      <a:pt x="576" y="553"/>
                    </a:lnTo>
                    <a:lnTo>
                      <a:pt x="565" y="565"/>
                    </a:lnTo>
                    <a:lnTo>
                      <a:pt x="554" y="575"/>
                    </a:lnTo>
                    <a:lnTo>
                      <a:pt x="542" y="586"/>
                    </a:lnTo>
                    <a:lnTo>
                      <a:pt x="530" y="596"/>
                    </a:lnTo>
                    <a:lnTo>
                      <a:pt x="517" y="605"/>
                    </a:lnTo>
                    <a:lnTo>
                      <a:pt x="503" y="614"/>
                    </a:lnTo>
                    <a:lnTo>
                      <a:pt x="490" y="621"/>
                    </a:lnTo>
                    <a:lnTo>
                      <a:pt x="475" y="629"/>
                    </a:lnTo>
                    <a:lnTo>
                      <a:pt x="460" y="636"/>
                    </a:lnTo>
                    <a:lnTo>
                      <a:pt x="445" y="642"/>
                    </a:lnTo>
                    <a:lnTo>
                      <a:pt x="431" y="646"/>
                    </a:lnTo>
                    <a:lnTo>
                      <a:pt x="414" y="651"/>
                    </a:lnTo>
                    <a:lnTo>
                      <a:pt x="398" y="654"/>
                    </a:lnTo>
                    <a:lnTo>
                      <a:pt x="382" y="657"/>
                    </a:lnTo>
                    <a:lnTo>
                      <a:pt x="365" y="660"/>
                    </a:lnTo>
                    <a:lnTo>
                      <a:pt x="349" y="661"/>
                    </a:lnTo>
                    <a:lnTo>
                      <a:pt x="331" y="661"/>
                    </a:lnTo>
                    <a:lnTo>
                      <a:pt x="315" y="661"/>
                    </a:lnTo>
                    <a:lnTo>
                      <a:pt x="299" y="660"/>
                    </a:lnTo>
                    <a:lnTo>
                      <a:pt x="281" y="657"/>
                    </a:lnTo>
                    <a:lnTo>
                      <a:pt x="264" y="654"/>
                    </a:lnTo>
                    <a:lnTo>
                      <a:pt x="250" y="651"/>
                    </a:lnTo>
                    <a:lnTo>
                      <a:pt x="233" y="646"/>
                    </a:lnTo>
                    <a:lnTo>
                      <a:pt x="218" y="642"/>
                    </a:lnTo>
                    <a:lnTo>
                      <a:pt x="204" y="636"/>
                    </a:lnTo>
                    <a:lnTo>
                      <a:pt x="189" y="629"/>
                    </a:lnTo>
                    <a:lnTo>
                      <a:pt x="174" y="621"/>
                    </a:lnTo>
                    <a:lnTo>
                      <a:pt x="161" y="614"/>
                    </a:lnTo>
                    <a:lnTo>
                      <a:pt x="147" y="605"/>
                    </a:lnTo>
                    <a:lnTo>
                      <a:pt x="134" y="596"/>
                    </a:lnTo>
                    <a:lnTo>
                      <a:pt x="121" y="586"/>
                    </a:lnTo>
                    <a:lnTo>
                      <a:pt x="109" y="575"/>
                    </a:lnTo>
                    <a:lnTo>
                      <a:pt x="98" y="565"/>
                    </a:lnTo>
                    <a:lnTo>
                      <a:pt x="86" y="553"/>
                    </a:lnTo>
                    <a:lnTo>
                      <a:pt x="76" y="541"/>
                    </a:lnTo>
                    <a:lnTo>
                      <a:pt x="66" y="529"/>
                    </a:lnTo>
                    <a:lnTo>
                      <a:pt x="57" y="516"/>
                    </a:lnTo>
                    <a:lnTo>
                      <a:pt x="49" y="503"/>
                    </a:lnTo>
                    <a:lnTo>
                      <a:pt x="40" y="488"/>
                    </a:lnTo>
                    <a:lnTo>
                      <a:pt x="33" y="475"/>
                    </a:lnTo>
                    <a:lnTo>
                      <a:pt x="27" y="460"/>
                    </a:lnTo>
                    <a:lnTo>
                      <a:pt x="21" y="445"/>
                    </a:lnTo>
                    <a:lnTo>
                      <a:pt x="15" y="429"/>
                    </a:lnTo>
                    <a:lnTo>
                      <a:pt x="11" y="414"/>
                    </a:lnTo>
                    <a:lnTo>
                      <a:pt x="8" y="397"/>
                    </a:lnTo>
                    <a:lnTo>
                      <a:pt x="5" y="381"/>
                    </a:lnTo>
                    <a:lnTo>
                      <a:pt x="2" y="365"/>
                    </a:lnTo>
                    <a:lnTo>
                      <a:pt x="2" y="349"/>
                    </a:lnTo>
                    <a:lnTo>
                      <a:pt x="0" y="331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6" name="Freeform 28"/>
              <p:cNvSpPr>
                <a:spLocks noChangeAspect="1"/>
              </p:cNvSpPr>
              <p:nvPr/>
            </p:nvSpPr>
            <p:spPr bwMode="auto">
              <a:xfrm rot="5400000">
                <a:off x="1573" y="746"/>
                <a:ext cx="1226" cy="1230"/>
              </a:xfrm>
              <a:custGeom>
                <a:avLst/>
                <a:gdLst>
                  <a:gd name="T0" fmla="*/ 155036 w 655"/>
                  <a:gd name="T1" fmla="*/ 44045523 h 657"/>
                  <a:gd name="T2" fmla="*/ 1361169 w 655"/>
                  <a:gd name="T3" fmla="*/ 36795068 h 657"/>
                  <a:gd name="T4" fmla="*/ 3744333 w 655"/>
                  <a:gd name="T5" fmla="*/ 30181427 h 657"/>
                  <a:gd name="T6" fmla="*/ 7008477 w 655"/>
                  <a:gd name="T7" fmla="*/ 23794245 h 657"/>
                  <a:gd name="T8" fmla="*/ 11058513 w 655"/>
                  <a:gd name="T9" fmla="*/ 17940035 h 657"/>
                  <a:gd name="T10" fmla="*/ 15886465 w 655"/>
                  <a:gd name="T11" fmla="*/ 12844959 h 657"/>
                  <a:gd name="T12" fmla="*/ 21448930 w 655"/>
                  <a:gd name="T13" fmla="*/ 8408879 h 657"/>
                  <a:gd name="T14" fmla="*/ 27527874 w 655"/>
                  <a:gd name="T15" fmla="*/ 4937883 h 657"/>
                  <a:gd name="T16" fmla="*/ 34290484 w 655"/>
                  <a:gd name="T17" fmla="*/ 2213098 h 657"/>
                  <a:gd name="T18" fmla="*/ 41217843 w 655"/>
                  <a:gd name="T19" fmla="*/ 728864 h 657"/>
                  <a:gd name="T20" fmla="*/ 48825111 w 655"/>
                  <a:gd name="T21" fmla="*/ 0 h 657"/>
                  <a:gd name="T22" fmla="*/ 56131285 w 655"/>
                  <a:gd name="T23" fmla="*/ 728864 h 657"/>
                  <a:gd name="T24" fmla="*/ 63115906 w 655"/>
                  <a:gd name="T25" fmla="*/ 2213098 h 657"/>
                  <a:gd name="T26" fmla="*/ 69984589 w 655"/>
                  <a:gd name="T27" fmla="*/ 4937883 h 657"/>
                  <a:gd name="T28" fmla="*/ 75975553 w 655"/>
                  <a:gd name="T29" fmla="*/ 8408879 h 657"/>
                  <a:gd name="T30" fmla="*/ 81443852 w 655"/>
                  <a:gd name="T31" fmla="*/ 12844959 h 657"/>
                  <a:gd name="T32" fmla="*/ 86365673 w 655"/>
                  <a:gd name="T33" fmla="*/ 17940035 h 657"/>
                  <a:gd name="T34" fmla="*/ 90503333 w 655"/>
                  <a:gd name="T35" fmla="*/ 23794245 h 657"/>
                  <a:gd name="T36" fmla="*/ 93579916 w 655"/>
                  <a:gd name="T37" fmla="*/ 30181427 h 657"/>
                  <a:gd name="T38" fmla="*/ 95967926 w 655"/>
                  <a:gd name="T39" fmla="*/ 36795068 h 657"/>
                  <a:gd name="T40" fmla="*/ 97328363 w 655"/>
                  <a:gd name="T41" fmla="*/ 44045523 h 657"/>
                  <a:gd name="T42" fmla="*/ 97511810 w 655"/>
                  <a:gd name="T43" fmla="*/ 51720768 h 657"/>
                  <a:gd name="T44" fmla="*/ 96443067 w 655"/>
                  <a:gd name="T45" fmla="*/ 58915817 h 657"/>
                  <a:gd name="T46" fmla="*/ 94589833 w 655"/>
                  <a:gd name="T47" fmla="*/ 65991747 h 657"/>
                  <a:gd name="T48" fmla="*/ 91516397 w 655"/>
                  <a:gd name="T49" fmla="*/ 72489878 h 657"/>
                  <a:gd name="T50" fmla="*/ 87775390 w 655"/>
                  <a:gd name="T51" fmla="*/ 78459309 h 657"/>
                  <a:gd name="T52" fmla="*/ 83185573 w 655"/>
                  <a:gd name="T53" fmla="*/ 83643617 h 657"/>
                  <a:gd name="T54" fmla="*/ 77827158 w 655"/>
                  <a:gd name="T55" fmla="*/ 88440617 h 657"/>
                  <a:gd name="T56" fmla="*/ 71887450 w 655"/>
                  <a:gd name="T57" fmla="*/ 92181889 h 657"/>
                  <a:gd name="T58" fmla="*/ 65505045 w 655"/>
                  <a:gd name="T59" fmla="*/ 95079159 h 657"/>
                  <a:gd name="T60" fmla="*/ 58533848 w 655"/>
                  <a:gd name="T61" fmla="*/ 96992406 h 657"/>
                  <a:gd name="T62" fmla="*/ 51188145 w 655"/>
                  <a:gd name="T63" fmla="*/ 97859843 h 657"/>
                  <a:gd name="T64" fmla="*/ 43719576 w 655"/>
                  <a:gd name="T65" fmla="*/ 97717045 h 657"/>
                  <a:gd name="T66" fmla="*/ 36500463 w 655"/>
                  <a:gd name="T67" fmla="*/ 96489239 h 657"/>
                  <a:gd name="T68" fmla="*/ 29735582 w 655"/>
                  <a:gd name="T69" fmla="*/ 94103803 h 657"/>
                  <a:gd name="T70" fmla="*/ 23357522 w 655"/>
                  <a:gd name="T71" fmla="*/ 90870614 h 657"/>
                  <a:gd name="T72" fmla="*/ 17731868 w 655"/>
                  <a:gd name="T73" fmla="*/ 86853359 h 657"/>
                  <a:gd name="T74" fmla="*/ 12478937 w 655"/>
                  <a:gd name="T75" fmla="*/ 82072276 h 657"/>
                  <a:gd name="T76" fmla="*/ 8196261 w 655"/>
                  <a:gd name="T77" fmla="*/ 76541835 h 657"/>
                  <a:gd name="T78" fmla="*/ 4630606 w 655"/>
                  <a:gd name="T79" fmla="*/ 70552251 h 657"/>
                  <a:gd name="T80" fmla="*/ 2208009 w 655"/>
                  <a:gd name="T81" fmla="*/ 63696847 h 657"/>
                  <a:gd name="T82" fmla="*/ 473554 w 655"/>
                  <a:gd name="T83" fmla="*/ 56504041 h 657"/>
                  <a:gd name="T84" fmla="*/ 0 w 655"/>
                  <a:gd name="T85" fmla="*/ 49169948 h 6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55" h="657">
                    <a:moveTo>
                      <a:pt x="0" y="329"/>
                    </a:moveTo>
                    <a:lnTo>
                      <a:pt x="0" y="311"/>
                    </a:lnTo>
                    <a:lnTo>
                      <a:pt x="1" y="295"/>
                    </a:lnTo>
                    <a:lnTo>
                      <a:pt x="3" y="279"/>
                    </a:lnTo>
                    <a:lnTo>
                      <a:pt x="6" y="263"/>
                    </a:lnTo>
                    <a:lnTo>
                      <a:pt x="9" y="246"/>
                    </a:lnTo>
                    <a:lnTo>
                      <a:pt x="15" y="231"/>
                    </a:lnTo>
                    <a:lnTo>
                      <a:pt x="19" y="217"/>
                    </a:lnTo>
                    <a:lnTo>
                      <a:pt x="25" y="202"/>
                    </a:lnTo>
                    <a:lnTo>
                      <a:pt x="31" y="187"/>
                    </a:lnTo>
                    <a:lnTo>
                      <a:pt x="38" y="172"/>
                    </a:lnTo>
                    <a:lnTo>
                      <a:pt x="47" y="159"/>
                    </a:lnTo>
                    <a:lnTo>
                      <a:pt x="55" y="145"/>
                    </a:lnTo>
                    <a:lnTo>
                      <a:pt x="64" y="132"/>
                    </a:lnTo>
                    <a:lnTo>
                      <a:pt x="74" y="120"/>
                    </a:lnTo>
                    <a:lnTo>
                      <a:pt x="84" y="108"/>
                    </a:lnTo>
                    <a:lnTo>
                      <a:pt x="95" y="96"/>
                    </a:lnTo>
                    <a:lnTo>
                      <a:pt x="107" y="86"/>
                    </a:lnTo>
                    <a:lnTo>
                      <a:pt x="119" y="76"/>
                    </a:lnTo>
                    <a:lnTo>
                      <a:pt x="132" y="65"/>
                    </a:lnTo>
                    <a:lnTo>
                      <a:pt x="144" y="56"/>
                    </a:lnTo>
                    <a:lnTo>
                      <a:pt x="157" y="48"/>
                    </a:lnTo>
                    <a:lnTo>
                      <a:pt x="170" y="40"/>
                    </a:lnTo>
                    <a:lnTo>
                      <a:pt x="185" y="33"/>
                    </a:lnTo>
                    <a:lnTo>
                      <a:pt x="200" y="27"/>
                    </a:lnTo>
                    <a:lnTo>
                      <a:pt x="215" y="21"/>
                    </a:lnTo>
                    <a:lnTo>
                      <a:pt x="230" y="15"/>
                    </a:lnTo>
                    <a:lnTo>
                      <a:pt x="245" y="11"/>
                    </a:lnTo>
                    <a:lnTo>
                      <a:pt x="261" y="8"/>
                    </a:lnTo>
                    <a:lnTo>
                      <a:pt x="277" y="5"/>
                    </a:lnTo>
                    <a:lnTo>
                      <a:pt x="294" y="2"/>
                    </a:lnTo>
                    <a:lnTo>
                      <a:pt x="310" y="0"/>
                    </a:lnTo>
                    <a:lnTo>
                      <a:pt x="328" y="0"/>
                    </a:lnTo>
                    <a:lnTo>
                      <a:pt x="344" y="0"/>
                    </a:lnTo>
                    <a:lnTo>
                      <a:pt x="360" y="2"/>
                    </a:lnTo>
                    <a:lnTo>
                      <a:pt x="377" y="5"/>
                    </a:lnTo>
                    <a:lnTo>
                      <a:pt x="393" y="8"/>
                    </a:lnTo>
                    <a:lnTo>
                      <a:pt x="409" y="11"/>
                    </a:lnTo>
                    <a:lnTo>
                      <a:pt x="424" y="15"/>
                    </a:lnTo>
                    <a:lnTo>
                      <a:pt x="440" y="21"/>
                    </a:lnTo>
                    <a:lnTo>
                      <a:pt x="455" y="27"/>
                    </a:lnTo>
                    <a:lnTo>
                      <a:pt x="470" y="33"/>
                    </a:lnTo>
                    <a:lnTo>
                      <a:pt x="483" y="40"/>
                    </a:lnTo>
                    <a:lnTo>
                      <a:pt x="497" y="48"/>
                    </a:lnTo>
                    <a:lnTo>
                      <a:pt x="510" y="56"/>
                    </a:lnTo>
                    <a:lnTo>
                      <a:pt x="523" y="65"/>
                    </a:lnTo>
                    <a:lnTo>
                      <a:pt x="535" y="76"/>
                    </a:lnTo>
                    <a:lnTo>
                      <a:pt x="547" y="86"/>
                    </a:lnTo>
                    <a:lnTo>
                      <a:pt x="559" y="96"/>
                    </a:lnTo>
                    <a:lnTo>
                      <a:pt x="569" y="108"/>
                    </a:lnTo>
                    <a:lnTo>
                      <a:pt x="580" y="120"/>
                    </a:lnTo>
                    <a:lnTo>
                      <a:pt x="590" y="132"/>
                    </a:lnTo>
                    <a:lnTo>
                      <a:pt x="599" y="145"/>
                    </a:lnTo>
                    <a:lnTo>
                      <a:pt x="608" y="159"/>
                    </a:lnTo>
                    <a:lnTo>
                      <a:pt x="615" y="172"/>
                    </a:lnTo>
                    <a:lnTo>
                      <a:pt x="623" y="187"/>
                    </a:lnTo>
                    <a:lnTo>
                      <a:pt x="629" y="202"/>
                    </a:lnTo>
                    <a:lnTo>
                      <a:pt x="635" y="217"/>
                    </a:lnTo>
                    <a:lnTo>
                      <a:pt x="641" y="231"/>
                    </a:lnTo>
                    <a:lnTo>
                      <a:pt x="645" y="246"/>
                    </a:lnTo>
                    <a:lnTo>
                      <a:pt x="648" y="263"/>
                    </a:lnTo>
                    <a:lnTo>
                      <a:pt x="651" y="279"/>
                    </a:lnTo>
                    <a:lnTo>
                      <a:pt x="654" y="295"/>
                    </a:lnTo>
                    <a:lnTo>
                      <a:pt x="655" y="311"/>
                    </a:lnTo>
                    <a:lnTo>
                      <a:pt x="655" y="329"/>
                    </a:lnTo>
                    <a:lnTo>
                      <a:pt x="655" y="346"/>
                    </a:lnTo>
                    <a:lnTo>
                      <a:pt x="654" y="362"/>
                    </a:lnTo>
                    <a:lnTo>
                      <a:pt x="651" y="378"/>
                    </a:lnTo>
                    <a:lnTo>
                      <a:pt x="648" y="394"/>
                    </a:lnTo>
                    <a:lnTo>
                      <a:pt x="645" y="411"/>
                    </a:lnTo>
                    <a:lnTo>
                      <a:pt x="641" y="426"/>
                    </a:lnTo>
                    <a:lnTo>
                      <a:pt x="635" y="442"/>
                    </a:lnTo>
                    <a:lnTo>
                      <a:pt x="629" y="457"/>
                    </a:lnTo>
                    <a:lnTo>
                      <a:pt x="623" y="472"/>
                    </a:lnTo>
                    <a:lnTo>
                      <a:pt x="615" y="485"/>
                    </a:lnTo>
                    <a:lnTo>
                      <a:pt x="608" y="498"/>
                    </a:lnTo>
                    <a:lnTo>
                      <a:pt x="599" y="512"/>
                    </a:lnTo>
                    <a:lnTo>
                      <a:pt x="590" y="525"/>
                    </a:lnTo>
                    <a:lnTo>
                      <a:pt x="580" y="537"/>
                    </a:lnTo>
                    <a:lnTo>
                      <a:pt x="569" y="549"/>
                    </a:lnTo>
                    <a:lnTo>
                      <a:pt x="559" y="560"/>
                    </a:lnTo>
                    <a:lnTo>
                      <a:pt x="547" y="571"/>
                    </a:lnTo>
                    <a:lnTo>
                      <a:pt x="535" y="581"/>
                    </a:lnTo>
                    <a:lnTo>
                      <a:pt x="523" y="592"/>
                    </a:lnTo>
                    <a:lnTo>
                      <a:pt x="510" y="600"/>
                    </a:lnTo>
                    <a:lnTo>
                      <a:pt x="497" y="608"/>
                    </a:lnTo>
                    <a:lnTo>
                      <a:pt x="483" y="617"/>
                    </a:lnTo>
                    <a:lnTo>
                      <a:pt x="470" y="624"/>
                    </a:lnTo>
                    <a:lnTo>
                      <a:pt x="455" y="630"/>
                    </a:lnTo>
                    <a:lnTo>
                      <a:pt x="440" y="636"/>
                    </a:lnTo>
                    <a:lnTo>
                      <a:pt x="424" y="642"/>
                    </a:lnTo>
                    <a:lnTo>
                      <a:pt x="409" y="646"/>
                    </a:lnTo>
                    <a:lnTo>
                      <a:pt x="393" y="649"/>
                    </a:lnTo>
                    <a:lnTo>
                      <a:pt x="377" y="652"/>
                    </a:lnTo>
                    <a:lnTo>
                      <a:pt x="360" y="654"/>
                    </a:lnTo>
                    <a:lnTo>
                      <a:pt x="344" y="655"/>
                    </a:lnTo>
                    <a:lnTo>
                      <a:pt x="328" y="657"/>
                    </a:lnTo>
                    <a:lnTo>
                      <a:pt x="310" y="655"/>
                    </a:lnTo>
                    <a:lnTo>
                      <a:pt x="294" y="654"/>
                    </a:lnTo>
                    <a:lnTo>
                      <a:pt x="277" y="652"/>
                    </a:lnTo>
                    <a:lnTo>
                      <a:pt x="261" y="649"/>
                    </a:lnTo>
                    <a:lnTo>
                      <a:pt x="245" y="646"/>
                    </a:lnTo>
                    <a:lnTo>
                      <a:pt x="230" y="642"/>
                    </a:lnTo>
                    <a:lnTo>
                      <a:pt x="215" y="636"/>
                    </a:lnTo>
                    <a:lnTo>
                      <a:pt x="200" y="630"/>
                    </a:lnTo>
                    <a:lnTo>
                      <a:pt x="185" y="624"/>
                    </a:lnTo>
                    <a:lnTo>
                      <a:pt x="170" y="617"/>
                    </a:lnTo>
                    <a:lnTo>
                      <a:pt x="157" y="608"/>
                    </a:lnTo>
                    <a:lnTo>
                      <a:pt x="144" y="600"/>
                    </a:lnTo>
                    <a:lnTo>
                      <a:pt x="132" y="592"/>
                    </a:lnTo>
                    <a:lnTo>
                      <a:pt x="119" y="581"/>
                    </a:lnTo>
                    <a:lnTo>
                      <a:pt x="107" y="571"/>
                    </a:lnTo>
                    <a:lnTo>
                      <a:pt x="95" y="560"/>
                    </a:lnTo>
                    <a:lnTo>
                      <a:pt x="84" y="549"/>
                    </a:lnTo>
                    <a:lnTo>
                      <a:pt x="74" y="537"/>
                    </a:lnTo>
                    <a:lnTo>
                      <a:pt x="64" y="525"/>
                    </a:lnTo>
                    <a:lnTo>
                      <a:pt x="55" y="512"/>
                    </a:lnTo>
                    <a:lnTo>
                      <a:pt x="47" y="498"/>
                    </a:lnTo>
                    <a:lnTo>
                      <a:pt x="38" y="485"/>
                    </a:lnTo>
                    <a:lnTo>
                      <a:pt x="31" y="472"/>
                    </a:lnTo>
                    <a:lnTo>
                      <a:pt x="25" y="457"/>
                    </a:lnTo>
                    <a:lnTo>
                      <a:pt x="19" y="442"/>
                    </a:lnTo>
                    <a:lnTo>
                      <a:pt x="15" y="426"/>
                    </a:lnTo>
                    <a:lnTo>
                      <a:pt x="9" y="411"/>
                    </a:lnTo>
                    <a:lnTo>
                      <a:pt x="6" y="394"/>
                    </a:lnTo>
                    <a:lnTo>
                      <a:pt x="3" y="378"/>
                    </a:lnTo>
                    <a:lnTo>
                      <a:pt x="1" y="362"/>
                    </a:lnTo>
                    <a:lnTo>
                      <a:pt x="0" y="346"/>
                    </a:lnTo>
                    <a:lnTo>
                      <a:pt x="0" y="329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7" name="Freeform 29"/>
              <p:cNvSpPr>
                <a:spLocks noChangeAspect="1"/>
              </p:cNvSpPr>
              <p:nvPr/>
            </p:nvSpPr>
            <p:spPr bwMode="auto">
              <a:xfrm rot="5400000">
                <a:off x="1563" y="759"/>
                <a:ext cx="1214" cy="1215"/>
              </a:xfrm>
              <a:custGeom>
                <a:avLst/>
                <a:gdLst>
                  <a:gd name="T0" fmla="*/ 154262 w 649"/>
                  <a:gd name="T1" fmla="*/ 43646374 h 649"/>
                  <a:gd name="T2" fmla="*/ 1503160 w 649"/>
                  <a:gd name="T3" fmla="*/ 36311986 h 649"/>
                  <a:gd name="T4" fmla="*/ 3710066 w 649"/>
                  <a:gd name="T5" fmla="*/ 29621713 h 649"/>
                  <a:gd name="T6" fmla="*/ 6939939 w 649"/>
                  <a:gd name="T7" fmla="*/ 23151524 h 649"/>
                  <a:gd name="T8" fmla="*/ 10843828 w 649"/>
                  <a:gd name="T9" fmla="*/ 17644440 h 649"/>
                  <a:gd name="T10" fmla="*/ 15725765 w 649"/>
                  <a:gd name="T11" fmla="*/ 12521685 h 649"/>
                  <a:gd name="T12" fmla="*/ 21139633 w 649"/>
                  <a:gd name="T13" fmla="*/ 8061029 h 649"/>
                  <a:gd name="T14" fmla="*/ 27026936 w 649"/>
                  <a:gd name="T15" fmla="*/ 4646126 h 649"/>
                  <a:gd name="T16" fmla="*/ 33501598 w 649"/>
                  <a:gd name="T17" fmla="*/ 2093129 h 649"/>
                  <a:gd name="T18" fmla="*/ 40552864 w 649"/>
                  <a:gd name="T19" fmla="*/ 474256 h 649"/>
                  <a:gd name="T20" fmla="*/ 47796525 w 649"/>
                  <a:gd name="T21" fmla="*/ 0 h 649"/>
                  <a:gd name="T22" fmla="*/ 55094831 w 649"/>
                  <a:gd name="T23" fmla="*/ 474256 h 649"/>
                  <a:gd name="T24" fmla="*/ 61945987 w 649"/>
                  <a:gd name="T25" fmla="*/ 2093129 h 649"/>
                  <a:gd name="T26" fmla="*/ 68549679 w 649"/>
                  <a:gd name="T27" fmla="*/ 4646126 h 649"/>
                  <a:gd name="T28" fmla="*/ 74535200 w 649"/>
                  <a:gd name="T29" fmla="*/ 8061029 h 649"/>
                  <a:gd name="T30" fmla="*/ 79855663 w 649"/>
                  <a:gd name="T31" fmla="*/ 12521685 h 649"/>
                  <a:gd name="T32" fmla="*/ 84596571 w 649"/>
                  <a:gd name="T33" fmla="*/ 17644440 h 649"/>
                  <a:gd name="T34" fmla="*/ 88500460 w 649"/>
                  <a:gd name="T35" fmla="*/ 23151524 h 649"/>
                  <a:gd name="T36" fmla="*/ 91744842 w 649"/>
                  <a:gd name="T37" fmla="*/ 29621713 h 649"/>
                  <a:gd name="T38" fmla="*/ 93944608 w 649"/>
                  <a:gd name="T39" fmla="*/ 36311986 h 649"/>
                  <a:gd name="T40" fmla="*/ 95286770 w 649"/>
                  <a:gd name="T41" fmla="*/ 43646374 h 649"/>
                  <a:gd name="T42" fmla="*/ 95447121 w 649"/>
                  <a:gd name="T43" fmla="*/ 50882362 h 649"/>
                  <a:gd name="T44" fmla="*/ 94568129 w 649"/>
                  <a:gd name="T45" fmla="*/ 58105645 h 649"/>
                  <a:gd name="T46" fmla="*/ 92636591 w 649"/>
                  <a:gd name="T47" fmla="*/ 64951846 h 649"/>
                  <a:gd name="T48" fmla="*/ 89848290 w 649"/>
                  <a:gd name="T49" fmla="*/ 71448455 h 649"/>
                  <a:gd name="T50" fmla="*/ 86168959 w 649"/>
                  <a:gd name="T51" fmla="*/ 77405347 h 649"/>
                  <a:gd name="T52" fmla="*/ 81630529 w 649"/>
                  <a:gd name="T53" fmla="*/ 82731778 h 649"/>
                  <a:gd name="T54" fmla="*/ 76326919 w 649"/>
                  <a:gd name="T55" fmla="*/ 87376871 h 649"/>
                  <a:gd name="T56" fmla="*/ 70617940 w 649"/>
                  <a:gd name="T57" fmla="*/ 91138897 h 649"/>
                  <a:gd name="T58" fmla="*/ 64129814 w 649"/>
                  <a:gd name="T59" fmla="*/ 94080311 h 649"/>
                  <a:gd name="T60" fmla="*/ 57402121 w 649"/>
                  <a:gd name="T61" fmla="*/ 96077170 h 649"/>
                  <a:gd name="T62" fmla="*/ 50305126 w 649"/>
                  <a:gd name="T63" fmla="*/ 96957144 h 649"/>
                  <a:gd name="T64" fmla="*/ 42922425 w 649"/>
                  <a:gd name="T65" fmla="*/ 96622048 h 649"/>
                  <a:gd name="T66" fmla="*/ 36024807 w 649"/>
                  <a:gd name="T67" fmla="*/ 95257427 h 649"/>
                  <a:gd name="T68" fmla="*/ 29247699 w 649"/>
                  <a:gd name="T69" fmla="*/ 93204129 h 649"/>
                  <a:gd name="T70" fmla="*/ 22946173 w 649"/>
                  <a:gd name="T71" fmla="*/ 89774461 h 649"/>
                  <a:gd name="T72" fmla="*/ 17370299 w 649"/>
                  <a:gd name="T73" fmla="*/ 85831797 h 649"/>
                  <a:gd name="T74" fmla="*/ 12361668 w 649"/>
                  <a:gd name="T75" fmla="*/ 80978144 h 649"/>
                  <a:gd name="T76" fmla="*/ 8111821 w 649"/>
                  <a:gd name="T77" fmla="*/ 75399614 h 649"/>
                  <a:gd name="T78" fmla="*/ 4538405 w 649"/>
                  <a:gd name="T79" fmla="*/ 69512127 h 649"/>
                  <a:gd name="T80" fmla="*/ 2176038 w 649"/>
                  <a:gd name="T81" fmla="*/ 62859760 h 649"/>
                  <a:gd name="T82" fmla="*/ 469893 w 649"/>
                  <a:gd name="T83" fmla="*/ 55709109 h 649"/>
                  <a:gd name="T84" fmla="*/ 0 w 649"/>
                  <a:gd name="T85" fmla="*/ 48427992 h 64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9" h="649">
                    <a:moveTo>
                      <a:pt x="0" y="324"/>
                    </a:moveTo>
                    <a:lnTo>
                      <a:pt x="0" y="308"/>
                    </a:lnTo>
                    <a:lnTo>
                      <a:pt x="1" y="292"/>
                    </a:lnTo>
                    <a:lnTo>
                      <a:pt x="3" y="275"/>
                    </a:lnTo>
                    <a:lnTo>
                      <a:pt x="6" y="259"/>
                    </a:lnTo>
                    <a:lnTo>
                      <a:pt x="10" y="243"/>
                    </a:lnTo>
                    <a:lnTo>
                      <a:pt x="15" y="228"/>
                    </a:lnTo>
                    <a:lnTo>
                      <a:pt x="19" y="213"/>
                    </a:lnTo>
                    <a:lnTo>
                      <a:pt x="25" y="198"/>
                    </a:lnTo>
                    <a:lnTo>
                      <a:pt x="31" y="183"/>
                    </a:lnTo>
                    <a:lnTo>
                      <a:pt x="38" y="170"/>
                    </a:lnTo>
                    <a:lnTo>
                      <a:pt x="47" y="155"/>
                    </a:lnTo>
                    <a:lnTo>
                      <a:pt x="55" y="142"/>
                    </a:lnTo>
                    <a:lnTo>
                      <a:pt x="65" y="130"/>
                    </a:lnTo>
                    <a:lnTo>
                      <a:pt x="74" y="118"/>
                    </a:lnTo>
                    <a:lnTo>
                      <a:pt x="84" y="106"/>
                    </a:lnTo>
                    <a:lnTo>
                      <a:pt x="95" y="94"/>
                    </a:lnTo>
                    <a:lnTo>
                      <a:pt x="107" y="84"/>
                    </a:lnTo>
                    <a:lnTo>
                      <a:pt x="118" y="74"/>
                    </a:lnTo>
                    <a:lnTo>
                      <a:pt x="130" y="63"/>
                    </a:lnTo>
                    <a:lnTo>
                      <a:pt x="144" y="54"/>
                    </a:lnTo>
                    <a:lnTo>
                      <a:pt x="156" y="47"/>
                    </a:lnTo>
                    <a:lnTo>
                      <a:pt x="170" y="38"/>
                    </a:lnTo>
                    <a:lnTo>
                      <a:pt x="184" y="31"/>
                    </a:lnTo>
                    <a:lnTo>
                      <a:pt x="199" y="25"/>
                    </a:lnTo>
                    <a:lnTo>
                      <a:pt x="213" y="19"/>
                    </a:lnTo>
                    <a:lnTo>
                      <a:pt x="228" y="14"/>
                    </a:lnTo>
                    <a:lnTo>
                      <a:pt x="245" y="10"/>
                    </a:lnTo>
                    <a:lnTo>
                      <a:pt x="259" y="6"/>
                    </a:lnTo>
                    <a:lnTo>
                      <a:pt x="276" y="3"/>
                    </a:lnTo>
                    <a:lnTo>
                      <a:pt x="292" y="1"/>
                    </a:lnTo>
                    <a:lnTo>
                      <a:pt x="308" y="0"/>
                    </a:lnTo>
                    <a:lnTo>
                      <a:pt x="325" y="0"/>
                    </a:lnTo>
                    <a:lnTo>
                      <a:pt x="342" y="0"/>
                    </a:lnTo>
                    <a:lnTo>
                      <a:pt x="359" y="1"/>
                    </a:lnTo>
                    <a:lnTo>
                      <a:pt x="375" y="3"/>
                    </a:lnTo>
                    <a:lnTo>
                      <a:pt x="390" y="6"/>
                    </a:lnTo>
                    <a:lnTo>
                      <a:pt x="406" y="10"/>
                    </a:lnTo>
                    <a:lnTo>
                      <a:pt x="421" y="14"/>
                    </a:lnTo>
                    <a:lnTo>
                      <a:pt x="436" y="19"/>
                    </a:lnTo>
                    <a:lnTo>
                      <a:pt x="452" y="25"/>
                    </a:lnTo>
                    <a:lnTo>
                      <a:pt x="466" y="31"/>
                    </a:lnTo>
                    <a:lnTo>
                      <a:pt x="480" y="38"/>
                    </a:lnTo>
                    <a:lnTo>
                      <a:pt x="494" y="47"/>
                    </a:lnTo>
                    <a:lnTo>
                      <a:pt x="507" y="54"/>
                    </a:lnTo>
                    <a:lnTo>
                      <a:pt x="519" y="63"/>
                    </a:lnTo>
                    <a:lnTo>
                      <a:pt x="531" y="74"/>
                    </a:lnTo>
                    <a:lnTo>
                      <a:pt x="543" y="84"/>
                    </a:lnTo>
                    <a:lnTo>
                      <a:pt x="555" y="94"/>
                    </a:lnTo>
                    <a:lnTo>
                      <a:pt x="565" y="106"/>
                    </a:lnTo>
                    <a:lnTo>
                      <a:pt x="575" y="118"/>
                    </a:lnTo>
                    <a:lnTo>
                      <a:pt x="586" y="130"/>
                    </a:lnTo>
                    <a:lnTo>
                      <a:pt x="595" y="142"/>
                    </a:lnTo>
                    <a:lnTo>
                      <a:pt x="602" y="155"/>
                    </a:lnTo>
                    <a:lnTo>
                      <a:pt x="611" y="170"/>
                    </a:lnTo>
                    <a:lnTo>
                      <a:pt x="618" y="183"/>
                    </a:lnTo>
                    <a:lnTo>
                      <a:pt x="624" y="198"/>
                    </a:lnTo>
                    <a:lnTo>
                      <a:pt x="630" y="213"/>
                    </a:lnTo>
                    <a:lnTo>
                      <a:pt x="635" y="228"/>
                    </a:lnTo>
                    <a:lnTo>
                      <a:pt x="639" y="243"/>
                    </a:lnTo>
                    <a:lnTo>
                      <a:pt x="643" y="259"/>
                    </a:lnTo>
                    <a:lnTo>
                      <a:pt x="646" y="275"/>
                    </a:lnTo>
                    <a:lnTo>
                      <a:pt x="648" y="292"/>
                    </a:lnTo>
                    <a:lnTo>
                      <a:pt x="649" y="308"/>
                    </a:lnTo>
                    <a:lnTo>
                      <a:pt x="649" y="324"/>
                    </a:lnTo>
                    <a:lnTo>
                      <a:pt x="649" y="341"/>
                    </a:lnTo>
                    <a:lnTo>
                      <a:pt x="648" y="357"/>
                    </a:lnTo>
                    <a:lnTo>
                      <a:pt x="646" y="373"/>
                    </a:lnTo>
                    <a:lnTo>
                      <a:pt x="643" y="389"/>
                    </a:lnTo>
                    <a:lnTo>
                      <a:pt x="639" y="406"/>
                    </a:lnTo>
                    <a:lnTo>
                      <a:pt x="635" y="421"/>
                    </a:lnTo>
                    <a:lnTo>
                      <a:pt x="630" y="435"/>
                    </a:lnTo>
                    <a:lnTo>
                      <a:pt x="624" y="450"/>
                    </a:lnTo>
                    <a:lnTo>
                      <a:pt x="618" y="465"/>
                    </a:lnTo>
                    <a:lnTo>
                      <a:pt x="611" y="478"/>
                    </a:lnTo>
                    <a:lnTo>
                      <a:pt x="602" y="493"/>
                    </a:lnTo>
                    <a:lnTo>
                      <a:pt x="595" y="505"/>
                    </a:lnTo>
                    <a:lnTo>
                      <a:pt x="586" y="518"/>
                    </a:lnTo>
                    <a:lnTo>
                      <a:pt x="575" y="530"/>
                    </a:lnTo>
                    <a:lnTo>
                      <a:pt x="565" y="542"/>
                    </a:lnTo>
                    <a:lnTo>
                      <a:pt x="555" y="554"/>
                    </a:lnTo>
                    <a:lnTo>
                      <a:pt x="543" y="564"/>
                    </a:lnTo>
                    <a:lnTo>
                      <a:pt x="531" y="575"/>
                    </a:lnTo>
                    <a:lnTo>
                      <a:pt x="519" y="585"/>
                    </a:lnTo>
                    <a:lnTo>
                      <a:pt x="507" y="594"/>
                    </a:lnTo>
                    <a:lnTo>
                      <a:pt x="494" y="601"/>
                    </a:lnTo>
                    <a:lnTo>
                      <a:pt x="480" y="610"/>
                    </a:lnTo>
                    <a:lnTo>
                      <a:pt x="466" y="618"/>
                    </a:lnTo>
                    <a:lnTo>
                      <a:pt x="452" y="624"/>
                    </a:lnTo>
                    <a:lnTo>
                      <a:pt x="436" y="630"/>
                    </a:lnTo>
                    <a:lnTo>
                      <a:pt x="421" y="634"/>
                    </a:lnTo>
                    <a:lnTo>
                      <a:pt x="406" y="638"/>
                    </a:lnTo>
                    <a:lnTo>
                      <a:pt x="390" y="643"/>
                    </a:lnTo>
                    <a:lnTo>
                      <a:pt x="375" y="646"/>
                    </a:lnTo>
                    <a:lnTo>
                      <a:pt x="359" y="647"/>
                    </a:lnTo>
                    <a:lnTo>
                      <a:pt x="342" y="649"/>
                    </a:lnTo>
                    <a:lnTo>
                      <a:pt x="325" y="649"/>
                    </a:lnTo>
                    <a:lnTo>
                      <a:pt x="308" y="649"/>
                    </a:lnTo>
                    <a:lnTo>
                      <a:pt x="292" y="647"/>
                    </a:lnTo>
                    <a:lnTo>
                      <a:pt x="276" y="646"/>
                    </a:lnTo>
                    <a:lnTo>
                      <a:pt x="259" y="643"/>
                    </a:lnTo>
                    <a:lnTo>
                      <a:pt x="245" y="638"/>
                    </a:lnTo>
                    <a:lnTo>
                      <a:pt x="228" y="634"/>
                    </a:lnTo>
                    <a:lnTo>
                      <a:pt x="213" y="630"/>
                    </a:lnTo>
                    <a:lnTo>
                      <a:pt x="199" y="624"/>
                    </a:lnTo>
                    <a:lnTo>
                      <a:pt x="184" y="618"/>
                    </a:lnTo>
                    <a:lnTo>
                      <a:pt x="170" y="610"/>
                    </a:lnTo>
                    <a:lnTo>
                      <a:pt x="156" y="601"/>
                    </a:lnTo>
                    <a:lnTo>
                      <a:pt x="144" y="594"/>
                    </a:lnTo>
                    <a:lnTo>
                      <a:pt x="130" y="585"/>
                    </a:lnTo>
                    <a:lnTo>
                      <a:pt x="118" y="575"/>
                    </a:lnTo>
                    <a:lnTo>
                      <a:pt x="107" y="564"/>
                    </a:lnTo>
                    <a:lnTo>
                      <a:pt x="95" y="554"/>
                    </a:lnTo>
                    <a:lnTo>
                      <a:pt x="84" y="542"/>
                    </a:lnTo>
                    <a:lnTo>
                      <a:pt x="74" y="530"/>
                    </a:lnTo>
                    <a:lnTo>
                      <a:pt x="65" y="518"/>
                    </a:lnTo>
                    <a:lnTo>
                      <a:pt x="55" y="505"/>
                    </a:lnTo>
                    <a:lnTo>
                      <a:pt x="47" y="493"/>
                    </a:lnTo>
                    <a:lnTo>
                      <a:pt x="38" y="478"/>
                    </a:lnTo>
                    <a:lnTo>
                      <a:pt x="31" y="465"/>
                    </a:lnTo>
                    <a:lnTo>
                      <a:pt x="25" y="450"/>
                    </a:lnTo>
                    <a:lnTo>
                      <a:pt x="19" y="435"/>
                    </a:lnTo>
                    <a:lnTo>
                      <a:pt x="15" y="421"/>
                    </a:lnTo>
                    <a:lnTo>
                      <a:pt x="10" y="406"/>
                    </a:lnTo>
                    <a:lnTo>
                      <a:pt x="6" y="389"/>
                    </a:lnTo>
                    <a:lnTo>
                      <a:pt x="3" y="373"/>
                    </a:lnTo>
                    <a:lnTo>
                      <a:pt x="1" y="357"/>
                    </a:lnTo>
                    <a:lnTo>
                      <a:pt x="0" y="341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8" name="Freeform 30"/>
              <p:cNvSpPr>
                <a:spLocks noChangeAspect="1"/>
              </p:cNvSpPr>
              <p:nvPr/>
            </p:nvSpPr>
            <p:spPr bwMode="auto">
              <a:xfrm rot="5400000">
                <a:off x="1580" y="758"/>
                <a:ext cx="1208" cy="1206"/>
              </a:xfrm>
              <a:custGeom>
                <a:avLst/>
                <a:gdLst>
                  <a:gd name="T0" fmla="*/ 156233 w 645"/>
                  <a:gd name="T1" fmla="*/ 43392492 h 644"/>
                  <a:gd name="T2" fmla="*/ 1527502 w 645"/>
                  <a:gd name="T3" fmla="*/ 36195358 h 644"/>
                  <a:gd name="T4" fmla="*/ 3781130 w 645"/>
                  <a:gd name="T5" fmla="*/ 29593899 h 644"/>
                  <a:gd name="T6" fmla="*/ 7081558 w 645"/>
                  <a:gd name="T7" fmla="*/ 23267459 h 644"/>
                  <a:gd name="T8" fmla="*/ 11157777 w 645"/>
                  <a:gd name="T9" fmla="*/ 17567412 h 644"/>
                  <a:gd name="T10" fmla="*/ 15829447 w 645"/>
                  <a:gd name="T11" fmla="*/ 12610022 h 644"/>
                  <a:gd name="T12" fmla="*/ 21375348 w 645"/>
                  <a:gd name="T13" fmla="*/ 8102056 h 644"/>
                  <a:gd name="T14" fmla="*/ 27430431 w 645"/>
                  <a:gd name="T15" fmla="*/ 4800884 h 644"/>
                  <a:gd name="T16" fmla="*/ 34158959 w 645"/>
                  <a:gd name="T17" fmla="*/ 2099888 h 644"/>
                  <a:gd name="T18" fmla="*/ 41059630 w 645"/>
                  <a:gd name="T19" fmla="*/ 547531 h 644"/>
                  <a:gd name="T20" fmla="*/ 48625525 w 645"/>
                  <a:gd name="T21" fmla="*/ 0 h 644"/>
                  <a:gd name="T22" fmla="*/ 55999114 w 645"/>
                  <a:gd name="T23" fmla="*/ 547531 h 644"/>
                  <a:gd name="T24" fmla="*/ 62923439 w 645"/>
                  <a:gd name="T25" fmla="*/ 2099888 h 644"/>
                  <a:gd name="T26" fmla="*/ 69706683 w 645"/>
                  <a:gd name="T27" fmla="*/ 4800884 h 644"/>
                  <a:gd name="T28" fmla="*/ 75710685 w 645"/>
                  <a:gd name="T29" fmla="*/ 8102056 h 644"/>
                  <a:gd name="T30" fmla="*/ 81227280 w 645"/>
                  <a:gd name="T31" fmla="*/ 12610022 h 644"/>
                  <a:gd name="T32" fmla="*/ 85898612 w 645"/>
                  <a:gd name="T33" fmla="*/ 17567412 h 644"/>
                  <a:gd name="T34" fmla="*/ 89865382 w 645"/>
                  <a:gd name="T35" fmla="*/ 23267459 h 644"/>
                  <a:gd name="T36" fmla="*/ 93299281 w 645"/>
                  <a:gd name="T37" fmla="*/ 29593899 h 644"/>
                  <a:gd name="T38" fmla="*/ 95582112 w 645"/>
                  <a:gd name="T39" fmla="*/ 36195358 h 644"/>
                  <a:gd name="T40" fmla="*/ 96771380 w 645"/>
                  <a:gd name="T41" fmla="*/ 43392492 h 644"/>
                  <a:gd name="T42" fmla="*/ 96771380 w 645"/>
                  <a:gd name="T43" fmla="*/ 50940831 h 644"/>
                  <a:gd name="T44" fmla="*/ 96032322 w 645"/>
                  <a:gd name="T45" fmla="*/ 58011255 h 644"/>
                  <a:gd name="T46" fmla="*/ 94197671 w 645"/>
                  <a:gd name="T47" fmla="*/ 64904416 h 644"/>
                  <a:gd name="T48" fmla="*/ 91069200 w 645"/>
                  <a:gd name="T49" fmla="*/ 71414432 h 644"/>
                  <a:gd name="T50" fmla="*/ 87283875 w 645"/>
                  <a:gd name="T51" fmla="*/ 77229360 h 644"/>
                  <a:gd name="T52" fmla="*/ 82797290 w 645"/>
                  <a:gd name="T53" fmla="*/ 82465924 h 644"/>
                  <a:gd name="T54" fmla="*/ 77426515 w 645"/>
                  <a:gd name="T55" fmla="*/ 86972546 h 644"/>
                  <a:gd name="T56" fmla="*/ 71639303 w 645"/>
                  <a:gd name="T57" fmla="*/ 90725144 h 644"/>
                  <a:gd name="T58" fmla="*/ 65189709 w 645"/>
                  <a:gd name="T59" fmla="*/ 93869898 h 644"/>
                  <a:gd name="T60" fmla="*/ 58272150 w 645"/>
                  <a:gd name="T61" fmla="*/ 95709250 h 644"/>
                  <a:gd name="T62" fmla="*/ 51035151 w 645"/>
                  <a:gd name="T63" fmla="*/ 96600420 h 644"/>
                  <a:gd name="T64" fmla="*/ 43470255 w 645"/>
                  <a:gd name="T65" fmla="*/ 96600420 h 644"/>
                  <a:gd name="T66" fmla="*/ 36388539 w 645"/>
                  <a:gd name="T67" fmla="*/ 95231436 h 644"/>
                  <a:gd name="T68" fmla="*/ 29646468 w 645"/>
                  <a:gd name="T69" fmla="*/ 92974023 h 644"/>
                  <a:gd name="T70" fmla="*/ 23464804 w 645"/>
                  <a:gd name="T71" fmla="*/ 89699844 h 644"/>
                  <a:gd name="T72" fmla="*/ 17594726 w 645"/>
                  <a:gd name="T73" fmla="*/ 85611294 h 644"/>
                  <a:gd name="T74" fmla="*/ 12627687 w 645"/>
                  <a:gd name="T75" fmla="*/ 80954168 h 644"/>
                  <a:gd name="T76" fmla="*/ 8271067 w 645"/>
                  <a:gd name="T77" fmla="*/ 75393384 h 644"/>
                  <a:gd name="T78" fmla="*/ 4806786 w 645"/>
                  <a:gd name="T79" fmla="*/ 69413117 h 644"/>
                  <a:gd name="T80" fmla="*/ 2229481 w 645"/>
                  <a:gd name="T81" fmla="*/ 62791834 h 644"/>
                  <a:gd name="T82" fmla="*/ 548009 w 645"/>
                  <a:gd name="T83" fmla="*/ 55911347 h 644"/>
                  <a:gd name="T84" fmla="*/ 0 w 645"/>
                  <a:gd name="T85" fmla="*/ 48544871 h 6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5" h="644">
                    <a:moveTo>
                      <a:pt x="0" y="323"/>
                    </a:moveTo>
                    <a:lnTo>
                      <a:pt x="0" y="305"/>
                    </a:lnTo>
                    <a:lnTo>
                      <a:pt x="1" y="289"/>
                    </a:lnTo>
                    <a:lnTo>
                      <a:pt x="4" y="272"/>
                    </a:lnTo>
                    <a:lnTo>
                      <a:pt x="7" y="257"/>
                    </a:lnTo>
                    <a:lnTo>
                      <a:pt x="10" y="241"/>
                    </a:lnTo>
                    <a:lnTo>
                      <a:pt x="15" y="226"/>
                    </a:lnTo>
                    <a:lnTo>
                      <a:pt x="19" y="212"/>
                    </a:lnTo>
                    <a:lnTo>
                      <a:pt x="25" y="197"/>
                    </a:lnTo>
                    <a:lnTo>
                      <a:pt x="32" y="182"/>
                    </a:lnTo>
                    <a:lnTo>
                      <a:pt x="38" y="169"/>
                    </a:lnTo>
                    <a:lnTo>
                      <a:pt x="47" y="155"/>
                    </a:lnTo>
                    <a:lnTo>
                      <a:pt x="55" y="142"/>
                    </a:lnTo>
                    <a:lnTo>
                      <a:pt x="64" y="129"/>
                    </a:lnTo>
                    <a:lnTo>
                      <a:pt x="74" y="117"/>
                    </a:lnTo>
                    <a:lnTo>
                      <a:pt x="84" y="105"/>
                    </a:lnTo>
                    <a:lnTo>
                      <a:pt x="95" y="94"/>
                    </a:lnTo>
                    <a:lnTo>
                      <a:pt x="105" y="84"/>
                    </a:lnTo>
                    <a:lnTo>
                      <a:pt x="117" y="74"/>
                    </a:lnTo>
                    <a:lnTo>
                      <a:pt x="129" y="63"/>
                    </a:lnTo>
                    <a:lnTo>
                      <a:pt x="142" y="54"/>
                    </a:lnTo>
                    <a:lnTo>
                      <a:pt x="156" y="47"/>
                    </a:lnTo>
                    <a:lnTo>
                      <a:pt x="169" y="38"/>
                    </a:lnTo>
                    <a:lnTo>
                      <a:pt x="182" y="32"/>
                    </a:lnTo>
                    <a:lnTo>
                      <a:pt x="197" y="25"/>
                    </a:lnTo>
                    <a:lnTo>
                      <a:pt x="212" y="19"/>
                    </a:lnTo>
                    <a:lnTo>
                      <a:pt x="227" y="14"/>
                    </a:lnTo>
                    <a:lnTo>
                      <a:pt x="242" y="10"/>
                    </a:lnTo>
                    <a:lnTo>
                      <a:pt x="258" y="5"/>
                    </a:lnTo>
                    <a:lnTo>
                      <a:pt x="273" y="4"/>
                    </a:lnTo>
                    <a:lnTo>
                      <a:pt x="289" y="1"/>
                    </a:lnTo>
                    <a:lnTo>
                      <a:pt x="305" y="0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6" y="1"/>
                    </a:lnTo>
                    <a:lnTo>
                      <a:pt x="372" y="4"/>
                    </a:lnTo>
                    <a:lnTo>
                      <a:pt x="387" y="5"/>
                    </a:lnTo>
                    <a:lnTo>
                      <a:pt x="403" y="10"/>
                    </a:lnTo>
                    <a:lnTo>
                      <a:pt x="418" y="14"/>
                    </a:lnTo>
                    <a:lnTo>
                      <a:pt x="433" y="19"/>
                    </a:lnTo>
                    <a:lnTo>
                      <a:pt x="448" y="25"/>
                    </a:lnTo>
                    <a:lnTo>
                      <a:pt x="463" y="32"/>
                    </a:lnTo>
                    <a:lnTo>
                      <a:pt x="476" y="38"/>
                    </a:lnTo>
                    <a:lnTo>
                      <a:pt x="489" y="47"/>
                    </a:lnTo>
                    <a:lnTo>
                      <a:pt x="503" y="54"/>
                    </a:lnTo>
                    <a:lnTo>
                      <a:pt x="514" y="63"/>
                    </a:lnTo>
                    <a:lnTo>
                      <a:pt x="528" y="74"/>
                    </a:lnTo>
                    <a:lnTo>
                      <a:pt x="540" y="84"/>
                    </a:lnTo>
                    <a:lnTo>
                      <a:pt x="550" y="94"/>
                    </a:lnTo>
                    <a:lnTo>
                      <a:pt x="560" y="105"/>
                    </a:lnTo>
                    <a:lnTo>
                      <a:pt x="571" y="117"/>
                    </a:lnTo>
                    <a:lnTo>
                      <a:pt x="580" y="129"/>
                    </a:lnTo>
                    <a:lnTo>
                      <a:pt x="589" y="142"/>
                    </a:lnTo>
                    <a:lnTo>
                      <a:pt x="597" y="155"/>
                    </a:lnTo>
                    <a:lnTo>
                      <a:pt x="605" y="169"/>
                    </a:lnTo>
                    <a:lnTo>
                      <a:pt x="612" y="182"/>
                    </a:lnTo>
                    <a:lnTo>
                      <a:pt x="620" y="197"/>
                    </a:lnTo>
                    <a:lnTo>
                      <a:pt x="626" y="212"/>
                    </a:lnTo>
                    <a:lnTo>
                      <a:pt x="630" y="226"/>
                    </a:lnTo>
                    <a:lnTo>
                      <a:pt x="635" y="241"/>
                    </a:lnTo>
                    <a:lnTo>
                      <a:pt x="638" y="257"/>
                    </a:lnTo>
                    <a:lnTo>
                      <a:pt x="640" y="272"/>
                    </a:lnTo>
                    <a:lnTo>
                      <a:pt x="643" y="289"/>
                    </a:lnTo>
                    <a:lnTo>
                      <a:pt x="643" y="305"/>
                    </a:lnTo>
                    <a:lnTo>
                      <a:pt x="645" y="323"/>
                    </a:lnTo>
                    <a:lnTo>
                      <a:pt x="643" y="339"/>
                    </a:lnTo>
                    <a:lnTo>
                      <a:pt x="643" y="355"/>
                    </a:lnTo>
                    <a:lnTo>
                      <a:pt x="640" y="372"/>
                    </a:lnTo>
                    <a:lnTo>
                      <a:pt x="638" y="386"/>
                    </a:lnTo>
                    <a:lnTo>
                      <a:pt x="635" y="403"/>
                    </a:lnTo>
                    <a:lnTo>
                      <a:pt x="630" y="418"/>
                    </a:lnTo>
                    <a:lnTo>
                      <a:pt x="626" y="432"/>
                    </a:lnTo>
                    <a:lnTo>
                      <a:pt x="620" y="447"/>
                    </a:lnTo>
                    <a:lnTo>
                      <a:pt x="612" y="462"/>
                    </a:lnTo>
                    <a:lnTo>
                      <a:pt x="605" y="475"/>
                    </a:lnTo>
                    <a:lnTo>
                      <a:pt x="597" y="489"/>
                    </a:lnTo>
                    <a:lnTo>
                      <a:pt x="589" y="502"/>
                    </a:lnTo>
                    <a:lnTo>
                      <a:pt x="580" y="514"/>
                    </a:lnTo>
                    <a:lnTo>
                      <a:pt x="571" y="527"/>
                    </a:lnTo>
                    <a:lnTo>
                      <a:pt x="560" y="539"/>
                    </a:lnTo>
                    <a:lnTo>
                      <a:pt x="550" y="549"/>
                    </a:lnTo>
                    <a:lnTo>
                      <a:pt x="540" y="560"/>
                    </a:lnTo>
                    <a:lnTo>
                      <a:pt x="528" y="570"/>
                    </a:lnTo>
                    <a:lnTo>
                      <a:pt x="514" y="579"/>
                    </a:lnTo>
                    <a:lnTo>
                      <a:pt x="503" y="588"/>
                    </a:lnTo>
                    <a:lnTo>
                      <a:pt x="489" y="597"/>
                    </a:lnTo>
                    <a:lnTo>
                      <a:pt x="476" y="604"/>
                    </a:lnTo>
                    <a:lnTo>
                      <a:pt x="463" y="612"/>
                    </a:lnTo>
                    <a:lnTo>
                      <a:pt x="448" y="619"/>
                    </a:lnTo>
                    <a:lnTo>
                      <a:pt x="433" y="625"/>
                    </a:lnTo>
                    <a:lnTo>
                      <a:pt x="418" y="630"/>
                    </a:lnTo>
                    <a:lnTo>
                      <a:pt x="403" y="634"/>
                    </a:lnTo>
                    <a:lnTo>
                      <a:pt x="387" y="637"/>
                    </a:lnTo>
                    <a:lnTo>
                      <a:pt x="372" y="640"/>
                    </a:lnTo>
                    <a:lnTo>
                      <a:pt x="356" y="643"/>
                    </a:lnTo>
                    <a:lnTo>
                      <a:pt x="339" y="643"/>
                    </a:lnTo>
                    <a:lnTo>
                      <a:pt x="323" y="644"/>
                    </a:lnTo>
                    <a:lnTo>
                      <a:pt x="305" y="643"/>
                    </a:lnTo>
                    <a:lnTo>
                      <a:pt x="289" y="643"/>
                    </a:lnTo>
                    <a:lnTo>
                      <a:pt x="273" y="640"/>
                    </a:lnTo>
                    <a:lnTo>
                      <a:pt x="258" y="637"/>
                    </a:lnTo>
                    <a:lnTo>
                      <a:pt x="242" y="634"/>
                    </a:lnTo>
                    <a:lnTo>
                      <a:pt x="227" y="630"/>
                    </a:lnTo>
                    <a:lnTo>
                      <a:pt x="212" y="625"/>
                    </a:lnTo>
                    <a:lnTo>
                      <a:pt x="197" y="619"/>
                    </a:lnTo>
                    <a:lnTo>
                      <a:pt x="182" y="612"/>
                    </a:lnTo>
                    <a:lnTo>
                      <a:pt x="169" y="604"/>
                    </a:lnTo>
                    <a:lnTo>
                      <a:pt x="156" y="597"/>
                    </a:lnTo>
                    <a:lnTo>
                      <a:pt x="142" y="588"/>
                    </a:lnTo>
                    <a:lnTo>
                      <a:pt x="129" y="579"/>
                    </a:lnTo>
                    <a:lnTo>
                      <a:pt x="117" y="570"/>
                    </a:lnTo>
                    <a:lnTo>
                      <a:pt x="105" y="560"/>
                    </a:lnTo>
                    <a:lnTo>
                      <a:pt x="95" y="549"/>
                    </a:lnTo>
                    <a:lnTo>
                      <a:pt x="84" y="539"/>
                    </a:lnTo>
                    <a:lnTo>
                      <a:pt x="74" y="527"/>
                    </a:lnTo>
                    <a:lnTo>
                      <a:pt x="64" y="514"/>
                    </a:lnTo>
                    <a:lnTo>
                      <a:pt x="55" y="502"/>
                    </a:lnTo>
                    <a:lnTo>
                      <a:pt x="47" y="489"/>
                    </a:lnTo>
                    <a:lnTo>
                      <a:pt x="38" y="475"/>
                    </a:lnTo>
                    <a:lnTo>
                      <a:pt x="32" y="462"/>
                    </a:lnTo>
                    <a:lnTo>
                      <a:pt x="25" y="447"/>
                    </a:lnTo>
                    <a:lnTo>
                      <a:pt x="19" y="432"/>
                    </a:lnTo>
                    <a:lnTo>
                      <a:pt x="15" y="418"/>
                    </a:lnTo>
                    <a:lnTo>
                      <a:pt x="10" y="403"/>
                    </a:lnTo>
                    <a:lnTo>
                      <a:pt x="7" y="386"/>
                    </a:lnTo>
                    <a:lnTo>
                      <a:pt x="4" y="372"/>
                    </a:lnTo>
                    <a:lnTo>
                      <a:pt x="1" y="355"/>
                    </a:lnTo>
                    <a:lnTo>
                      <a:pt x="0" y="339"/>
                    </a:ln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69" name="Freeform 31"/>
              <p:cNvSpPr>
                <a:spLocks noChangeAspect="1"/>
              </p:cNvSpPr>
              <p:nvPr/>
            </p:nvSpPr>
            <p:spPr bwMode="auto">
              <a:xfrm rot="5400000">
                <a:off x="1586" y="764"/>
                <a:ext cx="1196" cy="1194"/>
              </a:xfrm>
              <a:custGeom>
                <a:avLst/>
                <a:gdLst>
                  <a:gd name="T0" fmla="*/ 473373 w 639"/>
                  <a:gd name="T1" fmla="*/ 42590618 h 638"/>
                  <a:gd name="T2" fmla="*/ 1515757 w 639"/>
                  <a:gd name="T3" fmla="*/ 35595571 h 638"/>
                  <a:gd name="T4" fmla="*/ 3742877 w 639"/>
                  <a:gd name="T5" fmla="*/ 28945562 h 638"/>
                  <a:gd name="T6" fmla="*/ 7005447 w 639"/>
                  <a:gd name="T7" fmla="*/ 22841568 h 638"/>
                  <a:gd name="T8" fmla="*/ 11053271 w 639"/>
                  <a:gd name="T9" fmla="*/ 17366200 h 638"/>
                  <a:gd name="T10" fmla="*/ 15667544 w 639"/>
                  <a:gd name="T11" fmla="*/ 12291504 h 638"/>
                  <a:gd name="T12" fmla="*/ 20978534 w 639"/>
                  <a:gd name="T13" fmla="*/ 8022059 h 638"/>
                  <a:gd name="T14" fmla="*/ 26927122 w 639"/>
                  <a:gd name="T15" fmla="*/ 4753423 h 638"/>
                  <a:gd name="T16" fmla="*/ 33462888 w 639"/>
                  <a:gd name="T17" fmla="*/ 2082282 h 638"/>
                  <a:gd name="T18" fmla="*/ 40280608 w 639"/>
                  <a:gd name="T19" fmla="*/ 542345 h 638"/>
                  <a:gd name="T20" fmla="*/ 47591137 w 639"/>
                  <a:gd name="T21" fmla="*/ 0 h 638"/>
                  <a:gd name="T22" fmla="*/ 54885997 w 639"/>
                  <a:gd name="T23" fmla="*/ 542345 h 638"/>
                  <a:gd name="T24" fmla="*/ 61719395 w 639"/>
                  <a:gd name="T25" fmla="*/ 2082282 h 638"/>
                  <a:gd name="T26" fmla="*/ 68093362 w 639"/>
                  <a:gd name="T27" fmla="*/ 4753423 h 638"/>
                  <a:gd name="T28" fmla="*/ 74034184 w 639"/>
                  <a:gd name="T29" fmla="*/ 8022059 h 638"/>
                  <a:gd name="T30" fmla="*/ 79388187 w 639"/>
                  <a:gd name="T31" fmla="*/ 12291504 h 638"/>
                  <a:gd name="T32" fmla="*/ 84150749 w 639"/>
                  <a:gd name="T33" fmla="*/ 17366200 h 638"/>
                  <a:gd name="T34" fmla="*/ 88213874 w 639"/>
                  <a:gd name="T35" fmla="*/ 22841568 h 638"/>
                  <a:gd name="T36" fmla="*/ 91313335 w 639"/>
                  <a:gd name="T37" fmla="*/ 28945562 h 638"/>
                  <a:gd name="T38" fmla="*/ 93520374 w 639"/>
                  <a:gd name="T39" fmla="*/ 35595571 h 638"/>
                  <a:gd name="T40" fmla="*/ 94720344 w 639"/>
                  <a:gd name="T41" fmla="*/ 42590618 h 638"/>
                  <a:gd name="T42" fmla="*/ 95055823 w 639"/>
                  <a:gd name="T43" fmla="*/ 49883458 h 638"/>
                  <a:gd name="T44" fmla="*/ 94148414 w 639"/>
                  <a:gd name="T45" fmla="*/ 56879448 h 638"/>
                  <a:gd name="T46" fmla="*/ 92159625 w 639"/>
                  <a:gd name="T47" fmla="*/ 63687152 h 638"/>
                  <a:gd name="T48" fmla="*/ 89230661 w 639"/>
                  <a:gd name="T49" fmla="*/ 70054548 h 638"/>
                  <a:gd name="T50" fmla="*/ 85512061 w 639"/>
                  <a:gd name="T51" fmla="*/ 75816150 h 638"/>
                  <a:gd name="T52" fmla="*/ 81218559 w 639"/>
                  <a:gd name="T53" fmla="*/ 80908318 h 638"/>
                  <a:gd name="T54" fmla="*/ 75936078 w 639"/>
                  <a:gd name="T55" fmla="*/ 85482815 h 638"/>
                  <a:gd name="T56" fmla="*/ 70082482 w 639"/>
                  <a:gd name="T57" fmla="*/ 89075078 h 638"/>
                  <a:gd name="T58" fmla="*/ 63983466 w 639"/>
                  <a:gd name="T59" fmla="*/ 91824823 h 638"/>
                  <a:gd name="T60" fmla="*/ 57140981 w 639"/>
                  <a:gd name="T61" fmla="*/ 93815166 h 638"/>
                  <a:gd name="T62" fmla="*/ 49966153 w 639"/>
                  <a:gd name="T63" fmla="*/ 94711855 h 638"/>
                  <a:gd name="T64" fmla="*/ 42667321 w 639"/>
                  <a:gd name="T65" fmla="*/ 94533035 h 638"/>
                  <a:gd name="T66" fmla="*/ 35649224 w 639"/>
                  <a:gd name="T67" fmla="*/ 93174561 h 638"/>
                  <a:gd name="T68" fmla="*/ 29169222 w 639"/>
                  <a:gd name="T69" fmla="*/ 90981353 h 638"/>
                  <a:gd name="T70" fmla="*/ 22894283 w 639"/>
                  <a:gd name="T71" fmla="*/ 87878812 h 638"/>
                  <a:gd name="T72" fmla="*/ 17403280 w 639"/>
                  <a:gd name="T73" fmla="*/ 83981004 h 638"/>
                  <a:gd name="T74" fmla="*/ 12315412 w 639"/>
                  <a:gd name="T75" fmla="*/ 79370394 h 638"/>
                  <a:gd name="T76" fmla="*/ 8191587 w 639"/>
                  <a:gd name="T77" fmla="*/ 73901545 h 638"/>
                  <a:gd name="T78" fmla="*/ 4766975 w 639"/>
                  <a:gd name="T79" fmla="*/ 67974377 h 638"/>
                  <a:gd name="T80" fmla="*/ 2206890 w 639"/>
                  <a:gd name="T81" fmla="*/ 61611660 h 638"/>
                  <a:gd name="T82" fmla="*/ 542909 w 639"/>
                  <a:gd name="T83" fmla="*/ 54797994 h 638"/>
                  <a:gd name="T84" fmla="*/ 0 w 639"/>
                  <a:gd name="T85" fmla="*/ 47500258 h 6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39" h="638">
                    <a:moveTo>
                      <a:pt x="0" y="320"/>
                    </a:moveTo>
                    <a:lnTo>
                      <a:pt x="1" y="303"/>
                    </a:lnTo>
                    <a:lnTo>
                      <a:pt x="3" y="287"/>
                    </a:lnTo>
                    <a:lnTo>
                      <a:pt x="4" y="271"/>
                    </a:lnTo>
                    <a:lnTo>
                      <a:pt x="7" y="256"/>
                    </a:lnTo>
                    <a:lnTo>
                      <a:pt x="10" y="240"/>
                    </a:lnTo>
                    <a:lnTo>
                      <a:pt x="15" y="225"/>
                    </a:lnTo>
                    <a:lnTo>
                      <a:pt x="21" y="210"/>
                    </a:lnTo>
                    <a:lnTo>
                      <a:pt x="25" y="195"/>
                    </a:lnTo>
                    <a:lnTo>
                      <a:pt x="32" y="180"/>
                    </a:lnTo>
                    <a:lnTo>
                      <a:pt x="40" y="167"/>
                    </a:lnTo>
                    <a:lnTo>
                      <a:pt x="47" y="154"/>
                    </a:lnTo>
                    <a:lnTo>
                      <a:pt x="55" y="140"/>
                    </a:lnTo>
                    <a:lnTo>
                      <a:pt x="64" y="128"/>
                    </a:lnTo>
                    <a:lnTo>
                      <a:pt x="74" y="117"/>
                    </a:lnTo>
                    <a:lnTo>
                      <a:pt x="83" y="105"/>
                    </a:lnTo>
                    <a:lnTo>
                      <a:pt x="95" y="93"/>
                    </a:lnTo>
                    <a:lnTo>
                      <a:pt x="105" y="83"/>
                    </a:lnTo>
                    <a:lnTo>
                      <a:pt x="117" y="72"/>
                    </a:lnTo>
                    <a:lnTo>
                      <a:pt x="129" y="63"/>
                    </a:lnTo>
                    <a:lnTo>
                      <a:pt x="141" y="54"/>
                    </a:lnTo>
                    <a:lnTo>
                      <a:pt x="154" y="47"/>
                    </a:lnTo>
                    <a:lnTo>
                      <a:pt x="167" y="38"/>
                    </a:lnTo>
                    <a:lnTo>
                      <a:pt x="181" y="32"/>
                    </a:lnTo>
                    <a:lnTo>
                      <a:pt x="196" y="25"/>
                    </a:lnTo>
                    <a:lnTo>
                      <a:pt x="210" y="20"/>
                    </a:lnTo>
                    <a:lnTo>
                      <a:pt x="225" y="14"/>
                    </a:lnTo>
                    <a:lnTo>
                      <a:pt x="240" y="10"/>
                    </a:lnTo>
                    <a:lnTo>
                      <a:pt x="256" y="7"/>
                    </a:lnTo>
                    <a:lnTo>
                      <a:pt x="271" y="4"/>
                    </a:lnTo>
                    <a:lnTo>
                      <a:pt x="287" y="2"/>
                    </a:lnTo>
                    <a:lnTo>
                      <a:pt x="304" y="1"/>
                    </a:lnTo>
                    <a:lnTo>
                      <a:pt x="320" y="0"/>
                    </a:lnTo>
                    <a:lnTo>
                      <a:pt x="336" y="1"/>
                    </a:lnTo>
                    <a:lnTo>
                      <a:pt x="353" y="2"/>
                    </a:lnTo>
                    <a:lnTo>
                      <a:pt x="369" y="4"/>
                    </a:lnTo>
                    <a:lnTo>
                      <a:pt x="384" y="7"/>
                    </a:lnTo>
                    <a:lnTo>
                      <a:pt x="400" y="10"/>
                    </a:lnTo>
                    <a:lnTo>
                      <a:pt x="415" y="14"/>
                    </a:lnTo>
                    <a:lnTo>
                      <a:pt x="430" y="20"/>
                    </a:lnTo>
                    <a:lnTo>
                      <a:pt x="445" y="25"/>
                    </a:lnTo>
                    <a:lnTo>
                      <a:pt x="458" y="32"/>
                    </a:lnTo>
                    <a:lnTo>
                      <a:pt x="471" y="38"/>
                    </a:lnTo>
                    <a:lnTo>
                      <a:pt x="485" y="47"/>
                    </a:lnTo>
                    <a:lnTo>
                      <a:pt x="498" y="54"/>
                    </a:lnTo>
                    <a:lnTo>
                      <a:pt x="511" y="63"/>
                    </a:lnTo>
                    <a:lnTo>
                      <a:pt x="523" y="72"/>
                    </a:lnTo>
                    <a:lnTo>
                      <a:pt x="534" y="83"/>
                    </a:lnTo>
                    <a:lnTo>
                      <a:pt x="546" y="93"/>
                    </a:lnTo>
                    <a:lnTo>
                      <a:pt x="556" y="105"/>
                    </a:lnTo>
                    <a:lnTo>
                      <a:pt x="566" y="117"/>
                    </a:lnTo>
                    <a:lnTo>
                      <a:pt x="575" y="128"/>
                    </a:lnTo>
                    <a:lnTo>
                      <a:pt x="584" y="140"/>
                    </a:lnTo>
                    <a:lnTo>
                      <a:pt x="593" y="154"/>
                    </a:lnTo>
                    <a:lnTo>
                      <a:pt x="600" y="167"/>
                    </a:lnTo>
                    <a:lnTo>
                      <a:pt x="608" y="180"/>
                    </a:lnTo>
                    <a:lnTo>
                      <a:pt x="614" y="195"/>
                    </a:lnTo>
                    <a:lnTo>
                      <a:pt x="620" y="210"/>
                    </a:lnTo>
                    <a:lnTo>
                      <a:pt x="624" y="225"/>
                    </a:lnTo>
                    <a:lnTo>
                      <a:pt x="629" y="240"/>
                    </a:lnTo>
                    <a:lnTo>
                      <a:pt x="633" y="256"/>
                    </a:lnTo>
                    <a:lnTo>
                      <a:pt x="635" y="271"/>
                    </a:lnTo>
                    <a:lnTo>
                      <a:pt x="637" y="287"/>
                    </a:lnTo>
                    <a:lnTo>
                      <a:pt x="639" y="303"/>
                    </a:lnTo>
                    <a:lnTo>
                      <a:pt x="639" y="320"/>
                    </a:lnTo>
                    <a:lnTo>
                      <a:pt x="639" y="336"/>
                    </a:lnTo>
                    <a:lnTo>
                      <a:pt x="637" y="352"/>
                    </a:lnTo>
                    <a:lnTo>
                      <a:pt x="635" y="369"/>
                    </a:lnTo>
                    <a:lnTo>
                      <a:pt x="633" y="383"/>
                    </a:lnTo>
                    <a:lnTo>
                      <a:pt x="629" y="398"/>
                    </a:lnTo>
                    <a:lnTo>
                      <a:pt x="624" y="415"/>
                    </a:lnTo>
                    <a:lnTo>
                      <a:pt x="620" y="429"/>
                    </a:lnTo>
                    <a:lnTo>
                      <a:pt x="614" y="444"/>
                    </a:lnTo>
                    <a:lnTo>
                      <a:pt x="608" y="458"/>
                    </a:lnTo>
                    <a:lnTo>
                      <a:pt x="600" y="472"/>
                    </a:lnTo>
                    <a:lnTo>
                      <a:pt x="593" y="484"/>
                    </a:lnTo>
                    <a:lnTo>
                      <a:pt x="584" y="498"/>
                    </a:lnTo>
                    <a:lnTo>
                      <a:pt x="575" y="511"/>
                    </a:lnTo>
                    <a:lnTo>
                      <a:pt x="566" y="523"/>
                    </a:lnTo>
                    <a:lnTo>
                      <a:pt x="556" y="535"/>
                    </a:lnTo>
                    <a:lnTo>
                      <a:pt x="546" y="545"/>
                    </a:lnTo>
                    <a:lnTo>
                      <a:pt x="534" y="555"/>
                    </a:lnTo>
                    <a:lnTo>
                      <a:pt x="523" y="566"/>
                    </a:lnTo>
                    <a:lnTo>
                      <a:pt x="511" y="576"/>
                    </a:lnTo>
                    <a:lnTo>
                      <a:pt x="498" y="585"/>
                    </a:lnTo>
                    <a:lnTo>
                      <a:pt x="485" y="592"/>
                    </a:lnTo>
                    <a:lnTo>
                      <a:pt x="471" y="600"/>
                    </a:lnTo>
                    <a:lnTo>
                      <a:pt x="458" y="607"/>
                    </a:lnTo>
                    <a:lnTo>
                      <a:pt x="445" y="613"/>
                    </a:lnTo>
                    <a:lnTo>
                      <a:pt x="430" y="619"/>
                    </a:lnTo>
                    <a:lnTo>
                      <a:pt x="415" y="625"/>
                    </a:lnTo>
                    <a:lnTo>
                      <a:pt x="400" y="628"/>
                    </a:lnTo>
                    <a:lnTo>
                      <a:pt x="384" y="632"/>
                    </a:lnTo>
                    <a:lnTo>
                      <a:pt x="369" y="635"/>
                    </a:lnTo>
                    <a:lnTo>
                      <a:pt x="353" y="637"/>
                    </a:lnTo>
                    <a:lnTo>
                      <a:pt x="336" y="638"/>
                    </a:lnTo>
                    <a:lnTo>
                      <a:pt x="320" y="638"/>
                    </a:lnTo>
                    <a:lnTo>
                      <a:pt x="304" y="638"/>
                    </a:lnTo>
                    <a:lnTo>
                      <a:pt x="287" y="637"/>
                    </a:lnTo>
                    <a:lnTo>
                      <a:pt x="271" y="635"/>
                    </a:lnTo>
                    <a:lnTo>
                      <a:pt x="256" y="632"/>
                    </a:lnTo>
                    <a:lnTo>
                      <a:pt x="240" y="628"/>
                    </a:lnTo>
                    <a:lnTo>
                      <a:pt x="225" y="625"/>
                    </a:lnTo>
                    <a:lnTo>
                      <a:pt x="210" y="619"/>
                    </a:lnTo>
                    <a:lnTo>
                      <a:pt x="196" y="613"/>
                    </a:lnTo>
                    <a:lnTo>
                      <a:pt x="181" y="607"/>
                    </a:lnTo>
                    <a:lnTo>
                      <a:pt x="167" y="600"/>
                    </a:lnTo>
                    <a:lnTo>
                      <a:pt x="154" y="592"/>
                    </a:lnTo>
                    <a:lnTo>
                      <a:pt x="141" y="585"/>
                    </a:lnTo>
                    <a:lnTo>
                      <a:pt x="129" y="576"/>
                    </a:lnTo>
                    <a:lnTo>
                      <a:pt x="117" y="566"/>
                    </a:lnTo>
                    <a:lnTo>
                      <a:pt x="105" y="555"/>
                    </a:lnTo>
                    <a:lnTo>
                      <a:pt x="95" y="545"/>
                    </a:lnTo>
                    <a:lnTo>
                      <a:pt x="83" y="535"/>
                    </a:lnTo>
                    <a:lnTo>
                      <a:pt x="74" y="523"/>
                    </a:lnTo>
                    <a:lnTo>
                      <a:pt x="64" y="511"/>
                    </a:lnTo>
                    <a:lnTo>
                      <a:pt x="55" y="498"/>
                    </a:lnTo>
                    <a:lnTo>
                      <a:pt x="47" y="484"/>
                    </a:lnTo>
                    <a:lnTo>
                      <a:pt x="40" y="472"/>
                    </a:lnTo>
                    <a:lnTo>
                      <a:pt x="32" y="458"/>
                    </a:lnTo>
                    <a:lnTo>
                      <a:pt x="25" y="444"/>
                    </a:lnTo>
                    <a:lnTo>
                      <a:pt x="21" y="429"/>
                    </a:lnTo>
                    <a:lnTo>
                      <a:pt x="15" y="415"/>
                    </a:lnTo>
                    <a:lnTo>
                      <a:pt x="10" y="398"/>
                    </a:lnTo>
                    <a:lnTo>
                      <a:pt x="7" y="383"/>
                    </a:lnTo>
                    <a:lnTo>
                      <a:pt x="4" y="369"/>
                    </a:lnTo>
                    <a:lnTo>
                      <a:pt x="3" y="352"/>
                    </a:lnTo>
                    <a:lnTo>
                      <a:pt x="1" y="336"/>
                    </a:lnTo>
                    <a:lnTo>
                      <a:pt x="0" y="320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0" name="Freeform 32"/>
              <p:cNvSpPr>
                <a:spLocks noChangeAspect="1"/>
              </p:cNvSpPr>
              <p:nvPr/>
            </p:nvSpPr>
            <p:spPr bwMode="auto">
              <a:xfrm rot="5400000">
                <a:off x="1592" y="778"/>
                <a:ext cx="1185" cy="1184"/>
              </a:xfrm>
              <a:custGeom>
                <a:avLst/>
                <a:gdLst>
                  <a:gd name="T0" fmla="*/ 290778 w 633"/>
                  <a:gd name="T1" fmla="*/ 41858165 h 633"/>
                  <a:gd name="T2" fmla="*/ 1363898 w 633"/>
                  <a:gd name="T3" fmla="*/ 34813012 h 633"/>
                  <a:gd name="T4" fmla="*/ 3571246 w 633"/>
                  <a:gd name="T5" fmla="*/ 28347147 h 633"/>
                  <a:gd name="T6" fmla="*/ 6843173 w 633"/>
                  <a:gd name="T7" fmla="*/ 22461006 h 633"/>
                  <a:gd name="T8" fmla="*/ 10900145 w 633"/>
                  <a:gd name="T9" fmla="*/ 16708743 h 633"/>
                  <a:gd name="T10" fmla="*/ 15542737 w 633"/>
                  <a:gd name="T11" fmla="*/ 11912402 h 633"/>
                  <a:gd name="T12" fmla="*/ 20867959 w 633"/>
                  <a:gd name="T13" fmla="*/ 7763015 h 633"/>
                  <a:gd name="T14" fmla="*/ 26871408 w 633"/>
                  <a:gd name="T15" fmla="*/ 4535627 h 633"/>
                  <a:gd name="T16" fmla="*/ 33266121 w 633"/>
                  <a:gd name="T17" fmla="*/ 1887653 h 633"/>
                  <a:gd name="T18" fmla="*/ 40208724 w 633"/>
                  <a:gd name="T19" fmla="*/ 469681 h 633"/>
                  <a:gd name="T20" fmla="*/ 47193990 w 633"/>
                  <a:gd name="T21" fmla="*/ 0 h 633"/>
                  <a:gd name="T22" fmla="*/ 54469925 w 633"/>
                  <a:gd name="T23" fmla="*/ 469681 h 633"/>
                  <a:gd name="T24" fmla="*/ 61340520 w 633"/>
                  <a:gd name="T25" fmla="*/ 1887653 h 633"/>
                  <a:gd name="T26" fmla="*/ 67760138 w 633"/>
                  <a:gd name="T27" fmla="*/ 4535627 h 633"/>
                  <a:gd name="T28" fmla="*/ 73602815 w 633"/>
                  <a:gd name="T29" fmla="*/ 7763015 h 633"/>
                  <a:gd name="T30" fmla="*/ 79083231 w 633"/>
                  <a:gd name="T31" fmla="*/ 11912402 h 633"/>
                  <a:gd name="T32" fmla="*/ 83727510 w 633"/>
                  <a:gd name="T33" fmla="*/ 16708743 h 633"/>
                  <a:gd name="T34" fmla="*/ 87776737 w 633"/>
                  <a:gd name="T35" fmla="*/ 22461006 h 633"/>
                  <a:gd name="T36" fmla="*/ 90718607 w 633"/>
                  <a:gd name="T37" fmla="*/ 28347147 h 633"/>
                  <a:gd name="T38" fmla="*/ 92990132 w 633"/>
                  <a:gd name="T39" fmla="*/ 34813012 h 633"/>
                  <a:gd name="T40" fmla="*/ 94171548 w 633"/>
                  <a:gd name="T41" fmla="*/ 41858165 h 633"/>
                  <a:gd name="T42" fmla="*/ 94353382 w 633"/>
                  <a:gd name="T43" fmla="*/ 48781586 h 633"/>
                  <a:gd name="T44" fmla="*/ 93436314 w 633"/>
                  <a:gd name="T45" fmla="*/ 55672971 h 633"/>
                  <a:gd name="T46" fmla="*/ 91626237 w 633"/>
                  <a:gd name="T47" fmla="*/ 62429958 h 633"/>
                  <a:gd name="T48" fmla="*/ 88810930 w 633"/>
                  <a:gd name="T49" fmla="*/ 68646479 h 633"/>
                  <a:gd name="T50" fmla="*/ 85059261 w 633"/>
                  <a:gd name="T51" fmla="*/ 74239984 h 633"/>
                  <a:gd name="T52" fmla="*/ 80642517 w 633"/>
                  <a:gd name="T53" fmla="*/ 79303237 h 633"/>
                  <a:gd name="T54" fmla="*/ 75514243 w 633"/>
                  <a:gd name="T55" fmla="*/ 83550567 h 633"/>
                  <a:gd name="T56" fmla="*/ 69687888 w 633"/>
                  <a:gd name="T57" fmla="*/ 87243769 h 633"/>
                  <a:gd name="T58" fmla="*/ 63552170 w 633"/>
                  <a:gd name="T59" fmla="*/ 90153106 h 633"/>
                  <a:gd name="T60" fmla="*/ 56700269 w 633"/>
                  <a:gd name="T61" fmla="*/ 92122534 h 633"/>
                  <a:gd name="T62" fmla="*/ 49576920 w 633"/>
                  <a:gd name="T63" fmla="*/ 92992980 h 633"/>
                  <a:gd name="T64" fmla="*/ 42244460 w 633"/>
                  <a:gd name="T65" fmla="*/ 92661780 h 633"/>
                  <a:gd name="T66" fmla="*/ 35565278 w 633"/>
                  <a:gd name="T67" fmla="*/ 91495048 h 633"/>
                  <a:gd name="T68" fmla="*/ 28781357 w 633"/>
                  <a:gd name="T69" fmla="*/ 89299702 h 633"/>
                  <a:gd name="T70" fmla="*/ 22566028 w 633"/>
                  <a:gd name="T71" fmla="*/ 86239231 h 633"/>
                  <a:gd name="T72" fmla="*/ 17295337 w 633"/>
                  <a:gd name="T73" fmla="*/ 82208163 h 633"/>
                  <a:gd name="T74" fmla="*/ 12263930 w 633"/>
                  <a:gd name="T75" fmla="*/ 77674465 h 633"/>
                  <a:gd name="T76" fmla="*/ 8056261 w 633"/>
                  <a:gd name="T77" fmla="*/ 72545943 h 633"/>
                  <a:gd name="T78" fmla="*/ 4644043 w 633"/>
                  <a:gd name="T79" fmla="*/ 66662105 h 633"/>
                  <a:gd name="T80" fmla="*/ 2091817 w 633"/>
                  <a:gd name="T81" fmla="*/ 60388094 h 633"/>
                  <a:gd name="T82" fmla="*/ 474088 w 633"/>
                  <a:gd name="T83" fmla="*/ 53645415 h 633"/>
                  <a:gd name="T84" fmla="*/ 0 w 633"/>
                  <a:gd name="T85" fmla="*/ 46394193 h 63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33" h="633">
                    <a:moveTo>
                      <a:pt x="0" y="316"/>
                    </a:moveTo>
                    <a:lnTo>
                      <a:pt x="0" y="301"/>
                    </a:lnTo>
                    <a:lnTo>
                      <a:pt x="2" y="285"/>
                    </a:lnTo>
                    <a:lnTo>
                      <a:pt x="3" y="268"/>
                    </a:lnTo>
                    <a:lnTo>
                      <a:pt x="6" y="252"/>
                    </a:lnTo>
                    <a:lnTo>
                      <a:pt x="9" y="237"/>
                    </a:lnTo>
                    <a:lnTo>
                      <a:pt x="14" y="222"/>
                    </a:lnTo>
                    <a:lnTo>
                      <a:pt x="19" y="207"/>
                    </a:lnTo>
                    <a:lnTo>
                      <a:pt x="24" y="193"/>
                    </a:lnTo>
                    <a:lnTo>
                      <a:pt x="31" y="179"/>
                    </a:lnTo>
                    <a:lnTo>
                      <a:pt x="39" y="166"/>
                    </a:lnTo>
                    <a:lnTo>
                      <a:pt x="46" y="153"/>
                    </a:lnTo>
                    <a:lnTo>
                      <a:pt x="54" y="139"/>
                    </a:lnTo>
                    <a:lnTo>
                      <a:pt x="63" y="126"/>
                    </a:lnTo>
                    <a:lnTo>
                      <a:pt x="73" y="114"/>
                    </a:lnTo>
                    <a:lnTo>
                      <a:pt x="82" y="104"/>
                    </a:lnTo>
                    <a:lnTo>
                      <a:pt x="92" y="92"/>
                    </a:lnTo>
                    <a:lnTo>
                      <a:pt x="104" y="81"/>
                    </a:lnTo>
                    <a:lnTo>
                      <a:pt x="116" y="71"/>
                    </a:lnTo>
                    <a:lnTo>
                      <a:pt x="128" y="62"/>
                    </a:lnTo>
                    <a:lnTo>
                      <a:pt x="140" y="53"/>
                    </a:lnTo>
                    <a:lnTo>
                      <a:pt x="151" y="46"/>
                    </a:lnTo>
                    <a:lnTo>
                      <a:pt x="165" y="37"/>
                    </a:lnTo>
                    <a:lnTo>
                      <a:pt x="180" y="31"/>
                    </a:lnTo>
                    <a:lnTo>
                      <a:pt x="193" y="25"/>
                    </a:lnTo>
                    <a:lnTo>
                      <a:pt x="208" y="19"/>
                    </a:lnTo>
                    <a:lnTo>
                      <a:pt x="223" y="13"/>
                    </a:lnTo>
                    <a:lnTo>
                      <a:pt x="238" y="9"/>
                    </a:lnTo>
                    <a:lnTo>
                      <a:pt x="252" y="6"/>
                    </a:lnTo>
                    <a:lnTo>
                      <a:pt x="269" y="3"/>
                    </a:lnTo>
                    <a:lnTo>
                      <a:pt x="283" y="1"/>
                    </a:lnTo>
                    <a:lnTo>
                      <a:pt x="300" y="0"/>
                    </a:lnTo>
                    <a:lnTo>
                      <a:pt x="316" y="0"/>
                    </a:lnTo>
                    <a:lnTo>
                      <a:pt x="332" y="0"/>
                    </a:lnTo>
                    <a:lnTo>
                      <a:pt x="349" y="1"/>
                    </a:lnTo>
                    <a:lnTo>
                      <a:pt x="365" y="3"/>
                    </a:lnTo>
                    <a:lnTo>
                      <a:pt x="380" y="6"/>
                    </a:lnTo>
                    <a:lnTo>
                      <a:pt x="396" y="9"/>
                    </a:lnTo>
                    <a:lnTo>
                      <a:pt x="411" y="13"/>
                    </a:lnTo>
                    <a:lnTo>
                      <a:pt x="426" y="19"/>
                    </a:lnTo>
                    <a:lnTo>
                      <a:pt x="439" y="25"/>
                    </a:lnTo>
                    <a:lnTo>
                      <a:pt x="454" y="31"/>
                    </a:lnTo>
                    <a:lnTo>
                      <a:pt x="467" y="37"/>
                    </a:lnTo>
                    <a:lnTo>
                      <a:pt x="481" y="46"/>
                    </a:lnTo>
                    <a:lnTo>
                      <a:pt x="493" y="53"/>
                    </a:lnTo>
                    <a:lnTo>
                      <a:pt x="506" y="62"/>
                    </a:lnTo>
                    <a:lnTo>
                      <a:pt x="518" y="71"/>
                    </a:lnTo>
                    <a:lnTo>
                      <a:pt x="530" y="81"/>
                    </a:lnTo>
                    <a:lnTo>
                      <a:pt x="540" y="92"/>
                    </a:lnTo>
                    <a:lnTo>
                      <a:pt x="550" y="104"/>
                    </a:lnTo>
                    <a:lnTo>
                      <a:pt x="561" y="114"/>
                    </a:lnTo>
                    <a:lnTo>
                      <a:pt x="570" y="126"/>
                    </a:lnTo>
                    <a:lnTo>
                      <a:pt x="579" y="139"/>
                    </a:lnTo>
                    <a:lnTo>
                      <a:pt x="588" y="153"/>
                    </a:lnTo>
                    <a:lnTo>
                      <a:pt x="595" y="166"/>
                    </a:lnTo>
                    <a:lnTo>
                      <a:pt x="602" y="179"/>
                    </a:lnTo>
                    <a:lnTo>
                      <a:pt x="608" y="193"/>
                    </a:lnTo>
                    <a:lnTo>
                      <a:pt x="614" y="207"/>
                    </a:lnTo>
                    <a:lnTo>
                      <a:pt x="619" y="222"/>
                    </a:lnTo>
                    <a:lnTo>
                      <a:pt x="623" y="237"/>
                    </a:lnTo>
                    <a:lnTo>
                      <a:pt x="626" y="252"/>
                    </a:lnTo>
                    <a:lnTo>
                      <a:pt x="629" y="268"/>
                    </a:lnTo>
                    <a:lnTo>
                      <a:pt x="631" y="285"/>
                    </a:lnTo>
                    <a:lnTo>
                      <a:pt x="632" y="301"/>
                    </a:lnTo>
                    <a:lnTo>
                      <a:pt x="633" y="316"/>
                    </a:lnTo>
                    <a:lnTo>
                      <a:pt x="632" y="332"/>
                    </a:lnTo>
                    <a:lnTo>
                      <a:pt x="631" y="348"/>
                    </a:lnTo>
                    <a:lnTo>
                      <a:pt x="629" y="365"/>
                    </a:lnTo>
                    <a:lnTo>
                      <a:pt x="626" y="379"/>
                    </a:lnTo>
                    <a:lnTo>
                      <a:pt x="623" y="396"/>
                    </a:lnTo>
                    <a:lnTo>
                      <a:pt x="619" y="411"/>
                    </a:lnTo>
                    <a:lnTo>
                      <a:pt x="614" y="425"/>
                    </a:lnTo>
                    <a:lnTo>
                      <a:pt x="608" y="439"/>
                    </a:lnTo>
                    <a:lnTo>
                      <a:pt x="602" y="454"/>
                    </a:lnTo>
                    <a:lnTo>
                      <a:pt x="595" y="467"/>
                    </a:lnTo>
                    <a:lnTo>
                      <a:pt x="588" y="480"/>
                    </a:lnTo>
                    <a:lnTo>
                      <a:pt x="579" y="494"/>
                    </a:lnTo>
                    <a:lnTo>
                      <a:pt x="570" y="505"/>
                    </a:lnTo>
                    <a:lnTo>
                      <a:pt x="561" y="517"/>
                    </a:lnTo>
                    <a:lnTo>
                      <a:pt x="550" y="529"/>
                    </a:lnTo>
                    <a:lnTo>
                      <a:pt x="540" y="540"/>
                    </a:lnTo>
                    <a:lnTo>
                      <a:pt x="530" y="550"/>
                    </a:lnTo>
                    <a:lnTo>
                      <a:pt x="518" y="560"/>
                    </a:lnTo>
                    <a:lnTo>
                      <a:pt x="506" y="569"/>
                    </a:lnTo>
                    <a:lnTo>
                      <a:pt x="493" y="578"/>
                    </a:lnTo>
                    <a:lnTo>
                      <a:pt x="481" y="587"/>
                    </a:lnTo>
                    <a:lnTo>
                      <a:pt x="467" y="594"/>
                    </a:lnTo>
                    <a:lnTo>
                      <a:pt x="454" y="602"/>
                    </a:lnTo>
                    <a:lnTo>
                      <a:pt x="439" y="608"/>
                    </a:lnTo>
                    <a:lnTo>
                      <a:pt x="426" y="614"/>
                    </a:lnTo>
                    <a:lnTo>
                      <a:pt x="411" y="618"/>
                    </a:lnTo>
                    <a:lnTo>
                      <a:pt x="396" y="623"/>
                    </a:lnTo>
                    <a:lnTo>
                      <a:pt x="380" y="627"/>
                    </a:lnTo>
                    <a:lnTo>
                      <a:pt x="365" y="628"/>
                    </a:lnTo>
                    <a:lnTo>
                      <a:pt x="349" y="631"/>
                    </a:lnTo>
                    <a:lnTo>
                      <a:pt x="332" y="633"/>
                    </a:lnTo>
                    <a:lnTo>
                      <a:pt x="316" y="633"/>
                    </a:lnTo>
                    <a:lnTo>
                      <a:pt x="300" y="633"/>
                    </a:lnTo>
                    <a:lnTo>
                      <a:pt x="283" y="631"/>
                    </a:lnTo>
                    <a:lnTo>
                      <a:pt x="269" y="628"/>
                    </a:lnTo>
                    <a:lnTo>
                      <a:pt x="252" y="627"/>
                    </a:lnTo>
                    <a:lnTo>
                      <a:pt x="238" y="623"/>
                    </a:lnTo>
                    <a:lnTo>
                      <a:pt x="223" y="618"/>
                    </a:lnTo>
                    <a:lnTo>
                      <a:pt x="208" y="614"/>
                    </a:lnTo>
                    <a:lnTo>
                      <a:pt x="193" y="608"/>
                    </a:lnTo>
                    <a:lnTo>
                      <a:pt x="180" y="602"/>
                    </a:lnTo>
                    <a:lnTo>
                      <a:pt x="165" y="594"/>
                    </a:lnTo>
                    <a:lnTo>
                      <a:pt x="151" y="587"/>
                    </a:lnTo>
                    <a:lnTo>
                      <a:pt x="140" y="578"/>
                    </a:lnTo>
                    <a:lnTo>
                      <a:pt x="128" y="569"/>
                    </a:lnTo>
                    <a:lnTo>
                      <a:pt x="116" y="560"/>
                    </a:lnTo>
                    <a:lnTo>
                      <a:pt x="104" y="550"/>
                    </a:lnTo>
                    <a:lnTo>
                      <a:pt x="92" y="540"/>
                    </a:lnTo>
                    <a:lnTo>
                      <a:pt x="82" y="529"/>
                    </a:lnTo>
                    <a:lnTo>
                      <a:pt x="73" y="517"/>
                    </a:lnTo>
                    <a:lnTo>
                      <a:pt x="63" y="505"/>
                    </a:lnTo>
                    <a:lnTo>
                      <a:pt x="54" y="494"/>
                    </a:lnTo>
                    <a:lnTo>
                      <a:pt x="46" y="480"/>
                    </a:lnTo>
                    <a:lnTo>
                      <a:pt x="39" y="467"/>
                    </a:lnTo>
                    <a:lnTo>
                      <a:pt x="31" y="454"/>
                    </a:lnTo>
                    <a:lnTo>
                      <a:pt x="24" y="439"/>
                    </a:lnTo>
                    <a:lnTo>
                      <a:pt x="19" y="425"/>
                    </a:lnTo>
                    <a:lnTo>
                      <a:pt x="14" y="411"/>
                    </a:lnTo>
                    <a:lnTo>
                      <a:pt x="9" y="396"/>
                    </a:lnTo>
                    <a:lnTo>
                      <a:pt x="6" y="379"/>
                    </a:lnTo>
                    <a:lnTo>
                      <a:pt x="3" y="365"/>
                    </a:lnTo>
                    <a:lnTo>
                      <a:pt x="2" y="348"/>
                    </a:lnTo>
                    <a:lnTo>
                      <a:pt x="0" y="332"/>
                    </a:lnTo>
                    <a:lnTo>
                      <a:pt x="0" y="316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1" name="Freeform 33"/>
              <p:cNvSpPr>
                <a:spLocks noChangeAspect="1"/>
              </p:cNvSpPr>
              <p:nvPr/>
            </p:nvSpPr>
            <p:spPr bwMode="auto">
              <a:xfrm rot="5400000">
                <a:off x="1592" y="779"/>
                <a:ext cx="1176" cy="1174"/>
              </a:xfrm>
              <a:custGeom>
                <a:avLst/>
                <a:gdLst>
                  <a:gd name="T0" fmla="*/ 292305 w 628"/>
                  <a:gd name="T1" fmla="*/ 42277831 h 627"/>
                  <a:gd name="T2" fmla="*/ 1675103 w 628"/>
                  <a:gd name="T3" fmla="*/ 35378962 h 627"/>
                  <a:gd name="T4" fmla="*/ 3774181 w 628"/>
                  <a:gd name="T5" fmla="*/ 28647794 h 627"/>
                  <a:gd name="T6" fmla="*/ 6882928 w 628"/>
                  <a:gd name="T7" fmla="*/ 22634804 h 627"/>
                  <a:gd name="T8" fmla="*/ 10662028 w 628"/>
                  <a:gd name="T9" fmla="*/ 17050217 h 627"/>
                  <a:gd name="T10" fmla="*/ 15459256 w 628"/>
                  <a:gd name="T11" fmla="*/ 12187685 h 627"/>
                  <a:gd name="T12" fmla="*/ 20668766 w 628"/>
                  <a:gd name="T13" fmla="*/ 7895210 h 627"/>
                  <a:gd name="T14" fmla="*/ 26727046 w 628"/>
                  <a:gd name="T15" fmla="*/ 4655296 h 627"/>
                  <a:gd name="T16" fmla="*/ 33175406 w 628"/>
                  <a:gd name="T17" fmla="*/ 1913114 h 627"/>
                  <a:gd name="T18" fmla="*/ 40086874 w 628"/>
                  <a:gd name="T19" fmla="*/ 545682 h 627"/>
                  <a:gd name="T20" fmla="*/ 47298997 w 628"/>
                  <a:gd name="T21" fmla="*/ 0 h 627"/>
                  <a:gd name="T22" fmla="*/ 54374671 w 628"/>
                  <a:gd name="T23" fmla="*/ 545682 h 627"/>
                  <a:gd name="T24" fmla="*/ 61285414 w 628"/>
                  <a:gd name="T25" fmla="*/ 1913114 h 627"/>
                  <a:gd name="T26" fmla="*/ 67607392 w 628"/>
                  <a:gd name="T27" fmla="*/ 4655296 h 627"/>
                  <a:gd name="T28" fmla="*/ 73600711 w 628"/>
                  <a:gd name="T29" fmla="*/ 7895210 h 627"/>
                  <a:gd name="T30" fmla="*/ 78815672 w 628"/>
                  <a:gd name="T31" fmla="*/ 12187685 h 627"/>
                  <a:gd name="T32" fmla="*/ 83454647 w 628"/>
                  <a:gd name="T33" fmla="*/ 17050217 h 627"/>
                  <a:gd name="T34" fmla="*/ 87385968 w 628"/>
                  <a:gd name="T35" fmla="*/ 22634804 h 627"/>
                  <a:gd name="T36" fmla="*/ 90339095 w 628"/>
                  <a:gd name="T37" fmla="*/ 28647794 h 627"/>
                  <a:gd name="T38" fmla="*/ 92921762 w 628"/>
                  <a:gd name="T39" fmla="*/ 35378962 h 627"/>
                  <a:gd name="T40" fmla="*/ 93969941 w 628"/>
                  <a:gd name="T41" fmla="*/ 42277831 h 627"/>
                  <a:gd name="T42" fmla="*/ 94270089 w 628"/>
                  <a:gd name="T43" fmla="*/ 49439870 h 627"/>
                  <a:gd name="T44" fmla="*/ 93415918 w 628"/>
                  <a:gd name="T45" fmla="*/ 56327717 h 627"/>
                  <a:gd name="T46" fmla="*/ 91317451 w 628"/>
                  <a:gd name="T47" fmla="*/ 63046195 h 627"/>
                  <a:gd name="T48" fmla="*/ 88572644 w 628"/>
                  <a:gd name="T49" fmla="*/ 69224916 h 627"/>
                  <a:gd name="T50" fmla="*/ 84824294 w 628"/>
                  <a:gd name="T51" fmla="*/ 75044284 h 627"/>
                  <a:gd name="T52" fmla="*/ 80498760 w 628"/>
                  <a:gd name="T53" fmla="*/ 80185668 h 627"/>
                  <a:gd name="T54" fmla="*/ 75223243 w 628"/>
                  <a:gd name="T55" fmla="*/ 84661400 h 627"/>
                  <a:gd name="T56" fmla="*/ 69537998 w 628"/>
                  <a:gd name="T57" fmla="*/ 88423180 h 627"/>
                  <a:gd name="T58" fmla="*/ 63200938 w 628"/>
                  <a:gd name="T59" fmla="*/ 91072943 h 627"/>
                  <a:gd name="T60" fmla="*/ 56616299 w 628"/>
                  <a:gd name="T61" fmla="*/ 93086482 h 627"/>
                  <a:gd name="T62" fmla="*/ 49705558 w 628"/>
                  <a:gd name="T63" fmla="*/ 93952342 h 627"/>
                  <a:gd name="T64" fmla="*/ 42344382 w 628"/>
                  <a:gd name="T65" fmla="*/ 93633123 h 627"/>
                  <a:gd name="T66" fmla="*/ 35457005 w 628"/>
                  <a:gd name="T67" fmla="*/ 92571623 h 627"/>
                  <a:gd name="T68" fmla="*/ 28850179 w 628"/>
                  <a:gd name="T69" fmla="*/ 90184712 h 627"/>
                  <a:gd name="T70" fmla="*/ 22684868 w 628"/>
                  <a:gd name="T71" fmla="*/ 87051836 h 627"/>
                  <a:gd name="T72" fmla="*/ 17082409 w 628"/>
                  <a:gd name="T73" fmla="*/ 83282047 h 627"/>
                  <a:gd name="T74" fmla="*/ 12314540 w 628"/>
                  <a:gd name="T75" fmla="*/ 78678196 h 627"/>
                  <a:gd name="T76" fmla="*/ 8099449 w 628"/>
                  <a:gd name="T77" fmla="*/ 73289120 h 627"/>
                  <a:gd name="T78" fmla="*/ 4661926 w 628"/>
                  <a:gd name="T79" fmla="*/ 67311479 h 627"/>
                  <a:gd name="T80" fmla="*/ 2225984 w 628"/>
                  <a:gd name="T81" fmla="*/ 61146594 h 627"/>
                  <a:gd name="T82" fmla="*/ 477690 w 628"/>
                  <a:gd name="T83" fmla="*/ 54231226 h 627"/>
                  <a:gd name="T84" fmla="*/ 0 w 628"/>
                  <a:gd name="T85" fmla="*/ 47065085 h 6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28" h="627">
                    <a:moveTo>
                      <a:pt x="0" y="314"/>
                    </a:moveTo>
                    <a:lnTo>
                      <a:pt x="0" y="298"/>
                    </a:lnTo>
                    <a:lnTo>
                      <a:pt x="2" y="282"/>
                    </a:lnTo>
                    <a:lnTo>
                      <a:pt x="3" y="267"/>
                    </a:lnTo>
                    <a:lnTo>
                      <a:pt x="6" y="250"/>
                    </a:lnTo>
                    <a:lnTo>
                      <a:pt x="11" y="236"/>
                    </a:lnTo>
                    <a:lnTo>
                      <a:pt x="15" y="221"/>
                    </a:lnTo>
                    <a:lnTo>
                      <a:pt x="19" y="206"/>
                    </a:lnTo>
                    <a:lnTo>
                      <a:pt x="25" y="191"/>
                    </a:lnTo>
                    <a:lnTo>
                      <a:pt x="31" y="178"/>
                    </a:lnTo>
                    <a:lnTo>
                      <a:pt x="39" y="164"/>
                    </a:lnTo>
                    <a:lnTo>
                      <a:pt x="46" y="151"/>
                    </a:lnTo>
                    <a:lnTo>
                      <a:pt x="54" y="138"/>
                    </a:lnTo>
                    <a:lnTo>
                      <a:pt x="62" y="126"/>
                    </a:lnTo>
                    <a:lnTo>
                      <a:pt x="71" y="114"/>
                    </a:lnTo>
                    <a:lnTo>
                      <a:pt x="82" y="102"/>
                    </a:lnTo>
                    <a:lnTo>
                      <a:pt x="92" y="92"/>
                    </a:lnTo>
                    <a:lnTo>
                      <a:pt x="103" y="81"/>
                    </a:lnTo>
                    <a:lnTo>
                      <a:pt x="114" y="71"/>
                    </a:lnTo>
                    <a:lnTo>
                      <a:pt x="126" y="62"/>
                    </a:lnTo>
                    <a:lnTo>
                      <a:pt x="138" y="53"/>
                    </a:lnTo>
                    <a:lnTo>
                      <a:pt x="151" y="46"/>
                    </a:lnTo>
                    <a:lnTo>
                      <a:pt x="165" y="38"/>
                    </a:lnTo>
                    <a:lnTo>
                      <a:pt x="178" y="31"/>
                    </a:lnTo>
                    <a:lnTo>
                      <a:pt x="192" y="25"/>
                    </a:lnTo>
                    <a:lnTo>
                      <a:pt x="206" y="19"/>
                    </a:lnTo>
                    <a:lnTo>
                      <a:pt x="221" y="13"/>
                    </a:lnTo>
                    <a:lnTo>
                      <a:pt x="236" y="10"/>
                    </a:lnTo>
                    <a:lnTo>
                      <a:pt x="251" y="6"/>
                    </a:lnTo>
                    <a:lnTo>
                      <a:pt x="267" y="4"/>
                    </a:lnTo>
                    <a:lnTo>
                      <a:pt x="282" y="1"/>
                    </a:lnTo>
                    <a:lnTo>
                      <a:pt x="298" y="0"/>
                    </a:lnTo>
                    <a:lnTo>
                      <a:pt x="315" y="0"/>
                    </a:lnTo>
                    <a:lnTo>
                      <a:pt x="331" y="0"/>
                    </a:lnTo>
                    <a:lnTo>
                      <a:pt x="346" y="1"/>
                    </a:lnTo>
                    <a:lnTo>
                      <a:pt x="362" y="4"/>
                    </a:lnTo>
                    <a:lnTo>
                      <a:pt x="377" y="6"/>
                    </a:lnTo>
                    <a:lnTo>
                      <a:pt x="393" y="10"/>
                    </a:lnTo>
                    <a:lnTo>
                      <a:pt x="408" y="13"/>
                    </a:lnTo>
                    <a:lnTo>
                      <a:pt x="421" y="19"/>
                    </a:lnTo>
                    <a:lnTo>
                      <a:pt x="436" y="25"/>
                    </a:lnTo>
                    <a:lnTo>
                      <a:pt x="450" y="31"/>
                    </a:lnTo>
                    <a:lnTo>
                      <a:pt x="463" y="38"/>
                    </a:lnTo>
                    <a:lnTo>
                      <a:pt x="476" y="46"/>
                    </a:lnTo>
                    <a:lnTo>
                      <a:pt x="490" y="53"/>
                    </a:lnTo>
                    <a:lnTo>
                      <a:pt x="501" y="62"/>
                    </a:lnTo>
                    <a:lnTo>
                      <a:pt x="513" y="71"/>
                    </a:lnTo>
                    <a:lnTo>
                      <a:pt x="525" y="81"/>
                    </a:lnTo>
                    <a:lnTo>
                      <a:pt x="536" y="92"/>
                    </a:lnTo>
                    <a:lnTo>
                      <a:pt x="546" y="102"/>
                    </a:lnTo>
                    <a:lnTo>
                      <a:pt x="556" y="114"/>
                    </a:lnTo>
                    <a:lnTo>
                      <a:pt x="565" y="126"/>
                    </a:lnTo>
                    <a:lnTo>
                      <a:pt x="574" y="138"/>
                    </a:lnTo>
                    <a:lnTo>
                      <a:pt x="582" y="151"/>
                    </a:lnTo>
                    <a:lnTo>
                      <a:pt x="590" y="164"/>
                    </a:lnTo>
                    <a:lnTo>
                      <a:pt x="596" y="178"/>
                    </a:lnTo>
                    <a:lnTo>
                      <a:pt x="602" y="191"/>
                    </a:lnTo>
                    <a:lnTo>
                      <a:pt x="608" y="206"/>
                    </a:lnTo>
                    <a:lnTo>
                      <a:pt x="614" y="221"/>
                    </a:lnTo>
                    <a:lnTo>
                      <a:pt x="619" y="236"/>
                    </a:lnTo>
                    <a:lnTo>
                      <a:pt x="622" y="250"/>
                    </a:lnTo>
                    <a:lnTo>
                      <a:pt x="625" y="267"/>
                    </a:lnTo>
                    <a:lnTo>
                      <a:pt x="626" y="282"/>
                    </a:lnTo>
                    <a:lnTo>
                      <a:pt x="628" y="298"/>
                    </a:lnTo>
                    <a:lnTo>
                      <a:pt x="628" y="314"/>
                    </a:lnTo>
                    <a:lnTo>
                      <a:pt x="628" y="330"/>
                    </a:lnTo>
                    <a:lnTo>
                      <a:pt x="626" y="345"/>
                    </a:lnTo>
                    <a:lnTo>
                      <a:pt x="625" y="362"/>
                    </a:lnTo>
                    <a:lnTo>
                      <a:pt x="622" y="376"/>
                    </a:lnTo>
                    <a:lnTo>
                      <a:pt x="619" y="391"/>
                    </a:lnTo>
                    <a:lnTo>
                      <a:pt x="614" y="408"/>
                    </a:lnTo>
                    <a:lnTo>
                      <a:pt x="608" y="421"/>
                    </a:lnTo>
                    <a:lnTo>
                      <a:pt x="602" y="436"/>
                    </a:lnTo>
                    <a:lnTo>
                      <a:pt x="596" y="449"/>
                    </a:lnTo>
                    <a:lnTo>
                      <a:pt x="590" y="462"/>
                    </a:lnTo>
                    <a:lnTo>
                      <a:pt x="582" y="476"/>
                    </a:lnTo>
                    <a:lnTo>
                      <a:pt x="574" y="489"/>
                    </a:lnTo>
                    <a:lnTo>
                      <a:pt x="565" y="501"/>
                    </a:lnTo>
                    <a:lnTo>
                      <a:pt x="556" y="513"/>
                    </a:lnTo>
                    <a:lnTo>
                      <a:pt x="546" y="525"/>
                    </a:lnTo>
                    <a:lnTo>
                      <a:pt x="536" y="535"/>
                    </a:lnTo>
                    <a:lnTo>
                      <a:pt x="525" y="545"/>
                    </a:lnTo>
                    <a:lnTo>
                      <a:pt x="513" y="556"/>
                    </a:lnTo>
                    <a:lnTo>
                      <a:pt x="501" y="565"/>
                    </a:lnTo>
                    <a:lnTo>
                      <a:pt x="490" y="574"/>
                    </a:lnTo>
                    <a:lnTo>
                      <a:pt x="476" y="581"/>
                    </a:lnTo>
                    <a:lnTo>
                      <a:pt x="463" y="590"/>
                    </a:lnTo>
                    <a:lnTo>
                      <a:pt x="450" y="596"/>
                    </a:lnTo>
                    <a:lnTo>
                      <a:pt x="436" y="602"/>
                    </a:lnTo>
                    <a:lnTo>
                      <a:pt x="421" y="608"/>
                    </a:lnTo>
                    <a:lnTo>
                      <a:pt x="408" y="614"/>
                    </a:lnTo>
                    <a:lnTo>
                      <a:pt x="393" y="618"/>
                    </a:lnTo>
                    <a:lnTo>
                      <a:pt x="377" y="621"/>
                    </a:lnTo>
                    <a:lnTo>
                      <a:pt x="362" y="624"/>
                    </a:lnTo>
                    <a:lnTo>
                      <a:pt x="346" y="625"/>
                    </a:lnTo>
                    <a:lnTo>
                      <a:pt x="331" y="627"/>
                    </a:lnTo>
                    <a:lnTo>
                      <a:pt x="315" y="627"/>
                    </a:lnTo>
                    <a:lnTo>
                      <a:pt x="298" y="627"/>
                    </a:lnTo>
                    <a:lnTo>
                      <a:pt x="282" y="625"/>
                    </a:lnTo>
                    <a:lnTo>
                      <a:pt x="267" y="624"/>
                    </a:lnTo>
                    <a:lnTo>
                      <a:pt x="251" y="621"/>
                    </a:lnTo>
                    <a:lnTo>
                      <a:pt x="236" y="618"/>
                    </a:lnTo>
                    <a:lnTo>
                      <a:pt x="221" y="614"/>
                    </a:lnTo>
                    <a:lnTo>
                      <a:pt x="206" y="608"/>
                    </a:lnTo>
                    <a:lnTo>
                      <a:pt x="192" y="602"/>
                    </a:lnTo>
                    <a:lnTo>
                      <a:pt x="178" y="596"/>
                    </a:lnTo>
                    <a:lnTo>
                      <a:pt x="165" y="590"/>
                    </a:lnTo>
                    <a:lnTo>
                      <a:pt x="151" y="581"/>
                    </a:lnTo>
                    <a:lnTo>
                      <a:pt x="138" y="574"/>
                    </a:lnTo>
                    <a:lnTo>
                      <a:pt x="126" y="565"/>
                    </a:lnTo>
                    <a:lnTo>
                      <a:pt x="114" y="556"/>
                    </a:lnTo>
                    <a:lnTo>
                      <a:pt x="103" y="545"/>
                    </a:lnTo>
                    <a:lnTo>
                      <a:pt x="92" y="535"/>
                    </a:lnTo>
                    <a:lnTo>
                      <a:pt x="82" y="525"/>
                    </a:lnTo>
                    <a:lnTo>
                      <a:pt x="71" y="513"/>
                    </a:lnTo>
                    <a:lnTo>
                      <a:pt x="62" y="501"/>
                    </a:lnTo>
                    <a:lnTo>
                      <a:pt x="54" y="489"/>
                    </a:lnTo>
                    <a:lnTo>
                      <a:pt x="46" y="476"/>
                    </a:lnTo>
                    <a:lnTo>
                      <a:pt x="39" y="462"/>
                    </a:lnTo>
                    <a:lnTo>
                      <a:pt x="31" y="449"/>
                    </a:lnTo>
                    <a:lnTo>
                      <a:pt x="25" y="436"/>
                    </a:lnTo>
                    <a:lnTo>
                      <a:pt x="19" y="421"/>
                    </a:lnTo>
                    <a:lnTo>
                      <a:pt x="15" y="408"/>
                    </a:lnTo>
                    <a:lnTo>
                      <a:pt x="11" y="391"/>
                    </a:lnTo>
                    <a:lnTo>
                      <a:pt x="6" y="376"/>
                    </a:lnTo>
                    <a:lnTo>
                      <a:pt x="3" y="362"/>
                    </a:lnTo>
                    <a:lnTo>
                      <a:pt x="2" y="345"/>
                    </a:lnTo>
                    <a:lnTo>
                      <a:pt x="0" y="330"/>
                    </a:lnTo>
                    <a:lnTo>
                      <a:pt x="0" y="314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2" name="Freeform 34"/>
              <p:cNvSpPr>
                <a:spLocks noChangeAspect="1"/>
              </p:cNvSpPr>
              <p:nvPr/>
            </p:nvSpPr>
            <p:spPr bwMode="auto">
              <a:xfrm rot="5400000">
                <a:off x="1597" y="782"/>
                <a:ext cx="1164" cy="1162"/>
              </a:xfrm>
              <a:custGeom>
                <a:avLst/>
                <a:gdLst>
                  <a:gd name="T0" fmla="*/ 289673 w 622"/>
                  <a:gd name="T1" fmla="*/ 41289206 h 621"/>
                  <a:gd name="T2" fmla="*/ 1652972 w 622"/>
                  <a:gd name="T3" fmla="*/ 34483733 h 621"/>
                  <a:gd name="T4" fmla="*/ 3736543 w 622"/>
                  <a:gd name="T5" fmla="*/ 28137546 h 621"/>
                  <a:gd name="T6" fmla="*/ 6648457 w 622"/>
                  <a:gd name="T7" fmla="*/ 22222034 h 621"/>
                  <a:gd name="T8" fmla="*/ 10542981 w 622"/>
                  <a:gd name="T9" fmla="*/ 16695893 h 621"/>
                  <a:gd name="T10" fmla="*/ 15110721 w 622"/>
                  <a:gd name="T11" fmla="*/ 11875975 h 621"/>
                  <a:gd name="T12" fmla="*/ 20455335 w 622"/>
                  <a:gd name="T13" fmla="*/ 7701489 h 621"/>
                  <a:gd name="T14" fmla="*/ 26196535 w 622"/>
                  <a:gd name="T15" fmla="*/ 4429026 h 621"/>
                  <a:gd name="T16" fmla="*/ 32645946 w 622"/>
                  <a:gd name="T17" fmla="*/ 2078406 h 621"/>
                  <a:gd name="T18" fmla="*/ 39124059 w 622"/>
                  <a:gd name="T19" fmla="*/ 471619 h 621"/>
                  <a:gd name="T20" fmla="*/ 46271388 w 622"/>
                  <a:gd name="T21" fmla="*/ 0 h 621"/>
                  <a:gd name="T22" fmla="*/ 53255912 w 622"/>
                  <a:gd name="T23" fmla="*/ 471619 h 621"/>
                  <a:gd name="T24" fmla="*/ 59908198 w 622"/>
                  <a:gd name="T25" fmla="*/ 2078406 h 621"/>
                  <a:gd name="T26" fmla="*/ 66318486 w 622"/>
                  <a:gd name="T27" fmla="*/ 4429026 h 621"/>
                  <a:gd name="T28" fmla="*/ 71924965 w 622"/>
                  <a:gd name="T29" fmla="*/ 7701489 h 621"/>
                  <a:gd name="T30" fmla="*/ 77270211 w 622"/>
                  <a:gd name="T31" fmla="*/ 11875975 h 621"/>
                  <a:gd name="T32" fmla="*/ 81837372 w 622"/>
                  <a:gd name="T33" fmla="*/ 16695893 h 621"/>
                  <a:gd name="T34" fmla="*/ 85577173 w 622"/>
                  <a:gd name="T35" fmla="*/ 22222034 h 621"/>
                  <a:gd name="T36" fmla="*/ 88672803 w 622"/>
                  <a:gd name="T37" fmla="*/ 28137546 h 621"/>
                  <a:gd name="T38" fmla="*/ 90855249 w 622"/>
                  <a:gd name="T39" fmla="*/ 34483733 h 621"/>
                  <a:gd name="T40" fmla="*/ 91920955 w 622"/>
                  <a:gd name="T41" fmla="*/ 41289206 h 621"/>
                  <a:gd name="T42" fmla="*/ 92225232 w 622"/>
                  <a:gd name="T43" fmla="*/ 48217658 h 621"/>
                  <a:gd name="T44" fmla="*/ 91365644 w 622"/>
                  <a:gd name="T45" fmla="*/ 55016757 h 621"/>
                  <a:gd name="T46" fmla="*/ 89550770 w 622"/>
                  <a:gd name="T47" fmla="*/ 61700806 h 621"/>
                  <a:gd name="T48" fmla="*/ 86591472 w 622"/>
                  <a:gd name="T49" fmla="*/ 67774756 h 621"/>
                  <a:gd name="T50" fmla="*/ 83195367 w 622"/>
                  <a:gd name="T51" fmla="*/ 73543977 h 621"/>
                  <a:gd name="T52" fmla="*/ 78754561 w 622"/>
                  <a:gd name="T53" fmla="*/ 78446032 h 621"/>
                  <a:gd name="T54" fmla="*/ 73667067 w 622"/>
                  <a:gd name="T55" fmla="*/ 82703329 h 621"/>
                  <a:gd name="T56" fmla="*/ 68211259 w 622"/>
                  <a:gd name="T57" fmla="*/ 86249935 h 621"/>
                  <a:gd name="T58" fmla="*/ 61952588 w 622"/>
                  <a:gd name="T59" fmla="*/ 89056137 h 621"/>
                  <a:gd name="T60" fmla="*/ 55482554 w 622"/>
                  <a:gd name="T61" fmla="*/ 90863518 h 621"/>
                  <a:gd name="T62" fmla="*/ 48644060 w 622"/>
                  <a:gd name="T63" fmla="*/ 91748107 h 621"/>
                  <a:gd name="T64" fmla="*/ 41541433 w 622"/>
                  <a:gd name="T65" fmla="*/ 91748107 h 621"/>
                  <a:gd name="T66" fmla="*/ 34733410 w 622"/>
                  <a:gd name="T67" fmla="*/ 90380629 h 621"/>
                  <a:gd name="T68" fmla="*/ 28195761 w 622"/>
                  <a:gd name="T69" fmla="*/ 88149475 h 621"/>
                  <a:gd name="T70" fmla="*/ 22257359 w 622"/>
                  <a:gd name="T71" fmla="*/ 85240742 h 621"/>
                  <a:gd name="T72" fmla="*/ 16719468 w 622"/>
                  <a:gd name="T73" fmla="*/ 81354633 h 621"/>
                  <a:gd name="T74" fmla="*/ 12099666 w 622"/>
                  <a:gd name="T75" fmla="*/ 76788051 h 621"/>
                  <a:gd name="T76" fmla="*/ 8006460 w 622"/>
                  <a:gd name="T77" fmla="*/ 71632822 h 621"/>
                  <a:gd name="T78" fmla="*/ 4619199 w 622"/>
                  <a:gd name="T79" fmla="*/ 65878260 h 621"/>
                  <a:gd name="T80" fmla="*/ 2202460 w 622"/>
                  <a:gd name="T81" fmla="*/ 59812453 h 621"/>
                  <a:gd name="T82" fmla="*/ 471998 w 622"/>
                  <a:gd name="T83" fmla="*/ 52986197 h 621"/>
                  <a:gd name="T84" fmla="*/ 0 w 622"/>
                  <a:gd name="T85" fmla="*/ 45843123 h 6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22" h="621">
                    <a:moveTo>
                      <a:pt x="0" y="310"/>
                    </a:moveTo>
                    <a:lnTo>
                      <a:pt x="0" y="294"/>
                    </a:lnTo>
                    <a:lnTo>
                      <a:pt x="2" y="279"/>
                    </a:lnTo>
                    <a:lnTo>
                      <a:pt x="3" y="263"/>
                    </a:lnTo>
                    <a:lnTo>
                      <a:pt x="6" y="248"/>
                    </a:lnTo>
                    <a:lnTo>
                      <a:pt x="11" y="233"/>
                    </a:lnTo>
                    <a:lnTo>
                      <a:pt x="15" y="218"/>
                    </a:lnTo>
                    <a:lnTo>
                      <a:pt x="19" y="203"/>
                    </a:lnTo>
                    <a:lnTo>
                      <a:pt x="25" y="190"/>
                    </a:lnTo>
                    <a:lnTo>
                      <a:pt x="31" y="175"/>
                    </a:lnTo>
                    <a:lnTo>
                      <a:pt x="37" y="162"/>
                    </a:lnTo>
                    <a:lnTo>
                      <a:pt x="45" y="150"/>
                    </a:lnTo>
                    <a:lnTo>
                      <a:pt x="54" y="137"/>
                    </a:lnTo>
                    <a:lnTo>
                      <a:pt x="62" y="125"/>
                    </a:lnTo>
                    <a:lnTo>
                      <a:pt x="71" y="113"/>
                    </a:lnTo>
                    <a:lnTo>
                      <a:pt x="82" y="101"/>
                    </a:lnTo>
                    <a:lnTo>
                      <a:pt x="92" y="91"/>
                    </a:lnTo>
                    <a:lnTo>
                      <a:pt x="102" y="80"/>
                    </a:lnTo>
                    <a:lnTo>
                      <a:pt x="113" y="70"/>
                    </a:lnTo>
                    <a:lnTo>
                      <a:pt x="125" y="61"/>
                    </a:lnTo>
                    <a:lnTo>
                      <a:pt x="138" y="52"/>
                    </a:lnTo>
                    <a:lnTo>
                      <a:pt x="150" y="45"/>
                    </a:lnTo>
                    <a:lnTo>
                      <a:pt x="163" y="37"/>
                    </a:lnTo>
                    <a:lnTo>
                      <a:pt x="177" y="30"/>
                    </a:lnTo>
                    <a:lnTo>
                      <a:pt x="190" y="24"/>
                    </a:lnTo>
                    <a:lnTo>
                      <a:pt x="205" y="18"/>
                    </a:lnTo>
                    <a:lnTo>
                      <a:pt x="220" y="14"/>
                    </a:lnTo>
                    <a:lnTo>
                      <a:pt x="234" y="9"/>
                    </a:lnTo>
                    <a:lnTo>
                      <a:pt x="249" y="6"/>
                    </a:lnTo>
                    <a:lnTo>
                      <a:pt x="264" y="3"/>
                    </a:lnTo>
                    <a:lnTo>
                      <a:pt x="280" y="2"/>
                    </a:lnTo>
                    <a:lnTo>
                      <a:pt x="295" y="0"/>
                    </a:lnTo>
                    <a:lnTo>
                      <a:pt x="312" y="0"/>
                    </a:lnTo>
                    <a:lnTo>
                      <a:pt x="328" y="0"/>
                    </a:lnTo>
                    <a:lnTo>
                      <a:pt x="344" y="2"/>
                    </a:lnTo>
                    <a:lnTo>
                      <a:pt x="359" y="3"/>
                    </a:lnTo>
                    <a:lnTo>
                      <a:pt x="374" y="6"/>
                    </a:lnTo>
                    <a:lnTo>
                      <a:pt x="389" y="9"/>
                    </a:lnTo>
                    <a:lnTo>
                      <a:pt x="404" y="14"/>
                    </a:lnTo>
                    <a:lnTo>
                      <a:pt x="418" y="18"/>
                    </a:lnTo>
                    <a:lnTo>
                      <a:pt x="432" y="24"/>
                    </a:lnTo>
                    <a:lnTo>
                      <a:pt x="447" y="30"/>
                    </a:lnTo>
                    <a:lnTo>
                      <a:pt x="460" y="37"/>
                    </a:lnTo>
                    <a:lnTo>
                      <a:pt x="472" y="45"/>
                    </a:lnTo>
                    <a:lnTo>
                      <a:pt x="485" y="52"/>
                    </a:lnTo>
                    <a:lnTo>
                      <a:pt x="497" y="61"/>
                    </a:lnTo>
                    <a:lnTo>
                      <a:pt x="509" y="70"/>
                    </a:lnTo>
                    <a:lnTo>
                      <a:pt x="521" y="80"/>
                    </a:lnTo>
                    <a:lnTo>
                      <a:pt x="531" y="91"/>
                    </a:lnTo>
                    <a:lnTo>
                      <a:pt x="541" y="101"/>
                    </a:lnTo>
                    <a:lnTo>
                      <a:pt x="552" y="113"/>
                    </a:lnTo>
                    <a:lnTo>
                      <a:pt x="561" y="125"/>
                    </a:lnTo>
                    <a:lnTo>
                      <a:pt x="570" y="137"/>
                    </a:lnTo>
                    <a:lnTo>
                      <a:pt x="577" y="150"/>
                    </a:lnTo>
                    <a:lnTo>
                      <a:pt x="584" y="162"/>
                    </a:lnTo>
                    <a:lnTo>
                      <a:pt x="592" y="175"/>
                    </a:lnTo>
                    <a:lnTo>
                      <a:pt x="598" y="190"/>
                    </a:lnTo>
                    <a:lnTo>
                      <a:pt x="604" y="203"/>
                    </a:lnTo>
                    <a:lnTo>
                      <a:pt x="608" y="218"/>
                    </a:lnTo>
                    <a:lnTo>
                      <a:pt x="613" y="233"/>
                    </a:lnTo>
                    <a:lnTo>
                      <a:pt x="616" y="248"/>
                    </a:lnTo>
                    <a:lnTo>
                      <a:pt x="619" y="263"/>
                    </a:lnTo>
                    <a:lnTo>
                      <a:pt x="620" y="279"/>
                    </a:lnTo>
                    <a:lnTo>
                      <a:pt x="622" y="294"/>
                    </a:lnTo>
                    <a:lnTo>
                      <a:pt x="622" y="310"/>
                    </a:lnTo>
                    <a:lnTo>
                      <a:pt x="622" y="326"/>
                    </a:lnTo>
                    <a:lnTo>
                      <a:pt x="620" y="343"/>
                    </a:lnTo>
                    <a:lnTo>
                      <a:pt x="619" y="358"/>
                    </a:lnTo>
                    <a:lnTo>
                      <a:pt x="616" y="372"/>
                    </a:lnTo>
                    <a:lnTo>
                      <a:pt x="613" y="387"/>
                    </a:lnTo>
                    <a:lnTo>
                      <a:pt x="608" y="404"/>
                    </a:lnTo>
                    <a:lnTo>
                      <a:pt x="604" y="417"/>
                    </a:lnTo>
                    <a:lnTo>
                      <a:pt x="598" y="432"/>
                    </a:lnTo>
                    <a:lnTo>
                      <a:pt x="592" y="445"/>
                    </a:lnTo>
                    <a:lnTo>
                      <a:pt x="584" y="458"/>
                    </a:lnTo>
                    <a:lnTo>
                      <a:pt x="577" y="472"/>
                    </a:lnTo>
                    <a:lnTo>
                      <a:pt x="570" y="484"/>
                    </a:lnTo>
                    <a:lnTo>
                      <a:pt x="561" y="497"/>
                    </a:lnTo>
                    <a:lnTo>
                      <a:pt x="552" y="507"/>
                    </a:lnTo>
                    <a:lnTo>
                      <a:pt x="541" y="519"/>
                    </a:lnTo>
                    <a:lnTo>
                      <a:pt x="531" y="530"/>
                    </a:lnTo>
                    <a:lnTo>
                      <a:pt x="521" y="540"/>
                    </a:lnTo>
                    <a:lnTo>
                      <a:pt x="509" y="550"/>
                    </a:lnTo>
                    <a:lnTo>
                      <a:pt x="497" y="559"/>
                    </a:lnTo>
                    <a:lnTo>
                      <a:pt x="485" y="568"/>
                    </a:lnTo>
                    <a:lnTo>
                      <a:pt x="472" y="576"/>
                    </a:lnTo>
                    <a:lnTo>
                      <a:pt x="460" y="583"/>
                    </a:lnTo>
                    <a:lnTo>
                      <a:pt x="447" y="590"/>
                    </a:lnTo>
                    <a:lnTo>
                      <a:pt x="432" y="596"/>
                    </a:lnTo>
                    <a:lnTo>
                      <a:pt x="418" y="602"/>
                    </a:lnTo>
                    <a:lnTo>
                      <a:pt x="404" y="607"/>
                    </a:lnTo>
                    <a:lnTo>
                      <a:pt x="389" y="611"/>
                    </a:lnTo>
                    <a:lnTo>
                      <a:pt x="374" y="614"/>
                    </a:lnTo>
                    <a:lnTo>
                      <a:pt x="359" y="617"/>
                    </a:lnTo>
                    <a:lnTo>
                      <a:pt x="344" y="620"/>
                    </a:lnTo>
                    <a:lnTo>
                      <a:pt x="328" y="620"/>
                    </a:lnTo>
                    <a:lnTo>
                      <a:pt x="312" y="621"/>
                    </a:lnTo>
                    <a:lnTo>
                      <a:pt x="295" y="620"/>
                    </a:lnTo>
                    <a:lnTo>
                      <a:pt x="280" y="620"/>
                    </a:lnTo>
                    <a:lnTo>
                      <a:pt x="264" y="617"/>
                    </a:lnTo>
                    <a:lnTo>
                      <a:pt x="249" y="614"/>
                    </a:lnTo>
                    <a:lnTo>
                      <a:pt x="234" y="611"/>
                    </a:lnTo>
                    <a:lnTo>
                      <a:pt x="220" y="607"/>
                    </a:lnTo>
                    <a:lnTo>
                      <a:pt x="205" y="602"/>
                    </a:lnTo>
                    <a:lnTo>
                      <a:pt x="190" y="596"/>
                    </a:lnTo>
                    <a:lnTo>
                      <a:pt x="177" y="590"/>
                    </a:lnTo>
                    <a:lnTo>
                      <a:pt x="163" y="583"/>
                    </a:lnTo>
                    <a:lnTo>
                      <a:pt x="150" y="576"/>
                    </a:lnTo>
                    <a:lnTo>
                      <a:pt x="138" y="568"/>
                    </a:lnTo>
                    <a:lnTo>
                      <a:pt x="125" y="559"/>
                    </a:lnTo>
                    <a:lnTo>
                      <a:pt x="113" y="550"/>
                    </a:lnTo>
                    <a:lnTo>
                      <a:pt x="102" y="540"/>
                    </a:lnTo>
                    <a:lnTo>
                      <a:pt x="92" y="530"/>
                    </a:lnTo>
                    <a:lnTo>
                      <a:pt x="82" y="519"/>
                    </a:lnTo>
                    <a:lnTo>
                      <a:pt x="71" y="507"/>
                    </a:lnTo>
                    <a:lnTo>
                      <a:pt x="62" y="497"/>
                    </a:lnTo>
                    <a:lnTo>
                      <a:pt x="54" y="484"/>
                    </a:lnTo>
                    <a:lnTo>
                      <a:pt x="45" y="472"/>
                    </a:lnTo>
                    <a:lnTo>
                      <a:pt x="37" y="458"/>
                    </a:lnTo>
                    <a:lnTo>
                      <a:pt x="31" y="445"/>
                    </a:lnTo>
                    <a:lnTo>
                      <a:pt x="25" y="432"/>
                    </a:lnTo>
                    <a:lnTo>
                      <a:pt x="19" y="417"/>
                    </a:lnTo>
                    <a:lnTo>
                      <a:pt x="15" y="404"/>
                    </a:lnTo>
                    <a:lnTo>
                      <a:pt x="11" y="387"/>
                    </a:lnTo>
                    <a:lnTo>
                      <a:pt x="6" y="372"/>
                    </a:lnTo>
                    <a:lnTo>
                      <a:pt x="3" y="358"/>
                    </a:lnTo>
                    <a:lnTo>
                      <a:pt x="2" y="343"/>
                    </a:lnTo>
                    <a:lnTo>
                      <a:pt x="0" y="326"/>
                    </a:lnTo>
                    <a:lnTo>
                      <a:pt x="0" y="310"/>
                    </a:lnTo>
                    <a:close/>
                  </a:path>
                </a:pathLst>
              </a:custGeom>
              <a:solidFill>
                <a:srgbClr val="02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3" name="Freeform 35"/>
              <p:cNvSpPr>
                <a:spLocks noChangeAspect="1"/>
              </p:cNvSpPr>
              <p:nvPr/>
            </p:nvSpPr>
            <p:spPr bwMode="auto">
              <a:xfrm rot="5400000">
                <a:off x="1592" y="801"/>
                <a:ext cx="1155" cy="1153"/>
              </a:xfrm>
              <a:custGeom>
                <a:avLst/>
                <a:gdLst>
                  <a:gd name="T0" fmla="*/ 473997 w 617"/>
                  <a:gd name="T1" fmla="*/ 41327724 h 616"/>
                  <a:gd name="T2" fmla="*/ 1518005 w 617"/>
                  <a:gd name="T3" fmla="*/ 34498454 h 616"/>
                  <a:gd name="T4" fmla="*/ 3750019 w 617"/>
                  <a:gd name="T5" fmla="*/ 28167708 h 616"/>
                  <a:gd name="T6" fmla="*/ 6838090 w 617"/>
                  <a:gd name="T7" fmla="*/ 22175288 h 616"/>
                  <a:gd name="T8" fmla="*/ 10589693 w 617"/>
                  <a:gd name="T9" fmla="*/ 16870234 h 616"/>
                  <a:gd name="T10" fmla="*/ 15228175 w 617"/>
                  <a:gd name="T11" fmla="*/ 11947223 h 616"/>
                  <a:gd name="T12" fmla="*/ 20396549 w 617"/>
                  <a:gd name="T13" fmla="*/ 7735644 h 616"/>
                  <a:gd name="T14" fmla="*/ 26128743 w 617"/>
                  <a:gd name="T15" fmla="*/ 4475544 h 616"/>
                  <a:gd name="T16" fmla="*/ 32358021 w 617"/>
                  <a:gd name="T17" fmla="*/ 2087673 h 616"/>
                  <a:gd name="T18" fmla="*/ 38949837 w 617"/>
                  <a:gd name="T19" fmla="*/ 473552 h 616"/>
                  <a:gd name="T20" fmla="*/ 46049060 w 617"/>
                  <a:gd name="T21" fmla="*/ 0 h 616"/>
                  <a:gd name="T22" fmla="*/ 53072170 w 617"/>
                  <a:gd name="T23" fmla="*/ 473552 h 616"/>
                  <a:gd name="T24" fmla="*/ 59844118 w 617"/>
                  <a:gd name="T25" fmla="*/ 2087673 h 616"/>
                  <a:gd name="T26" fmla="*/ 65893838 w 617"/>
                  <a:gd name="T27" fmla="*/ 4475544 h 616"/>
                  <a:gd name="T28" fmla="*/ 71712636 w 617"/>
                  <a:gd name="T29" fmla="*/ 7735644 h 616"/>
                  <a:gd name="T30" fmla="*/ 76975005 w 617"/>
                  <a:gd name="T31" fmla="*/ 11947223 h 616"/>
                  <a:gd name="T32" fmla="*/ 81417489 w 617"/>
                  <a:gd name="T33" fmla="*/ 16870234 h 616"/>
                  <a:gd name="T34" fmla="*/ 85515790 w 617"/>
                  <a:gd name="T35" fmla="*/ 22175288 h 616"/>
                  <a:gd name="T36" fmla="*/ 88455149 w 617"/>
                  <a:gd name="T37" fmla="*/ 28167708 h 616"/>
                  <a:gd name="T38" fmla="*/ 90540353 w 617"/>
                  <a:gd name="T39" fmla="*/ 34498454 h 616"/>
                  <a:gd name="T40" fmla="*/ 91867281 w 617"/>
                  <a:gd name="T41" fmla="*/ 41327724 h 616"/>
                  <a:gd name="T42" fmla="*/ 92022032 w 617"/>
                  <a:gd name="T43" fmla="*/ 48090118 h 616"/>
                  <a:gd name="T44" fmla="*/ 91187095 w 617"/>
                  <a:gd name="T45" fmla="*/ 55172909 h 616"/>
                  <a:gd name="T46" fmla="*/ 89179246 w 617"/>
                  <a:gd name="T47" fmla="*/ 61651949 h 616"/>
                  <a:gd name="T48" fmla="*/ 86544966 w 617"/>
                  <a:gd name="T49" fmla="*/ 67747830 h 616"/>
                  <a:gd name="T50" fmla="*/ 82950842 w 617"/>
                  <a:gd name="T51" fmla="*/ 73239910 h 616"/>
                  <a:gd name="T52" fmla="*/ 78649564 w 617"/>
                  <a:gd name="T53" fmla="*/ 78165477 h 616"/>
                  <a:gd name="T54" fmla="*/ 73717081 w 617"/>
                  <a:gd name="T55" fmla="*/ 82640685 h 616"/>
                  <a:gd name="T56" fmla="*/ 67896546 w 617"/>
                  <a:gd name="T57" fmla="*/ 86022603 h 616"/>
                  <a:gd name="T58" fmla="*/ 61751229 w 617"/>
                  <a:gd name="T59" fmla="*/ 88942912 h 616"/>
                  <a:gd name="T60" fmla="*/ 55303414 w 617"/>
                  <a:gd name="T61" fmla="*/ 90835674 h 616"/>
                  <a:gd name="T62" fmla="*/ 48430035 w 617"/>
                  <a:gd name="T63" fmla="*/ 91669883 h 616"/>
                  <a:gd name="T64" fmla="*/ 41382263 w 617"/>
                  <a:gd name="T65" fmla="*/ 91387263 h 616"/>
                  <a:gd name="T66" fmla="*/ 34422495 w 617"/>
                  <a:gd name="T67" fmla="*/ 90318438 h 616"/>
                  <a:gd name="T68" fmla="*/ 28056446 w 617"/>
                  <a:gd name="T69" fmla="*/ 88108507 h 616"/>
                  <a:gd name="T70" fmla="*/ 22106369 w 617"/>
                  <a:gd name="T71" fmla="*/ 85004358 h 616"/>
                  <a:gd name="T72" fmla="*/ 16898983 w 617"/>
                  <a:gd name="T73" fmla="*/ 81279535 h 616"/>
                  <a:gd name="T74" fmla="*/ 11965867 w 617"/>
                  <a:gd name="T75" fmla="*/ 76648954 h 616"/>
                  <a:gd name="T76" fmla="*/ 8052978 w 617"/>
                  <a:gd name="T77" fmla="*/ 71595591 h 616"/>
                  <a:gd name="T78" fmla="*/ 4638353 w 617"/>
                  <a:gd name="T79" fmla="*/ 65749928 h 616"/>
                  <a:gd name="T80" fmla="*/ 2210764 w 617"/>
                  <a:gd name="T81" fmla="*/ 59734347 h 616"/>
                  <a:gd name="T82" fmla="*/ 728348 w 617"/>
                  <a:gd name="T83" fmla="*/ 52818937 h 616"/>
                  <a:gd name="T84" fmla="*/ 0 w 617"/>
                  <a:gd name="T85" fmla="*/ 45958303 h 61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7" h="616">
                    <a:moveTo>
                      <a:pt x="0" y="309"/>
                    </a:moveTo>
                    <a:lnTo>
                      <a:pt x="2" y="292"/>
                    </a:lnTo>
                    <a:lnTo>
                      <a:pt x="3" y="278"/>
                    </a:lnTo>
                    <a:lnTo>
                      <a:pt x="5" y="261"/>
                    </a:lnTo>
                    <a:lnTo>
                      <a:pt x="8" y="246"/>
                    </a:lnTo>
                    <a:lnTo>
                      <a:pt x="10" y="232"/>
                    </a:lnTo>
                    <a:lnTo>
                      <a:pt x="15" y="217"/>
                    </a:lnTo>
                    <a:lnTo>
                      <a:pt x="19" y="202"/>
                    </a:lnTo>
                    <a:lnTo>
                      <a:pt x="25" y="189"/>
                    </a:lnTo>
                    <a:lnTo>
                      <a:pt x="31" y="174"/>
                    </a:lnTo>
                    <a:lnTo>
                      <a:pt x="39" y="162"/>
                    </a:lnTo>
                    <a:lnTo>
                      <a:pt x="46" y="149"/>
                    </a:lnTo>
                    <a:lnTo>
                      <a:pt x="54" y="135"/>
                    </a:lnTo>
                    <a:lnTo>
                      <a:pt x="62" y="123"/>
                    </a:lnTo>
                    <a:lnTo>
                      <a:pt x="71" y="113"/>
                    </a:lnTo>
                    <a:lnTo>
                      <a:pt x="80" y="101"/>
                    </a:lnTo>
                    <a:lnTo>
                      <a:pt x="91" y="91"/>
                    </a:lnTo>
                    <a:lnTo>
                      <a:pt x="102" y="80"/>
                    </a:lnTo>
                    <a:lnTo>
                      <a:pt x="113" y="70"/>
                    </a:lnTo>
                    <a:lnTo>
                      <a:pt x="125" y="61"/>
                    </a:lnTo>
                    <a:lnTo>
                      <a:pt x="137" y="52"/>
                    </a:lnTo>
                    <a:lnTo>
                      <a:pt x="148" y="45"/>
                    </a:lnTo>
                    <a:lnTo>
                      <a:pt x="162" y="37"/>
                    </a:lnTo>
                    <a:lnTo>
                      <a:pt x="175" y="30"/>
                    </a:lnTo>
                    <a:lnTo>
                      <a:pt x="188" y="24"/>
                    </a:lnTo>
                    <a:lnTo>
                      <a:pt x="203" y="18"/>
                    </a:lnTo>
                    <a:lnTo>
                      <a:pt x="217" y="14"/>
                    </a:lnTo>
                    <a:lnTo>
                      <a:pt x="231" y="9"/>
                    </a:lnTo>
                    <a:lnTo>
                      <a:pt x="246" y="6"/>
                    </a:lnTo>
                    <a:lnTo>
                      <a:pt x="261" y="3"/>
                    </a:lnTo>
                    <a:lnTo>
                      <a:pt x="277" y="2"/>
                    </a:lnTo>
                    <a:lnTo>
                      <a:pt x="292" y="0"/>
                    </a:lnTo>
                    <a:lnTo>
                      <a:pt x="309" y="0"/>
                    </a:lnTo>
                    <a:lnTo>
                      <a:pt x="325" y="0"/>
                    </a:lnTo>
                    <a:lnTo>
                      <a:pt x="340" y="2"/>
                    </a:lnTo>
                    <a:lnTo>
                      <a:pt x="356" y="3"/>
                    </a:lnTo>
                    <a:lnTo>
                      <a:pt x="371" y="6"/>
                    </a:lnTo>
                    <a:lnTo>
                      <a:pt x="386" y="9"/>
                    </a:lnTo>
                    <a:lnTo>
                      <a:pt x="401" y="14"/>
                    </a:lnTo>
                    <a:lnTo>
                      <a:pt x="414" y="18"/>
                    </a:lnTo>
                    <a:lnTo>
                      <a:pt x="429" y="24"/>
                    </a:lnTo>
                    <a:lnTo>
                      <a:pt x="442" y="30"/>
                    </a:lnTo>
                    <a:lnTo>
                      <a:pt x="455" y="37"/>
                    </a:lnTo>
                    <a:lnTo>
                      <a:pt x="469" y="45"/>
                    </a:lnTo>
                    <a:lnTo>
                      <a:pt x="481" y="52"/>
                    </a:lnTo>
                    <a:lnTo>
                      <a:pt x="494" y="61"/>
                    </a:lnTo>
                    <a:lnTo>
                      <a:pt x="504" y="70"/>
                    </a:lnTo>
                    <a:lnTo>
                      <a:pt x="516" y="80"/>
                    </a:lnTo>
                    <a:lnTo>
                      <a:pt x="527" y="91"/>
                    </a:lnTo>
                    <a:lnTo>
                      <a:pt x="537" y="101"/>
                    </a:lnTo>
                    <a:lnTo>
                      <a:pt x="546" y="113"/>
                    </a:lnTo>
                    <a:lnTo>
                      <a:pt x="556" y="123"/>
                    </a:lnTo>
                    <a:lnTo>
                      <a:pt x="564" y="135"/>
                    </a:lnTo>
                    <a:lnTo>
                      <a:pt x="573" y="149"/>
                    </a:lnTo>
                    <a:lnTo>
                      <a:pt x="580" y="162"/>
                    </a:lnTo>
                    <a:lnTo>
                      <a:pt x="586" y="174"/>
                    </a:lnTo>
                    <a:lnTo>
                      <a:pt x="593" y="189"/>
                    </a:lnTo>
                    <a:lnTo>
                      <a:pt x="598" y="202"/>
                    </a:lnTo>
                    <a:lnTo>
                      <a:pt x="604" y="217"/>
                    </a:lnTo>
                    <a:lnTo>
                      <a:pt x="607" y="232"/>
                    </a:lnTo>
                    <a:lnTo>
                      <a:pt x="611" y="246"/>
                    </a:lnTo>
                    <a:lnTo>
                      <a:pt x="614" y="261"/>
                    </a:lnTo>
                    <a:lnTo>
                      <a:pt x="616" y="278"/>
                    </a:lnTo>
                    <a:lnTo>
                      <a:pt x="617" y="292"/>
                    </a:lnTo>
                    <a:lnTo>
                      <a:pt x="617" y="309"/>
                    </a:lnTo>
                    <a:lnTo>
                      <a:pt x="617" y="323"/>
                    </a:lnTo>
                    <a:lnTo>
                      <a:pt x="616" y="340"/>
                    </a:lnTo>
                    <a:lnTo>
                      <a:pt x="614" y="355"/>
                    </a:lnTo>
                    <a:lnTo>
                      <a:pt x="611" y="371"/>
                    </a:lnTo>
                    <a:lnTo>
                      <a:pt x="607" y="386"/>
                    </a:lnTo>
                    <a:lnTo>
                      <a:pt x="604" y="401"/>
                    </a:lnTo>
                    <a:lnTo>
                      <a:pt x="598" y="414"/>
                    </a:lnTo>
                    <a:lnTo>
                      <a:pt x="593" y="427"/>
                    </a:lnTo>
                    <a:lnTo>
                      <a:pt x="586" y="442"/>
                    </a:lnTo>
                    <a:lnTo>
                      <a:pt x="580" y="455"/>
                    </a:lnTo>
                    <a:lnTo>
                      <a:pt x="573" y="467"/>
                    </a:lnTo>
                    <a:lnTo>
                      <a:pt x="564" y="481"/>
                    </a:lnTo>
                    <a:lnTo>
                      <a:pt x="556" y="492"/>
                    </a:lnTo>
                    <a:lnTo>
                      <a:pt x="546" y="504"/>
                    </a:lnTo>
                    <a:lnTo>
                      <a:pt x="537" y="515"/>
                    </a:lnTo>
                    <a:lnTo>
                      <a:pt x="527" y="525"/>
                    </a:lnTo>
                    <a:lnTo>
                      <a:pt x="516" y="535"/>
                    </a:lnTo>
                    <a:lnTo>
                      <a:pt x="504" y="546"/>
                    </a:lnTo>
                    <a:lnTo>
                      <a:pt x="494" y="555"/>
                    </a:lnTo>
                    <a:lnTo>
                      <a:pt x="481" y="564"/>
                    </a:lnTo>
                    <a:lnTo>
                      <a:pt x="469" y="571"/>
                    </a:lnTo>
                    <a:lnTo>
                      <a:pt x="455" y="578"/>
                    </a:lnTo>
                    <a:lnTo>
                      <a:pt x="442" y="586"/>
                    </a:lnTo>
                    <a:lnTo>
                      <a:pt x="429" y="592"/>
                    </a:lnTo>
                    <a:lnTo>
                      <a:pt x="414" y="598"/>
                    </a:lnTo>
                    <a:lnTo>
                      <a:pt x="401" y="602"/>
                    </a:lnTo>
                    <a:lnTo>
                      <a:pt x="386" y="607"/>
                    </a:lnTo>
                    <a:lnTo>
                      <a:pt x="371" y="610"/>
                    </a:lnTo>
                    <a:lnTo>
                      <a:pt x="356" y="613"/>
                    </a:lnTo>
                    <a:lnTo>
                      <a:pt x="340" y="614"/>
                    </a:lnTo>
                    <a:lnTo>
                      <a:pt x="325" y="616"/>
                    </a:lnTo>
                    <a:lnTo>
                      <a:pt x="309" y="616"/>
                    </a:lnTo>
                    <a:lnTo>
                      <a:pt x="292" y="616"/>
                    </a:lnTo>
                    <a:lnTo>
                      <a:pt x="277" y="614"/>
                    </a:lnTo>
                    <a:lnTo>
                      <a:pt x="261" y="613"/>
                    </a:lnTo>
                    <a:lnTo>
                      <a:pt x="246" y="610"/>
                    </a:lnTo>
                    <a:lnTo>
                      <a:pt x="231" y="607"/>
                    </a:lnTo>
                    <a:lnTo>
                      <a:pt x="217" y="602"/>
                    </a:lnTo>
                    <a:lnTo>
                      <a:pt x="203" y="598"/>
                    </a:lnTo>
                    <a:lnTo>
                      <a:pt x="188" y="592"/>
                    </a:lnTo>
                    <a:lnTo>
                      <a:pt x="175" y="586"/>
                    </a:lnTo>
                    <a:lnTo>
                      <a:pt x="162" y="578"/>
                    </a:lnTo>
                    <a:lnTo>
                      <a:pt x="148" y="571"/>
                    </a:lnTo>
                    <a:lnTo>
                      <a:pt x="137" y="564"/>
                    </a:lnTo>
                    <a:lnTo>
                      <a:pt x="125" y="555"/>
                    </a:lnTo>
                    <a:lnTo>
                      <a:pt x="113" y="546"/>
                    </a:lnTo>
                    <a:lnTo>
                      <a:pt x="102" y="535"/>
                    </a:lnTo>
                    <a:lnTo>
                      <a:pt x="91" y="525"/>
                    </a:lnTo>
                    <a:lnTo>
                      <a:pt x="80" y="515"/>
                    </a:lnTo>
                    <a:lnTo>
                      <a:pt x="71" y="504"/>
                    </a:lnTo>
                    <a:lnTo>
                      <a:pt x="62" y="492"/>
                    </a:lnTo>
                    <a:lnTo>
                      <a:pt x="54" y="481"/>
                    </a:lnTo>
                    <a:lnTo>
                      <a:pt x="46" y="467"/>
                    </a:lnTo>
                    <a:lnTo>
                      <a:pt x="39" y="455"/>
                    </a:lnTo>
                    <a:lnTo>
                      <a:pt x="31" y="442"/>
                    </a:lnTo>
                    <a:lnTo>
                      <a:pt x="25" y="427"/>
                    </a:lnTo>
                    <a:lnTo>
                      <a:pt x="19" y="414"/>
                    </a:lnTo>
                    <a:lnTo>
                      <a:pt x="15" y="401"/>
                    </a:lnTo>
                    <a:lnTo>
                      <a:pt x="10" y="386"/>
                    </a:lnTo>
                    <a:lnTo>
                      <a:pt x="8" y="371"/>
                    </a:lnTo>
                    <a:lnTo>
                      <a:pt x="5" y="355"/>
                    </a:lnTo>
                    <a:lnTo>
                      <a:pt x="3" y="340"/>
                    </a:lnTo>
                    <a:lnTo>
                      <a:pt x="2" y="323"/>
                    </a:lnTo>
                    <a:lnTo>
                      <a:pt x="0" y="309"/>
                    </a:lnTo>
                    <a:close/>
                  </a:path>
                </a:pathLst>
              </a:custGeom>
              <a:solidFill>
                <a:srgbClr val="05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4" name="Freeform 36"/>
              <p:cNvSpPr>
                <a:spLocks noChangeAspect="1"/>
              </p:cNvSpPr>
              <p:nvPr/>
            </p:nvSpPr>
            <p:spPr bwMode="auto">
              <a:xfrm rot="5400000">
                <a:off x="1609" y="803"/>
                <a:ext cx="1143" cy="1144"/>
              </a:xfrm>
              <a:custGeom>
                <a:avLst/>
                <a:gdLst>
                  <a:gd name="T0" fmla="*/ 154322 w 611"/>
                  <a:gd name="T1" fmla="*/ 41183539 h 611"/>
                  <a:gd name="T2" fmla="*/ 1164623 w 611"/>
                  <a:gd name="T3" fmla="*/ 34285461 h 611"/>
                  <a:gd name="T4" fmla="*/ 3381811 w 611"/>
                  <a:gd name="T5" fmla="*/ 27959675 h 611"/>
                  <a:gd name="T6" fmla="*/ 6436081 w 611"/>
                  <a:gd name="T7" fmla="*/ 21995754 h 611"/>
                  <a:gd name="T8" fmla="*/ 10150433 w 611"/>
                  <a:gd name="T9" fmla="*/ 16605467 h 611"/>
                  <a:gd name="T10" fmla="*/ 14551305 w 611"/>
                  <a:gd name="T11" fmla="*/ 12000833 h 611"/>
                  <a:gd name="T12" fmla="*/ 19912568 w 611"/>
                  <a:gd name="T13" fmla="*/ 7773349 h 611"/>
                  <a:gd name="T14" fmla="*/ 25327556 w 611"/>
                  <a:gd name="T15" fmla="*/ 4653562 h 611"/>
                  <a:gd name="T16" fmla="*/ 31360942 w 611"/>
                  <a:gd name="T17" fmla="*/ 2095791 h 611"/>
                  <a:gd name="T18" fmla="*/ 38034614 w 611"/>
                  <a:gd name="T19" fmla="*/ 477149 h 611"/>
                  <a:gd name="T20" fmla="*/ 44768684 w 611"/>
                  <a:gd name="T21" fmla="*/ 0 h 611"/>
                  <a:gd name="T22" fmla="*/ 51719878 w 611"/>
                  <a:gd name="T23" fmla="*/ 477149 h 611"/>
                  <a:gd name="T24" fmla="*/ 58335074 w 611"/>
                  <a:gd name="T25" fmla="*/ 2095791 h 611"/>
                  <a:gd name="T26" fmla="*/ 64286465 w 611"/>
                  <a:gd name="T27" fmla="*/ 4653562 h 611"/>
                  <a:gd name="T28" fmla="*/ 70071589 w 611"/>
                  <a:gd name="T29" fmla="*/ 7773349 h 611"/>
                  <a:gd name="T30" fmla="*/ 75102304 w 611"/>
                  <a:gd name="T31" fmla="*/ 12000833 h 611"/>
                  <a:gd name="T32" fmla="*/ 79656542 w 611"/>
                  <a:gd name="T33" fmla="*/ 16605467 h 611"/>
                  <a:gd name="T34" fmla="*/ 83370205 w 611"/>
                  <a:gd name="T35" fmla="*/ 21995754 h 611"/>
                  <a:gd name="T36" fmla="*/ 86132918 w 611"/>
                  <a:gd name="T37" fmla="*/ 27959675 h 611"/>
                  <a:gd name="T38" fmla="*/ 88330922 w 611"/>
                  <a:gd name="T39" fmla="*/ 34285461 h 611"/>
                  <a:gd name="T40" fmla="*/ 89514140 w 611"/>
                  <a:gd name="T41" fmla="*/ 41183539 h 611"/>
                  <a:gd name="T42" fmla="*/ 89668464 w 611"/>
                  <a:gd name="T43" fmla="*/ 48224974 h 611"/>
                  <a:gd name="T44" fmla="*/ 88788758 w 611"/>
                  <a:gd name="T45" fmla="*/ 55094778 h 611"/>
                  <a:gd name="T46" fmla="*/ 87060864 w 611"/>
                  <a:gd name="T47" fmla="*/ 61591618 h 611"/>
                  <a:gd name="T48" fmla="*/ 84534282 w 611"/>
                  <a:gd name="T49" fmla="*/ 67471884 h 611"/>
                  <a:gd name="T50" fmla="*/ 80998725 w 611"/>
                  <a:gd name="T51" fmla="*/ 73086764 h 611"/>
                  <a:gd name="T52" fmla="*/ 76594043 w 611"/>
                  <a:gd name="T53" fmla="*/ 78130246 h 611"/>
                  <a:gd name="T54" fmla="*/ 71713730 w 611"/>
                  <a:gd name="T55" fmla="*/ 82397443 h 611"/>
                  <a:gd name="T56" fmla="*/ 66265664 w 611"/>
                  <a:gd name="T57" fmla="*/ 85977582 h 611"/>
                  <a:gd name="T58" fmla="*/ 60216989 w 611"/>
                  <a:gd name="T59" fmla="*/ 88618915 h 611"/>
                  <a:gd name="T60" fmla="*/ 53890916 w 611"/>
                  <a:gd name="T61" fmla="*/ 90586724 h 611"/>
                  <a:gd name="T62" fmla="*/ 47174077 w 611"/>
                  <a:gd name="T63" fmla="*/ 91495987 h 611"/>
                  <a:gd name="T64" fmla="*/ 40064305 w 611"/>
                  <a:gd name="T65" fmla="*/ 91316407 h 611"/>
                  <a:gd name="T66" fmla="*/ 33631901 w 611"/>
                  <a:gd name="T67" fmla="*/ 89946408 h 611"/>
                  <a:gd name="T68" fmla="*/ 27221181 w 611"/>
                  <a:gd name="T69" fmla="*/ 87891258 h 611"/>
                  <a:gd name="T70" fmla="*/ 21502840 w 611"/>
                  <a:gd name="T71" fmla="*/ 84903291 h 611"/>
                  <a:gd name="T72" fmla="*/ 16380644 w 611"/>
                  <a:gd name="T73" fmla="*/ 81030713 h 611"/>
                  <a:gd name="T74" fmla="*/ 11494519 w 611"/>
                  <a:gd name="T75" fmla="*/ 76381418 h 611"/>
                  <a:gd name="T76" fmla="*/ 7486830 w 611"/>
                  <a:gd name="T77" fmla="*/ 71238683 h 611"/>
                  <a:gd name="T78" fmla="*/ 4254549 w 611"/>
                  <a:gd name="T79" fmla="*/ 65559919 h 611"/>
                  <a:gd name="T80" fmla="*/ 1889940 w 611"/>
                  <a:gd name="T81" fmla="*/ 59233631 h 611"/>
                  <a:gd name="T82" fmla="*/ 470229 w 611"/>
                  <a:gd name="T83" fmla="*/ 52693018 h 611"/>
                  <a:gd name="T84" fmla="*/ 0 w 611"/>
                  <a:gd name="T85" fmla="*/ 45837101 h 61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611">
                    <a:moveTo>
                      <a:pt x="0" y="306"/>
                    </a:moveTo>
                    <a:lnTo>
                      <a:pt x="0" y="291"/>
                    </a:lnTo>
                    <a:lnTo>
                      <a:pt x="1" y="275"/>
                    </a:lnTo>
                    <a:lnTo>
                      <a:pt x="3" y="260"/>
                    </a:lnTo>
                    <a:lnTo>
                      <a:pt x="5" y="245"/>
                    </a:lnTo>
                    <a:lnTo>
                      <a:pt x="8" y="229"/>
                    </a:lnTo>
                    <a:lnTo>
                      <a:pt x="13" y="215"/>
                    </a:lnTo>
                    <a:lnTo>
                      <a:pt x="17" y="200"/>
                    </a:lnTo>
                    <a:lnTo>
                      <a:pt x="23" y="187"/>
                    </a:lnTo>
                    <a:lnTo>
                      <a:pt x="29" y="174"/>
                    </a:lnTo>
                    <a:lnTo>
                      <a:pt x="37" y="160"/>
                    </a:lnTo>
                    <a:lnTo>
                      <a:pt x="44" y="147"/>
                    </a:lnTo>
                    <a:lnTo>
                      <a:pt x="51" y="135"/>
                    </a:lnTo>
                    <a:lnTo>
                      <a:pt x="60" y="123"/>
                    </a:lnTo>
                    <a:lnTo>
                      <a:pt x="69" y="111"/>
                    </a:lnTo>
                    <a:lnTo>
                      <a:pt x="78" y="101"/>
                    </a:lnTo>
                    <a:lnTo>
                      <a:pt x="89" y="89"/>
                    </a:lnTo>
                    <a:lnTo>
                      <a:pt x="99" y="80"/>
                    </a:lnTo>
                    <a:lnTo>
                      <a:pt x="111" y="70"/>
                    </a:lnTo>
                    <a:lnTo>
                      <a:pt x="121" y="61"/>
                    </a:lnTo>
                    <a:lnTo>
                      <a:pt x="135" y="52"/>
                    </a:lnTo>
                    <a:lnTo>
                      <a:pt x="146" y="45"/>
                    </a:lnTo>
                    <a:lnTo>
                      <a:pt x="160" y="37"/>
                    </a:lnTo>
                    <a:lnTo>
                      <a:pt x="172" y="31"/>
                    </a:lnTo>
                    <a:lnTo>
                      <a:pt x="185" y="24"/>
                    </a:lnTo>
                    <a:lnTo>
                      <a:pt x="200" y="20"/>
                    </a:lnTo>
                    <a:lnTo>
                      <a:pt x="213" y="14"/>
                    </a:lnTo>
                    <a:lnTo>
                      <a:pt x="228" y="11"/>
                    </a:lnTo>
                    <a:lnTo>
                      <a:pt x="243" y="6"/>
                    </a:lnTo>
                    <a:lnTo>
                      <a:pt x="258" y="3"/>
                    </a:lnTo>
                    <a:lnTo>
                      <a:pt x="272" y="2"/>
                    </a:lnTo>
                    <a:lnTo>
                      <a:pt x="289" y="0"/>
                    </a:lnTo>
                    <a:lnTo>
                      <a:pt x="304" y="0"/>
                    </a:lnTo>
                    <a:lnTo>
                      <a:pt x="320" y="0"/>
                    </a:lnTo>
                    <a:lnTo>
                      <a:pt x="335" y="2"/>
                    </a:lnTo>
                    <a:lnTo>
                      <a:pt x="351" y="3"/>
                    </a:lnTo>
                    <a:lnTo>
                      <a:pt x="366" y="6"/>
                    </a:lnTo>
                    <a:lnTo>
                      <a:pt x="381" y="11"/>
                    </a:lnTo>
                    <a:lnTo>
                      <a:pt x="396" y="14"/>
                    </a:lnTo>
                    <a:lnTo>
                      <a:pt x="409" y="20"/>
                    </a:lnTo>
                    <a:lnTo>
                      <a:pt x="424" y="24"/>
                    </a:lnTo>
                    <a:lnTo>
                      <a:pt x="437" y="31"/>
                    </a:lnTo>
                    <a:lnTo>
                      <a:pt x="450" y="37"/>
                    </a:lnTo>
                    <a:lnTo>
                      <a:pt x="462" y="45"/>
                    </a:lnTo>
                    <a:lnTo>
                      <a:pt x="476" y="52"/>
                    </a:lnTo>
                    <a:lnTo>
                      <a:pt x="487" y="61"/>
                    </a:lnTo>
                    <a:lnTo>
                      <a:pt x="498" y="70"/>
                    </a:lnTo>
                    <a:lnTo>
                      <a:pt x="510" y="80"/>
                    </a:lnTo>
                    <a:lnTo>
                      <a:pt x="520" y="89"/>
                    </a:lnTo>
                    <a:lnTo>
                      <a:pt x="531" y="101"/>
                    </a:lnTo>
                    <a:lnTo>
                      <a:pt x="541" y="111"/>
                    </a:lnTo>
                    <a:lnTo>
                      <a:pt x="550" y="123"/>
                    </a:lnTo>
                    <a:lnTo>
                      <a:pt x="557" y="135"/>
                    </a:lnTo>
                    <a:lnTo>
                      <a:pt x="566" y="147"/>
                    </a:lnTo>
                    <a:lnTo>
                      <a:pt x="574" y="160"/>
                    </a:lnTo>
                    <a:lnTo>
                      <a:pt x="579" y="174"/>
                    </a:lnTo>
                    <a:lnTo>
                      <a:pt x="585" y="187"/>
                    </a:lnTo>
                    <a:lnTo>
                      <a:pt x="591" y="200"/>
                    </a:lnTo>
                    <a:lnTo>
                      <a:pt x="596" y="215"/>
                    </a:lnTo>
                    <a:lnTo>
                      <a:pt x="600" y="229"/>
                    </a:lnTo>
                    <a:lnTo>
                      <a:pt x="603" y="245"/>
                    </a:lnTo>
                    <a:lnTo>
                      <a:pt x="606" y="260"/>
                    </a:lnTo>
                    <a:lnTo>
                      <a:pt x="608" y="275"/>
                    </a:lnTo>
                    <a:lnTo>
                      <a:pt x="609" y="291"/>
                    </a:lnTo>
                    <a:lnTo>
                      <a:pt x="611" y="306"/>
                    </a:lnTo>
                    <a:lnTo>
                      <a:pt x="609" y="322"/>
                    </a:lnTo>
                    <a:lnTo>
                      <a:pt x="608" y="337"/>
                    </a:lnTo>
                    <a:lnTo>
                      <a:pt x="606" y="352"/>
                    </a:lnTo>
                    <a:lnTo>
                      <a:pt x="603" y="368"/>
                    </a:lnTo>
                    <a:lnTo>
                      <a:pt x="600" y="381"/>
                    </a:lnTo>
                    <a:lnTo>
                      <a:pt x="596" y="396"/>
                    </a:lnTo>
                    <a:lnTo>
                      <a:pt x="591" y="411"/>
                    </a:lnTo>
                    <a:lnTo>
                      <a:pt x="585" y="424"/>
                    </a:lnTo>
                    <a:lnTo>
                      <a:pt x="579" y="438"/>
                    </a:lnTo>
                    <a:lnTo>
                      <a:pt x="574" y="451"/>
                    </a:lnTo>
                    <a:lnTo>
                      <a:pt x="566" y="464"/>
                    </a:lnTo>
                    <a:lnTo>
                      <a:pt x="557" y="476"/>
                    </a:lnTo>
                    <a:lnTo>
                      <a:pt x="550" y="488"/>
                    </a:lnTo>
                    <a:lnTo>
                      <a:pt x="541" y="500"/>
                    </a:lnTo>
                    <a:lnTo>
                      <a:pt x="531" y="510"/>
                    </a:lnTo>
                    <a:lnTo>
                      <a:pt x="520" y="522"/>
                    </a:lnTo>
                    <a:lnTo>
                      <a:pt x="510" y="531"/>
                    </a:lnTo>
                    <a:lnTo>
                      <a:pt x="498" y="541"/>
                    </a:lnTo>
                    <a:lnTo>
                      <a:pt x="487" y="550"/>
                    </a:lnTo>
                    <a:lnTo>
                      <a:pt x="476" y="559"/>
                    </a:lnTo>
                    <a:lnTo>
                      <a:pt x="462" y="567"/>
                    </a:lnTo>
                    <a:lnTo>
                      <a:pt x="450" y="574"/>
                    </a:lnTo>
                    <a:lnTo>
                      <a:pt x="437" y="580"/>
                    </a:lnTo>
                    <a:lnTo>
                      <a:pt x="424" y="587"/>
                    </a:lnTo>
                    <a:lnTo>
                      <a:pt x="409" y="592"/>
                    </a:lnTo>
                    <a:lnTo>
                      <a:pt x="396" y="598"/>
                    </a:lnTo>
                    <a:lnTo>
                      <a:pt x="381" y="601"/>
                    </a:lnTo>
                    <a:lnTo>
                      <a:pt x="366" y="605"/>
                    </a:lnTo>
                    <a:lnTo>
                      <a:pt x="351" y="608"/>
                    </a:lnTo>
                    <a:lnTo>
                      <a:pt x="335" y="610"/>
                    </a:lnTo>
                    <a:lnTo>
                      <a:pt x="320" y="611"/>
                    </a:lnTo>
                    <a:lnTo>
                      <a:pt x="304" y="611"/>
                    </a:lnTo>
                    <a:lnTo>
                      <a:pt x="289" y="611"/>
                    </a:lnTo>
                    <a:lnTo>
                      <a:pt x="272" y="610"/>
                    </a:lnTo>
                    <a:lnTo>
                      <a:pt x="258" y="608"/>
                    </a:lnTo>
                    <a:lnTo>
                      <a:pt x="243" y="605"/>
                    </a:lnTo>
                    <a:lnTo>
                      <a:pt x="228" y="601"/>
                    </a:lnTo>
                    <a:lnTo>
                      <a:pt x="213" y="598"/>
                    </a:lnTo>
                    <a:lnTo>
                      <a:pt x="200" y="592"/>
                    </a:lnTo>
                    <a:lnTo>
                      <a:pt x="185" y="587"/>
                    </a:lnTo>
                    <a:lnTo>
                      <a:pt x="172" y="580"/>
                    </a:lnTo>
                    <a:lnTo>
                      <a:pt x="160" y="574"/>
                    </a:lnTo>
                    <a:lnTo>
                      <a:pt x="146" y="567"/>
                    </a:lnTo>
                    <a:lnTo>
                      <a:pt x="135" y="559"/>
                    </a:lnTo>
                    <a:lnTo>
                      <a:pt x="121" y="550"/>
                    </a:lnTo>
                    <a:lnTo>
                      <a:pt x="111" y="541"/>
                    </a:lnTo>
                    <a:lnTo>
                      <a:pt x="99" y="531"/>
                    </a:lnTo>
                    <a:lnTo>
                      <a:pt x="89" y="522"/>
                    </a:lnTo>
                    <a:lnTo>
                      <a:pt x="78" y="510"/>
                    </a:lnTo>
                    <a:lnTo>
                      <a:pt x="69" y="500"/>
                    </a:lnTo>
                    <a:lnTo>
                      <a:pt x="60" y="488"/>
                    </a:lnTo>
                    <a:lnTo>
                      <a:pt x="51" y="476"/>
                    </a:lnTo>
                    <a:lnTo>
                      <a:pt x="44" y="464"/>
                    </a:lnTo>
                    <a:lnTo>
                      <a:pt x="37" y="451"/>
                    </a:lnTo>
                    <a:lnTo>
                      <a:pt x="29" y="438"/>
                    </a:lnTo>
                    <a:lnTo>
                      <a:pt x="23" y="424"/>
                    </a:lnTo>
                    <a:lnTo>
                      <a:pt x="17" y="411"/>
                    </a:lnTo>
                    <a:lnTo>
                      <a:pt x="13" y="396"/>
                    </a:lnTo>
                    <a:lnTo>
                      <a:pt x="8" y="381"/>
                    </a:lnTo>
                    <a:lnTo>
                      <a:pt x="5" y="368"/>
                    </a:lnTo>
                    <a:lnTo>
                      <a:pt x="3" y="352"/>
                    </a:lnTo>
                    <a:lnTo>
                      <a:pt x="1" y="337"/>
                    </a:lnTo>
                    <a:lnTo>
                      <a:pt x="0" y="322"/>
                    </a:lnTo>
                    <a:lnTo>
                      <a:pt x="0" y="306"/>
                    </a:lnTo>
                    <a:close/>
                  </a:path>
                </a:pathLst>
              </a:custGeom>
              <a:solidFill>
                <a:srgbClr val="05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5" name="Freeform 37"/>
              <p:cNvSpPr>
                <a:spLocks noChangeAspect="1"/>
              </p:cNvSpPr>
              <p:nvPr/>
            </p:nvSpPr>
            <p:spPr bwMode="auto">
              <a:xfrm rot="5400000">
                <a:off x="1603" y="816"/>
                <a:ext cx="1133" cy="1133"/>
              </a:xfrm>
              <a:custGeom>
                <a:avLst/>
                <a:gdLst>
                  <a:gd name="T0" fmla="*/ 156144 w 605"/>
                  <a:gd name="T1" fmla="*/ 41015394 h 605"/>
                  <a:gd name="T2" fmla="*/ 1189710 w 605"/>
                  <a:gd name="T3" fmla="*/ 34425658 h 605"/>
                  <a:gd name="T4" fmla="*/ 3485876 w 605"/>
                  <a:gd name="T5" fmla="*/ 27950528 h 605"/>
                  <a:gd name="T6" fmla="*/ 6585477 w 605"/>
                  <a:gd name="T7" fmla="*/ 22057566 h 605"/>
                  <a:gd name="T8" fmla="*/ 10362573 w 605"/>
                  <a:gd name="T9" fmla="*/ 16705703 h 605"/>
                  <a:gd name="T10" fmla="*/ 14833845 w 605"/>
                  <a:gd name="T11" fmla="*/ 12039713 h 605"/>
                  <a:gd name="T12" fmla="*/ 19980854 w 605"/>
                  <a:gd name="T13" fmla="*/ 7813842 h 605"/>
                  <a:gd name="T14" fmla="*/ 25835218 w 605"/>
                  <a:gd name="T15" fmla="*/ 4666999 h 605"/>
                  <a:gd name="T16" fmla="*/ 31832832 w 605"/>
                  <a:gd name="T17" fmla="*/ 2228002 h 605"/>
                  <a:gd name="T18" fmla="*/ 38451091 w 605"/>
                  <a:gd name="T19" fmla="*/ 731330 h 605"/>
                  <a:gd name="T20" fmla="*/ 45427131 w 605"/>
                  <a:gd name="T21" fmla="*/ 0 h 605"/>
                  <a:gd name="T22" fmla="*/ 52343716 w 605"/>
                  <a:gd name="T23" fmla="*/ 731330 h 605"/>
                  <a:gd name="T24" fmla="*/ 59079294 w 605"/>
                  <a:gd name="T25" fmla="*/ 2228002 h 605"/>
                  <a:gd name="T26" fmla="*/ 65115587 w 605"/>
                  <a:gd name="T27" fmla="*/ 4666999 h 605"/>
                  <a:gd name="T28" fmla="*/ 70814038 w 605"/>
                  <a:gd name="T29" fmla="*/ 7813842 h 605"/>
                  <a:gd name="T30" fmla="*/ 75942546 w 605"/>
                  <a:gd name="T31" fmla="*/ 12039713 h 605"/>
                  <a:gd name="T32" fmla="*/ 80405652 w 605"/>
                  <a:gd name="T33" fmla="*/ 16705703 h 605"/>
                  <a:gd name="T34" fmla="*/ 84177613 w 605"/>
                  <a:gd name="T35" fmla="*/ 22057566 h 605"/>
                  <a:gd name="T36" fmla="*/ 87356102 w 605"/>
                  <a:gd name="T37" fmla="*/ 27950528 h 605"/>
                  <a:gd name="T38" fmla="*/ 89581355 w 605"/>
                  <a:gd name="T39" fmla="*/ 34425658 h 605"/>
                  <a:gd name="T40" fmla="*/ 90606885 w 605"/>
                  <a:gd name="T41" fmla="*/ 41015394 h 605"/>
                  <a:gd name="T42" fmla="*/ 90950950 w 605"/>
                  <a:gd name="T43" fmla="*/ 47918089 h 605"/>
                  <a:gd name="T44" fmla="*/ 90059619 w 605"/>
                  <a:gd name="T45" fmla="*/ 54909396 h 605"/>
                  <a:gd name="T46" fmla="*/ 88010844 w 605"/>
                  <a:gd name="T47" fmla="*/ 61338991 h 605"/>
                  <a:gd name="T48" fmla="*/ 85411810 w 605"/>
                  <a:gd name="T49" fmla="*/ 67341407 h 605"/>
                  <a:gd name="T50" fmla="*/ 81769752 w 605"/>
                  <a:gd name="T51" fmla="*/ 72874805 h 605"/>
                  <a:gd name="T52" fmla="*/ 77542159 w 605"/>
                  <a:gd name="T53" fmla="*/ 77886607 h 605"/>
                  <a:gd name="T54" fmla="*/ 72639585 w 605"/>
                  <a:gd name="T55" fmla="*/ 82118005 h 605"/>
                  <a:gd name="T56" fmla="*/ 67036297 w 605"/>
                  <a:gd name="T57" fmla="*/ 85549802 h 605"/>
                  <a:gd name="T58" fmla="*/ 60996195 w 605"/>
                  <a:gd name="T59" fmla="*/ 88198737 h 605"/>
                  <a:gd name="T60" fmla="*/ 54570494 w 605"/>
                  <a:gd name="T61" fmla="*/ 90059619 h 605"/>
                  <a:gd name="T62" fmla="*/ 47834704 w 605"/>
                  <a:gd name="T63" fmla="*/ 90950950 h 605"/>
                  <a:gd name="T64" fmla="*/ 40760289 w 605"/>
                  <a:gd name="T65" fmla="*/ 90770892 h 605"/>
                  <a:gd name="T66" fmla="*/ 33940629 w 605"/>
                  <a:gd name="T67" fmla="*/ 89581355 h 605"/>
                  <a:gd name="T68" fmla="*/ 27779746 w 605"/>
                  <a:gd name="T69" fmla="*/ 87356102 h 605"/>
                  <a:gd name="T70" fmla="*/ 21817565 w 605"/>
                  <a:gd name="T71" fmla="*/ 84425871 h 605"/>
                  <a:gd name="T72" fmla="*/ 16367666 w 605"/>
                  <a:gd name="T73" fmla="*/ 80744232 h 605"/>
                  <a:gd name="T74" fmla="*/ 11694935 w 605"/>
                  <a:gd name="T75" fmla="*/ 76164916 h 605"/>
                  <a:gd name="T76" fmla="*/ 7714299 w 605"/>
                  <a:gd name="T77" fmla="*/ 71113410 h 605"/>
                  <a:gd name="T78" fmla="*/ 4328513 w 605"/>
                  <a:gd name="T79" fmla="*/ 65408002 h 605"/>
                  <a:gd name="T80" fmla="*/ 1920542 w 605"/>
                  <a:gd name="T81" fmla="*/ 59079294 h 605"/>
                  <a:gd name="T82" fmla="*/ 292415 w 605"/>
                  <a:gd name="T83" fmla="*/ 52598338 h 605"/>
                  <a:gd name="T84" fmla="*/ 0 w 605"/>
                  <a:gd name="T85" fmla="*/ 45681933 h 60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05" h="605">
                    <a:moveTo>
                      <a:pt x="0" y="304"/>
                    </a:moveTo>
                    <a:lnTo>
                      <a:pt x="0" y="288"/>
                    </a:lnTo>
                    <a:lnTo>
                      <a:pt x="1" y="273"/>
                    </a:lnTo>
                    <a:lnTo>
                      <a:pt x="2" y="258"/>
                    </a:lnTo>
                    <a:lnTo>
                      <a:pt x="5" y="243"/>
                    </a:lnTo>
                    <a:lnTo>
                      <a:pt x="8" y="229"/>
                    </a:lnTo>
                    <a:lnTo>
                      <a:pt x="13" y="214"/>
                    </a:lnTo>
                    <a:lnTo>
                      <a:pt x="17" y="199"/>
                    </a:lnTo>
                    <a:lnTo>
                      <a:pt x="23" y="186"/>
                    </a:lnTo>
                    <a:lnTo>
                      <a:pt x="29" y="172"/>
                    </a:lnTo>
                    <a:lnTo>
                      <a:pt x="37" y="159"/>
                    </a:lnTo>
                    <a:lnTo>
                      <a:pt x="44" y="147"/>
                    </a:lnTo>
                    <a:lnTo>
                      <a:pt x="51" y="135"/>
                    </a:lnTo>
                    <a:lnTo>
                      <a:pt x="59" y="122"/>
                    </a:lnTo>
                    <a:lnTo>
                      <a:pt x="69" y="111"/>
                    </a:lnTo>
                    <a:lnTo>
                      <a:pt x="78" y="100"/>
                    </a:lnTo>
                    <a:lnTo>
                      <a:pt x="89" y="89"/>
                    </a:lnTo>
                    <a:lnTo>
                      <a:pt x="99" y="80"/>
                    </a:lnTo>
                    <a:lnTo>
                      <a:pt x="109" y="70"/>
                    </a:lnTo>
                    <a:lnTo>
                      <a:pt x="121" y="61"/>
                    </a:lnTo>
                    <a:lnTo>
                      <a:pt x="133" y="52"/>
                    </a:lnTo>
                    <a:lnTo>
                      <a:pt x="145" y="45"/>
                    </a:lnTo>
                    <a:lnTo>
                      <a:pt x="158" y="37"/>
                    </a:lnTo>
                    <a:lnTo>
                      <a:pt x="172" y="31"/>
                    </a:lnTo>
                    <a:lnTo>
                      <a:pt x="185" y="25"/>
                    </a:lnTo>
                    <a:lnTo>
                      <a:pt x="198" y="20"/>
                    </a:lnTo>
                    <a:lnTo>
                      <a:pt x="212" y="15"/>
                    </a:lnTo>
                    <a:lnTo>
                      <a:pt x="226" y="11"/>
                    </a:lnTo>
                    <a:lnTo>
                      <a:pt x="241" y="6"/>
                    </a:lnTo>
                    <a:lnTo>
                      <a:pt x="256" y="5"/>
                    </a:lnTo>
                    <a:lnTo>
                      <a:pt x="271" y="3"/>
                    </a:lnTo>
                    <a:lnTo>
                      <a:pt x="286" y="2"/>
                    </a:lnTo>
                    <a:lnTo>
                      <a:pt x="302" y="0"/>
                    </a:lnTo>
                    <a:lnTo>
                      <a:pt x="318" y="2"/>
                    </a:lnTo>
                    <a:lnTo>
                      <a:pt x="333" y="3"/>
                    </a:lnTo>
                    <a:lnTo>
                      <a:pt x="348" y="5"/>
                    </a:lnTo>
                    <a:lnTo>
                      <a:pt x="363" y="6"/>
                    </a:lnTo>
                    <a:lnTo>
                      <a:pt x="378" y="11"/>
                    </a:lnTo>
                    <a:lnTo>
                      <a:pt x="393" y="15"/>
                    </a:lnTo>
                    <a:lnTo>
                      <a:pt x="406" y="20"/>
                    </a:lnTo>
                    <a:lnTo>
                      <a:pt x="419" y="25"/>
                    </a:lnTo>
                    <a:lnTo>
                      <a:pt x="433" y="31"/>
                    </a:lnTo>
                    <a:lnTo>
                      <a:pt x="446" y="37"/>
                    </a:lnTo>
                    <a:lnTo>
                      <a:pt x="459" y="45"/>
                    </a:lnTo>
                    <a:lnTo>
                      <a:pt x="471" y="52"/>
                    </a:lnTo>
                    <a:lnTo>
                      <a:pt x="483" y="61"/>
                    </a:lnTo>
                    <a:lnTo>
                      <a:pt x="495" y="70"/>
                    </a:lnTo>
                    <a:lnTo>
                      <a:pt x="505" y="80"/>
                    </a:lnTo>
                    <a:lnTo>
                      <a:pt x="516" y="89"/>
                    </a:lnTo>
                    <a:lnTo>
                      <a:pt x="526" y="100"/>
                    </a:lnTo>
                    <a:lnTo>
                      <a:pt x="535" y="111"/>
                    </a:lnTo>
                    <a:lnTo>
                      <a:pt x="544" y="122"/>
                    </a:lnTo>
                    <a:lnTo>
                      <a:pt x="553" y="135"/>
                    </a:lnTo>
                    <a:lnTo>
                      <a:pt x="560" y="147"/>
                    </a:lnTo>
                    <a:lnTo>
                      <a:pt x="568" y="159"/>
                    </a:lnTo>
                    <a:lnTo>
                      <a:pt x="575" y="172"/>
                    </a:lnTo>
                    <a:lnTo>
                      <a:pt x="581" y="186"/>
                    </a:lnTo>
                    <a:lnTo>
                      <a:pt x="585" y="199"/>
                    </a:lnTo>
                    <a:lnTo>
                      <a:pt x="591" y="214"/>
                    </a:lnTo>
                    <a:lnTo>
                      <a:pt x="596" y="229"/>
                    </a:lnTo>
                    <a:lnTo>
                      <a:pt x="599" y="243"/>
                    </a:lnTo>
                    <a:lnTo>
                      <a:pt x="602" y="258"/>
                    </a:lnTo>
                    <a:lnTo>
                      <a:pt x="603" y="273"/>
                    </a:lnTo>
                    <a:lnTo>
                      <a:pt x="605" y="288"/>
                    </a:lnTo>
                    <a:lnTo>
                      <a:pt x="605" y="304"/>
                    </a:lnTo>
                    <a:lnTo>
                      <a:pt x="605" y="319"/>
                    </a:lnTo>
                    <a:lnTo>
                      <a:pt x="603" y="335"/>
                    </a:lnTo>
                    <a:lnTo>
                      <a:pt x="602" y="350"/>
                    </a:lnTo>
                    <a:lnTo>
                      <a:pt x="599" y="365"/>
                    </a:lnTo>
                    <a:lnTo>
                      <a:pt x="596" y="378"/>
                    </a:lnTo>
                    <a:lnTo>
                      <a:pt x="591" y="393"/>
                    </a:lnTo>
                    <a:lnTo>
                      <a:pt x="585" y="408"/>
                    </a:lnTo>
                    <a:lnTo>
                      <a:pt x="581" y="421"/>
                    </a:lnTo>
                    <a:lnTo>
                      <a:pt x="575" y="435"/>
                    </a:lnTo>
                    <a:lnTo>
                      <a:pt x="568" y="448"/>
                    </a:lnTo>
                    <a:lnTo>
                      <a:pt x="560" y="460"/>
                    </a:lnTo>
                    <a:lnTo>
                      <a:pt x="553" y="473"/>
                    </a:lnTo>
                    <a:lnTo>
                      <a:pt x="544" y="485"/>
                    </a:lnTo>
                    <a:lnTo>
                      <a:pt x="535" y="495"/>
                    </a:lnTo>
                    <a:lnTo>
                      <a:pt x="526" y="507"/>
                    </a:lnTo>
                    <a:lnTo>
                      <a:pt x="516" y="518"/>
                    </a:lnTo>
                    <a:lnTo>
                      <a:pt x="505" y="528"/>
                    </a:lnTo>
                    <a:lnTo>
                      <a:pt x="495" y="537"/>
                    </a:lnTo>
                    <a:lnTo>
                      <a:pt x="483" y="546"/>
                    </a:lnTo>
                    <a:lnTo>
                      <a:pt x="471" y="555"/>
                    </a:lnTo>
                    <a:lnTo>
                      <a:pt x="459" y="562"/>
                    </a:lnTo>
                    <a:lnTo>
                      <a:pt x="446" y="569"/>
                    </a:lnTo>
                    <a:lnTo>
                      <a:pt x="433" y="575"/>
                    </a:lnTo>
                    <a:lnTo>
                      <a:pt x="419" y="581"/>
                    </a:lnTo>
                    <a:lnTo>
                      <a:pt x="406" y="587"/>
                    </a:lnTo>
                    <a:lnTo>
                      <a:pt x="393" y="592"/>
                    </a:lnTo>
                    <a:lnTo>
                      <a:pt x="378" y="596"/>
                    </a:lnTo>
                    <a:lnTo>
                      <a:pt x="363" y="599"/>
                    </a:lnTo>
                    <a:lnTo>
                      <a:pt x="348" y="602"/>
                    </a:lnTo>
                    <a:lnTo>
                      <a:pt x="333" y="604"/>
                    </a:lnTo>
                    <a:lnTo>
                      <a:pt x="318" y="605"/>
                    </a:lnTo>
                    <a:lnTo>
                      <a:pt x="302" y="605"/>
                    </a:lnTo>
                    <a:lnTo>
                      <a:pt x="286" y="605"/>
                    </a:lnTo>
                    <a:lnTo>
                      <a:pt x="271" y="604"/>
                    </a:lnTo>
                    <a:lnTo>
                      <a:pt x="256" y="602"/>
                    </a:lnTo>
                    <a:lnTo>
                      <a:pt x="241" y="599"/>
                    </a:lnTo>
                    <a:lnTo>
                      <a:pt x="226" y="596"/>
                    </a:lnTo>
                    <a:lnTo>
                      <a:pt x="212" y="592"/>
                    </a:lnTo>
                    <a:lnTo>
                      <a:pt x="198" y="587"/>
                    </a:lnTo>
                    <a:lnTo>
                      <a:pt x="185" y="581"/>
                    </a:lnTo>
                    <a:lnTo>
                      <a:pt x="172" y="575"/>
                    </a:lnTo>
                    <a:lnTo>
                      <a:pt x="158" y="569"/>
                    </a:lnTo>
                    <a:lnTo>
                      <a:pt x="145" y="562"/>
                    </a:lnTo>
                    <a:lnTo>
                      <a:pt x="133" y="555"/>
                    </a:lnTo>
                    <a:lnTo>
                      <a:pt x="121" y="546"/>
                    </a:lnTo>
                    <a:lnTo>
                      <a:pt x="109" y="537"/>
                    </a:lnTo>
                    <a:lnTo>
                      <a:pt x="99" y="528"/>
                    </a:lnTo>
                    <a:lnTo>
                      <a:pt x="89" y="518"/>
                    </a:lnTo>
                    <a:lnTo>
                      <a:pt x="78" y="507"/>
                    </a:lnTo>
                    <a:lnTo>
                      <a:pt x="69" y="495"/>
                    </a:lnTo>
                    <a:lnTo>
                      <a:pt x="59" y="485"/>
                    </a:lnTo>
                    <a:lnTo>
                      <a:pt x="51" y="473"/>
                    </a:lnTo>
                    <a:lnTo>
                      <a:pt x="44" y="460"/>
                    </a:lnTo>
                    <a:lnTo>
                      <a:pt x="37" y="448"/>
                    </a:lnTo>
                    <a:lnTo>
                      <a:pt x="29" y="435"/>
                    </a:lnTo>
                    <a:lnTo>
                      <a:pt x="23" y="421"/>
                    </a:lnTo>
                    <a:lnTo>
                      <a:pt x="17" y="408"/>
                    </a:lnTo>
                    <a:lnTo>
                      <a:pt x="13" y="393"/>
                    </a:lnTo>
                    <a:lnTo>
                      <a:pt x="8" y="378"/>
                    </a:lnTo>
                    <a:lnTo>
                      <a:pt x="5" y="365"/>
                    </a:lnTo>
                    <a:lnTo>
                      <a:pt x="2" y="350"/>
                    </a:lnTo>
                    <a:lnTo>
                      <a:pt x="1" y="335"/>
                    </a:lnTo>
                    <a:lnTo>
                      <a:pt x="0" y="31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0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6" name="Freeform 38"/>
              <p:cNvSpPr>
                <a:spLocks noChangeAspect="1"/>
              </p:cNvSpPr>
              <p:nvPr/>
            </p:nvSpPr>
            <p:spPr bwMode="auto">
              <a:xfrm rot="5400000">
                <a:off x="1605" y="821"/>
                <a:ext cx="1123" cy="1121"/>
              </a:xfrm>
              <a:custGeom>
                <a:avLst/>
                <a:gdLst>
                  <a:gd name="T0" fmla="*/ 290048 w 600"/>
                  <a:gd name="T1" fmla="*/ 39773870 h 599"/>
                  <a:gd name="T2" fmla="*/ 1658276 w 600"/>
                  <a:gd name="T3" fmla="*/ 33206814 h 599"/>
                  <a:gd name="T4" fmla="*/ 3559455 w 600"/>
                  <a:gd name="T5" fmla="*/ 27038812 h 599"/>
                  <a:gd name="T6" fmla="*/ 6662113 w 600"/>
                  <a:gd name="T7" fmla="*/ 21252942 h 599"/>
                  <a:gd name="T8" fmla="*/ 10229894 w 600"/>
                  <a:gd name="T9" fmla="*/ 16005223 h 599"/>
                  <a:gd name="T10" fmla="*/ 14857123 w 600"/>
                  <a:gd name="T11" fmla="*/ 11383549 h 599"/>
                  <a:gd name="T12" fmla="*/ 19616882 w 600"/>
                  <a:gd name="T13" fmla="*/ 7454687 h 599"/>
                  <a:gd name="T14" fmla="*/ 25425952 w 600"/>
                  <a:gd name="T15" fmla="*/ 4280055 h 599"/>
                  <a:gd name="T16" fmla="*/ 31373799 w 600"/>
                  <a:gd name="T17" fmla="*/ 1899257 h 599"/>
                  <a:gd name="T18" fmla="*/ 37732384 w 600"/>
                  <a:gd name="T19" fmla="*/ 472181 h 599"/>
                  <a:gd name="T20" fmla="*/ 44653523 w 600"/>
                  <a:gd name="T21" fmla="*/ 0 h 599"/>
                  <a:gd name="T22" fmla="*/ 51490366 w 600"/>
                  <a:gd name="T23" fmla="*/ 472181 h 599"/>
                  <a:gd name="T24" fmla="*/ 57860172 w 600"/>
                  <a:gd name="T25" fmla="*/ 1899257 h 599"/>
                  <a:gd name="T26" fmla="*/ 64090971 w 600"/>
                  <a:gd name="T27" fmla="*/ 4280055 h 599"/>
                  <a:gd name="T28" fmla="*/ 69633825 w 600"/>
                  <a:gd name="T29" fmla="*/ 7454687 h 599"/>
                  <a:gd name="T30" fmla="*/ 74669812 w 600"/>
                  <a:gd name="T31" fmla="*/ 11383549 h 599"/>
                  <a:gd name="T32" fmla="*/ 78948087 w 600"/>
                  <a:gd name="T33" fmla="*/ 16005223 h 599"/>
                  <a:gd name="T34" fmla="*/ 82853811 w 600"/>
                  <a:gd name="T35" fmla="*/ 21252942 h 599"/>
                  <a:gd name="T36" fmla="*/ 85804966 w 600"/>
                  <a:gd name="T37" fmla="*/ 27038812 h 599"/>
                  <a:gd name="T38" fmla="*/ 87861841 w 600"/>
                  <a:gd name="T39" fmla="*/ 33206814 h 599"/>
                  <a:gd name="T40" fmla="*/ 88886012 w 600"/>
                  <a:gd name="T41" fmla="*/ 39773870 h 599"/>
                  <a:gd name="T42" fmla="*/ 89222736 w 600"/>
                  <a:gd name="T43" fmla="*/ 46611826 h 599"/>
                  <a:gd name="T44" fmla="*/ 88336887 w 600"/>
                  <a:gd name="T45" fmla="*/ 53429740 h 599"/>
                  <a:gd name="T46" fmla="*/ 86511421 w 600"/>
                  <a:gd name="T47" fmla="*/ 59495696 h 599"/>
                  <a:gd name="T48" fmla="*/ 83869892 w 600"/>
                  <a:gd name="T49" fmla="*/ 65422009 h 599"/>
                  <a:gd name="T50" fmla="*/ 80314020 w 600"/>
                  <a:gd name="T51" fmla="*/ 71045832 h 599"/>
                  <a:gd name="T52" fmla="*/ 76111325 w 600"/>
                  <a:gd name="T53" fmla="*/ 75805480 h 599"/>
                  <a:gd name="T54" fmla="*/ 71348772 w 600"/>
                  <a:gd name="T55" fmla="*/ 79983790 h 599"/>
                  <a:gd name="T56" fmla="*/ 66007870 w 600"/>
                  <a:gd name="T57" fmla="*/ 83580087 h 599"/>
                  <a:gd name="T58" fmla="*/ 60058777 w 600"/>
                  <a:gd name="T59" fmla="*/ 86191040 h 599"/>
                  <a:gd name="T60" fmla="*/ 53703904 w 600"/>
                  <a:gd name="T61" fmla="*/ 87993887 h 599"/>
                  <a:gd name="T62" fmla="*/ 46943103 w 600"/>
                  <a:gd name="T63" fmla="*/ 88878622 h 599"/>
                  <a:gd name="T64" fmla="*/ 40122041 w 600"/>
                  <a:gd name="T65" fmla="*/ 88536748 h 599"/>
                  <a:gd name="T66" fmla="*/ 33616721 w 600"/>
                  <a:gd name="T67" fmla="*/ 87521579 h 599"/>
                  <a:gd name="T68" fmla="*/ 27326910 w 600"/>
                  <a:gd name="T69" fmla="*/ 85331181 h 599"/>
                  <a:gd name="T70" fmla="*/ 21436531 w 600"/>
                  <a:gd name="T71" fmla="*/ 82539999 h 599"/>
                  <a:gd name="T72" fmla="*/ 16372762 w 600"/>
                  <a:gd name="T73" fmla="*/ 78628042 h 599"/>
                  <a:gd name="T74" fmla="*/ 11758654 w 600"/>
                  <a:gd name="T75" fmla="*/ 74347945 h 599"/>
                  <a:gd name="T76" fmla="*/ 7730616 w 600"/>
                  <a:gd name="T77" fmla="*/ 69314391 h 599"/>
                  <a:gd name="T78" fmla="*/ 4472246 w 600"/>
                  <a:gd name="T79" fmla="*/ 63495950 h 599"/>
                  <a:gd name="T80" fmla="*/ 2086416 w 600"/>
                  <a:gd name="T81" fmla="*/ 57566277 h 599"/>
                  <a:gd name="T82" fmla="*/ 727013 w 600"/>
                  <a:gd name="T83" fmla="*/ 51233160 h 599"/>
                  <a:gd name="T84" fmla="*/ 0 w 600"/>
                  <a:gd name="T85" fmla="*/ 44394881 h 59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00" h="599">
                    <a:moveTo>
                      <a:pt x="0" y="299"/>
                    </a:moveTo>
                    <a:lnTo>
                      <a:pt x="2" y="284"/>
                    </a:lnTo>
                    <a:lnTo>
                      <a:pt x="2" y="268"/>
                    </a:lnTo>
                    <a:lnTo>
                      <a:pt x="5" y="253"/>
                    </a:lnTo>
                    <a:lnTo>
                      <a:pt x="6" y="238"/>
                    </a:lnTo>
                    <a:lnTo>
                      <a:pt x="11" y="224"/>
                    </a:lnTo>
                    <a:lnTo>
                      <a:pt x="14" y="210"/>
                    </a:lnTo>
                    <a:lnTo>
                      <a:pt x="20" y="197"/>
                    </a:lnTo>
                    <a:lnTo>
                      <a:pt x="24" y="182"/>
                    </a:lnTo>
                    <a:lnTo>
                      <a:pt x="30" y="169"/>
                    </a:lnTo>
                    <a:lnTo>
                      <a:pt x="38" y="157"/>
                    </a:lnTo>
                    <a:lnTo>
                      <a:pt x="45" y="143"/>
                    </a:lnTo>
                    <a:lnTo>
                      <a:pt x="52" y="132"/>
                    </a:lnTo>
                    <a:lnTo>
                      <a:pt x="60" y="120"/>
                    </a:lnTo>
                    <a:lnTo>
                      <a:pt x="69" y="108"/>
                    </a:lnTo>
                    <a:lnTo>
                      <a:pt x="79" y="98"/>
                    </a:lnTo>
                    <a:lnTo>
                      <a:pt x="89" y="87"/>
                    </a:lnTo>
                    <a:lnTo>
                      <a:pt x="100" y="77"/>
                    </a:lnTo>
                    <a:lnTo>
                      <a:pt x="110" y="68"/>
                    </a:lnTo>
                    <a:lnTo>
                      <a:pt x="121" y="59"/>
                    </a:lnTo>
                    <a:lnTo>
                      <a:pt x="132" y="50"/>
                    </a:lnTo>
                    <a:lnTo>
                      <a:pt x="144" y="43"/>
                    </a:lnTo>
                    <a:lnTo>
                      <a:pt x="158" y="35"/>
                    </a:lnTo>
                    <a:lnTo>
                      <a:pt x="171" y="29"/>
                    </a:lnTo>
                    <a:lnTo>
                      <a:pt x="184" y="23"/>
                    </a:lnTo>
                    <a:lnTo>
                      <a:pt x="198" y="17"/>
                    </a:lnTo>
                    <a:lnTo>
                      <a:pt x="211" y="13"/>
                    </a:lnTo>
                    <a:lnTo>
                      <a:pt x="226" y="9"/>
                    </a:lnTo>
                    <a:lnTo>
                      <a:pt x="239" y="6"/>
                    </a:lnTo>
                    <a:lnTo>
                      <a:pt x="254" y="3"/>
                    </a:lnTo>
                    <a:lnTo>
                      <a:pt x="270" y="1"/>
                    </a:lnTo>
                    <a:lnTo>
                      <a:pt x="285" y="0"/>
                    </a:lnTo>
                    <a:lnTo>
                      <a:pt x="300" y="0"/>
                    </a:lnTo>
                    <a:lnTo>
                      <a:pt x="316" y="0"/>
                    </a:lnTo>
                    <a:lnTo>
                      <a:pt x="331" y="1"/>
                    </a:lnTo>
                    <a:lnTo>
                      <a:pt x="346" y="3"/>
                    </a:lnTo>
                    <a:lnTo>
                      <a:pt x="361" y="6"/>
                    </a:lnTo>
                    <a:lnTo>
                      <a:pt x="376" y="9"/>
                    </a:lnTo>
                    <a:lnTo>
                      <a:pt x="389" y="13"/>
                    </a:lnTo>
                    <a:lnTo>
                      <a:pt x="404" y="17"/>
                    </a:lnTo>
                    <a:lnTo>
                      <a:pt x="417" y="23"/>
                    </a:lnTo>
                    <a:lnTo>
                      <a:pt x="431" y="29"/>
                    </a:lnTo>
                    <a:lnTo>
                      <a:pt x="444" y="35"/>
                    </a:lnTo>
                    <a:lnTo>
                      <a:pt x="456" y="43"/>
                    </a:lnTo>
                    <a:lnTo>
                      <a:pt x="468" y="50"/>
                    </a:lnTo>
                    <a:lnTo>
                      <a:pt x="480" y="59"/>
                    </a:lnTo>
                    <a:lnTo>
                      <a:pt x="491" y="68"/>
                    </a:lnTo>
                    <a:lnTo>
                      <a:pt x="502" y="77"/>
                    </a:lnTo>
                    <a:lnTo>
                      <a:pt x="512" y="87"/>
                    </a:lnTo>
                    <a:lnTo>
                      <a:pt x="523" y="98"/>
                    </a:lnTo>
                    <a:lnTo>
                      <a:pt x="531" y="108"/>
                    </a:lnTo>
                    <a:lnTo>
                      <a:pt x="540" y="120"/>
                    </a:lnTo>
                    <a:lnTo>
                      <a:pt x="549" y="132"/>
                    </a:lnTo>
                    <a:lnTo>
                      <a:pt x="557" y="143"/>
                    </a:lnTo>
                    <a:lnTo>
                      <a:pt x="564" y="157"/>
                    </a:lnTo>
                    <a:lnTo>
                      <a:pt x="570" y="169"/>
                    </a:lnTo>
                    <a:lnTo>
                      <a:pt x="577" y="182"/>
                    </a:lnTo>
                    <a:lnTo>
                      <a:pt x="582" y="197"/>
                    </a:lnTo>
                    <a:lnTo>
                      <a:pt x="586" y="210"/>
                    </a:lnTo>
                    <a:lnTo>
                      <a:pt x="591" y="224"/>
                    </a:lnTo>
                    <a:lnTo>
                      <a:pt x="594" y="238"/>
                    </a:lnTo>
                    <a:lnTo>
                      <a:pt x="597" y="253"/>
                    </a:lnTo>
                    <a:lnTo>
                      <a:pt x="598" y="268"/>
                    </a:lnTo>
                    <a:lnTo>
                      <a:pt x="600" y="284"/>
                    </a:lnTo>
                    <a:lnTo>
                      <a:pt x="600" y="299"/>
                    </a:lnTo>
                    <a:lnTo>
                      <a:pt x="600" y="314"/>
                    </a:lnTo>
                    <a:lnTo>
                      <a:pt x="598" y="330"/>
                    </a:lnTo>
                    <a:lnTo>
                      <a:pt x="597" y="345"/>
                    </a:lnTo>
                    <a:lnTo>
                      <a:pt x="594" y="360"/>
                    </a:lnTo>
                    <a:lnTo>
                      <a:pt x="591" y="373"/>
                    </a:lnTo>
                    <a:lnTo>
                      <a:pt x="586" y="388"/>
                    </a:lnTo>
                    <a:lnTo>
                      <a:pt x="582" y="401"/>
                    </a:lnTo>
                    <a:lnTo>
                      <a:pt x="577" y="416"/>
                    </a:lnTo>
                    <a:lnTo>
                      <a:pt x="570" y="428"/>
                    </a:lnTo>
                    <a:lnTo>
                      <a:pt x="564" y="441"/>
                    </a:lnTo>
                    <a:lnTo>
                      <a:pt x="557" y="455"/>
                    </a:lnTo>
                    <a:lnTo>
                      <a:pt x="549" y="467"/>
                    </a:lnTo>
                    <a:lnTo>
                      <a:pt x="540" y="479"/>
                    </a:lnTo>
                    <a:lnTo>
                      <a:pt x="531" y="490"/>
                    </a:lnTo>
                    <a:lnTo>
                      <a:pt x="523" y="501"/>
                    </a:lnTo>
                    <a:lnTo>
                      <a:pt x="512" y="511"/>
                    </a:lnTo>
                    <a:lnTo>
                      <a:pt x="502" y="520"/>
                    </a:lnTo>
                    <a:lnTo>
                      <a:pt x="491" y="530"/>
                    </a:lnTo>
                    <a:lnTo>
                      <a:pt x="480" y="539"/>
                    </a:lnTo>
                    <a:lnTo>
                      <a:pt x="468" y="548"/>
                    </a:lnTo>
                    <a:lnTo>
                      <a:pt x="456" y="556"/>
                    </a:lnTo>
                    <a:lnTo>
                      <a:pt x="444" y="563"/>
                    </a:lnTo>
                    <a:lnTo>
                      <a:pt x="431" y="569"/>
                    </a:lnTo>
                    <a:lnTo>
                      <a:pt x="417" y="575"/>
                    </a:lnTo>
                    <a:lnTo>
                      <a:pt x="404" y="581"/>
                    </a:lnTo>
                    <a:lnTo>
                      <a:pt x="389" y="585"/>
                    </a:lnTo>
                    <a:lnTo>
                      <a:pt x="376" y="590"/>
                    </a:lnTo>
                    <a:lnTo>
                      <a:pt x="361" y="593"/>
                    </a:lnTo>
                    <a:lnTo>
                      <a:pt x="346" y="596"/>
                    </a:lnTo>
                    <a:lnTo>
                      <a:pt x="331" y="597"/>
                    </a:lnTo>
                    <a:lnTo>
                      <a:pt x="316" y="599"/>
                    </a:lnTo>
                    <a:lnTo>
                      <a:pt x="300" y="599"/>
                    </a:lnTo>
                    <a:lnTo>
                      <a:pt x="285" y="599"/>
                    </a:lnTo>
                    <a:lnTo>
                      <a:pt x="270" y="597"/>
                    </a:lnTo>
                    <a:lnTo>
                      <a:pt x="254" y="596"/>
                    </a:lnTo>
                    <a:lnTo>
                      <a:pt x="239" y="593"/>
                    </a:lnTo>
                    <a:lnTo>
                      <a:pt x="226" y="590"/>
                    </a:lnTo>
                    <a:lnTo>
                      <a:pt x="211" y="585"/>
                    </a:lnTo>
                    <a:lnTo>
                      <a:pt x="198" y="581"/>
                    </a:lnTo>
                    <a:lnTo>
                      <a:pt x="184" y="575"/>
                    </a:lnTo>
                    <a:lnTo>
                      <a:pt x="171" y="569"/>
                    </a:lnTo>
                    <a:lnTo>
                      <a:pt x="158" y="563"/>
                    </a:lnTo>
                    <a:lnTo>
                      <a:pt x="144" y="556"/>
                    </a:lnTo>
                    <a:lnTo>
                      <a:pt x="132" y="548"/>
                    </a:lnTo>
                    <a:lnTo>
                      <a:pt x="121" y="539"/>
                    </a:lnTo>
                    <a:lnTo>
                      <a:pt x="110" y="530"/>
                    </a:lnTo>
                    <a:lnTo>
                      <a:pt x="100" y="520"/>
                    </a:lnTo>
                    <a:lnTo>
                      <a:pt x="89" y="511"/>
                    </a:lnTo>
                    <a:lnTo>
                      <a:pt x="79" y="501"/>
                    </a:lnTo>
                    <a:lnTo>
                      <a:pt x="69" y="490"/>
                    </a:lnTo>
                    <a:lnTo>
                      <a:pt x="60" y="479"/>
                    </a:lnTo>
                    <a:lnTo>
                      <a:pt x="52" y="467"/>
                    </a:lnTo>
                    <a:lnTo>
                      <a:pt x="45" y="455"/>
                    </a:lnTo>
                    <a:lnTo>
                      <a:pt x="38" y="441"/>
                    </a:lnTo>
                    <a:lnTo>
                      <a:pt x="30" y="428"/>
                    </a:lnTo>
                    <a:lnTo>
                      <a:pt x="24" y="416"/>
                    </a:lnTo>
                    <a:lnTo>
                      <a:pt x="20" y="401"/>
                    </a:lnTo>
                    <a:lnTo>
                      <a:pt x="14" y="388"/>
                    </a:lnTo>
                    <a:lnTo>
                      <a:pt x="11" y="373"/>
                    </a:lnTo>
                    <a:lnTo>
                      <a:pt x="6" y="360"/>
                    </a:lnTo>
                    <a:lnTo>
                      <a:pt x="5" y="345"/>
                    </a:lnTo>
                    <a:lnTo>
                      <a:pt x="2" y="330"/>
                    </a:lnTo>
                    <a:lnTo>
                      <a:pt x="2" y="314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0C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7" name="Freeform 39"/>
              <p:cNvSpPr>
                <a:spLocks noChangeAspect="1"/>
              </p:cNvSpPr>
              <p:nvPr/>
            </p:nvSpPr>
            <p:spPr bwMode="auto">
              <a:xfrm rot="5400000">
                <a:off x="1604" y="822"/>
                <a:ext cx="1110" cy="1113"/>
              </a:xfrm>
              <a:custGeom>
                <a:avLst/>
                <a:gdLst>
                  <a:gd name="T0" fmla="*/ 155228 w 593"/>
                  <a:gd name="T1" fmla="*/ 40345486 h 594"/>
                  <a:gd name="T2" fmla="*/ 1361704 w 593"/>
                  <a:gd name="T3" fmla="*/ 33712828 h 594"/>
                  <a:gd name="T4" fmla="*/ 3273029 w 593"/>
                  <a:gd name="T5" fmla="*/ 27636047 h 594"/>
                  <a:gd name="T6" fmla="*/ 6387440 w 593"/>
                  <a:gd name="T7" fmla="*/ 21719567 h 594"/>
                  <a:gd name="T8" fmla="*/ 9950721 w 593"/>
                  <a:gd name="T9" fmla="*/ 16346196 h 594"/>
                  <a:gd name="T10" fmla="*/ 14335259 w 593"/>
                  <a:gd name="T11" fmla="*/ 11679562 h 594"/>
                  <a:gd name="T12" fmla="*/ 19356515 w 593"/>
                  <a:gd name="T13" fmla="*/ 7615371 h 594"/>
                  <a:gd name="T14" fmla="*/ 25011652 w 593"/>
                  <a:gd name="T15" fmla="*/ 4357820 h 594"/>
                  <a:gd name="T16" fmla="*/ 30953769 w 593"/>
                  <a:gd name="T17" fmla="*/ 1933167 h 594"/>
                  <a:gd name="T18" fmla="*/ 37411406 w 593"/>
                  <a:gd name="T19" fmla="*/ 550620 h 594"/>
                  <a:gd name="T20" fmla="*/ 43927260 w 593"/>
                  <a:gd name="T21" fmla="*/ 0 h 594"/>
                  <a:gd name="T22" fmla="*/ 50771400 w 593"/>
                  <a:gd name="T23" fmla="*/ 550620 h 594"/>
                  <a:gd name="T24" fmla="*/ 57217893 w 593"/>
                  <a:gd name="T25" fmla="*/ 1933167 h 594"/>
                  <a:gd name="T26" fmla="*/ 63188193 w 593"/>
                  <a:gd name="T27" fmla="*/ 4357820 h 594"/>
                  <a:gd name="T28" fmla="*/ 68669987 w 593"/>
                  <a:gd name="T29" fmla="*/ 7615371 h 594"/>
                  <a:gd name="T30" fmla="*/ 73778355 w 593"/>
                  <a:gd name="T31" fmla="*/ 11679562 h 594"/>
                  <a:gd name="T32" fmla="*/ 78232046 w 593"/>
                  <a:gd name="T33" fmla="*/ 16346196 h 594"/>
                  <a:gd name="T34" fmla="*/ 81969739 w 593"/>
                  <a:gd name="T35" fmla="*/ 21719567 h 594"/>
                  <a:gd name="T36" fmla="*/ 84774713 w 593"/>
                  <a:gd name="T37" fmla="*/ 27636047 h 594"/>
                  <a:gd name="T38" fmla="*/ 86809854 w 593"/>
                  <a:gd name="T39" fmla="*/ 33712828 h 594"/>
                  <a:gd name="T40" fmla="*/ 88171317 w 593"/>
                  <a:gd name="T41" fmla="*/ 40345486 h 594"/>
                  <a:gd name="T42" fmla="*/ 88171317 w 593"/>
                  <a:gd name="T43" fmla="*/ 47420993 h 594"/>
                  <a:gd name="T44" fmla="*/ 87451350 w 593"/>
                  <a:gd name="T45" fmla="*/ 54245602 h 594"/>
                  <a:gd name="T46" fmla="*/ 85636474 w 593"/>
                  <a:gd name="T47" fmla="*/ 60453442 h 594"/>
                  <a:gd name="T48" fmla="*/ 83081810 w 593"/>
                  <a:gd name="T49" fmla="*/ 66527613 h 594"/>
                  <a:gd name="T50" fmla="*/ 79590117 w 593"/>
                  <a:gd name="T51" fmla="*/ 71974039 h 594"/>
                  <a:gd name="T52" fmla="*/ 75392699 w 593"/>
                  <a:gd name="T53" fmla="*/ 76992693 h 594"/>
                  <a:gd name="T54" fmla="*/ 70454296 w 593"/>
                  <a:gd name="T55" fmla="*/ 81193580 h 594"/>
                  <a:gd name="T56" fmla="*/ 65099696 w 593"/>
                  <a:gd name="T57" fmla="*/ 84604592 h 594"/>
                  <a:gd name="T58" fmla="*/ 59141560 w 593"/>
                  <a:gd name="T59" fmla="*/ 87288125 h 594"/>
                  <a:gd name="T60" fmla="*/ 53016200 w 593"/>
                  <a:gd name="T61" fmla="*/ 89313041 h 594"/>
                  <a:gd name="T62" fmla="*/ 46293928 w 593"/>
                  <a:gd name="T63" fmla="*/ 90050686 h 594"/>
                  <a:gd name="T64" fmla="*/ 39446502 w 593"/>
                  <a:gd name="T65" fmla="*/ 89705647 h 594"/>
                  <a:gd name="T66" fmla="*/ 33112955 w 593"/>
                  <a:gd name="T67" fmla="*/ 88668237 h 594"/>
                  <a:gd name="T68" fmla="*/ 27012962 w 593"/>
                  <a:gd name="T69" fmla="*/ 86552786 h 594"/>
                  <a:gd name="T70" fmla="*/ 21171648 w 593"/>
                  <a:gd name="T71" fmla="*/ 83660738 h 594"/>
                  <a:gd name="T72" fmla="*/ 15897317 w 593"/>
                  <a:gd name="T73" fmla="*/ 79950700 h 594"/>
                  <a:gd name="T74" fmla="*/ 11310619 w 593"/>
                  <a:gd name="T75" fmla="*/ 75301842 h 594"/>
                  <a:gd name="T76" fmla="*/ 7472458 w 593"/>
                  <a:gd name="T77" fmla="*/ 70205898 h 594"/>
                  <a:gd name="T78" fmla="*/ 4135671 w 593"/>
                  <a:gd name="T79" fmla="*/ 64495783 h 594"/>
                  <a:gd name="T80" fmla="*/ 1748564 w 593"/>
                  <a:gd name="T81" fmla="*/ 58421488 h 594"/>
                  <a:gd name="T82" fmla="*/ 473676 w 593"/>
                  <a:gd name="T83" fmla="*/ 51947540 h 594"/>
                  <a:gd name="T84" fmla="*/ 0 w 593"/>
                  <a:gd name="T85" fmla="*/ 45251867 h 5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93" h="594">
                    <a:moveTo>
                      <a:pt x="0" y="298"/>
                    </a:moveTo>
                    <a:lnTo>
                      <a:pt x="0" y="281"/>
                    </a:lnTo>
                    <a:lnTo>
                      <a:pt x="1" y="266"/>
                    </a:lnTo>
                    <a:lnTo>
                      <a:pt x="3" y="252"/>
                    </a:lnTo>
                    <a:lnTo>
                      <a:pt x="6" y="237"/>
                    </a:lnTo>
                    <a:lnTo>
                      <a:pt x="9" y="222"/>
                    </a:lnTo>
                    <a:lnTo>
                      <a:pt x="12" y="209"/>
                    </a:lnTo>
                    <a:lnTo>
                      <a:pt x="18" y="195"/>
                    </a:lnTo>
                    <a:lnTo>
                      <a:pt x="22" y="182"/>
                    </a:lnTo>
                    <a:lnTo>
                      <a:pt x="28" y="169"/>
                    </a:lnTo>
                    <a:lnTo>
                      <a:pt x="36" y="155"/>
                    </a:lnTo>
                    <a:lnTo>
                      <a:pt x="43" y="143"/>
                    </a:lnTo>
                    <a:lnTo>
                      <a:pt x="50" y="132"/>
                    </a:lnTo>
                    <a:lnTo>
                      <a:pt x="58" y="120"/>
                    </a:lnTo>
                    <a:lnTo>
                      <a:pt x="67" y="108"/>
                    </a:lnTo>
                    <a:lnTo>
                      <a:pt x="76" y="98"/>
                    </a:lnTo>
                    <a:lnTo>
                      <a:pt x="86" y="87"/>
                    </a:lnTo>
                    <a:lnTo>
                      <a:pt x="96" y="77"/>
                    </a:lnTo>
                    <a:lnTo>
                      <a:pt x="107" y="68"/>
                    </a:lnTo>
                    <a:lnTo>
                      <a:pt x="119" y="59"/>
                    </a:lnTo>
                    <a:lnTo>
                      <a:pt x="130" y="50"/>
                    </a:lnTo>
                    <a:lnTo>
                      <a:pt x="142" y="43"/>
                    </a:lnTo>
                    <a:lnTo>
                      <a:pt x="154" y="35"/>
                    </a:lnTo>
                    <a:lnTo>
                      <a:pt x="168" y="29"/>
                    </a:lnTo>
                    <a:lnTo>
                      <a:pt x="181" y="23"/>
                    </a:lnTo>
                    <a:lnTo>
                      <a:pt x="194" y="17"/>
                    </a:lnTo>
                    <a:lnTo>
                      <a:pt x="208" y="13"/>
                    </a:lnTo>
                    <a:lnTo>
                      <a:pt x="222" y="10"/>
                    </a:lnTo>
                    <a:lnTo>
                      <a:pt x="236" y="6"/>
                    </a:lnTo>
                    <a:lnTo>
                      <a:pt x="251" y="4"/>
                    </a:lnTo>
                    <a:lnTo>
                      <a:pt x="265" y="1"/>
                    </a:lnTo>
                    <a:lnTo>
                      <a:pt x="280" y="1"/>
                    </a:lnTo>
                    <a:lnTo>
                      <a:pt x="295" y="0"/>
                    </a:lnTo>
                    <a:lnTo>
                      <a:pt x="311" y="1"/>
                    </a:lnTo>
                    <a:lnTo>
                      <a:pt x="326" y="1"/>
                    </a:lnTo>
                    <a:lnTo>
                      <a:pt x="341" y="4"/>
                    </a:lnTo>
                    <a:lnTo>
                      <a:pt x="356" y="6"/>
                    </a:lnTo>
                    <a:lnTo>
                      <a:pt x="371" y="10"/>
                    </a:lnTo>
                    <a:lnTo>
                      <a:pt x="384" y="13"/>
                    </a:lnTo>
                    <a:lnTo>
                      <a:pt x="397" y="17"/>
                    </a:lnTo>
                    <a:lnTo>
                      <a:pt x="411" y="23"/>
                    </a:lnTo>
                    <a:lnTo>
                      <a:pt x="424" y="29"/>
                    </a:lnTo>
                    <a:lnTo>
                      <a:pt x="437" y="35"/>
                    </a:lnTo>
                    <a:lnTo>
                      <a:pt x="449" y="43"/>
                    </a:lnTo>
                    <a:lnTo>
                      <a:pt x="461" y="50"/>
                    </a:lnTo>
                    <a:lnTo>
                      <a:pt x="473" y="59"/>
                    </a:lnTo>
                    <a:lnTo>
                      <a:pt x="485" y="68"/>
                    </a:lnTo>
                    <a:lnTo>
                      <a:pt x="495" y="77"/>
                    </a:lnTo>
                    <a:lnTo>
                      <a:pt x="506" y="87"/>
                    </a:lnTo>
                    <a:lnTo>
                      <a:pt x="516" y="98"/>
                    </a:lnTo>
                    <a:lnTo>
                      <a:pt x="525" y="108"/>
                    </a:lnTo>
                    <a:lnTo>
                      <a:pt x="534" y="120"/>
                    </a:lnTo>
                    <a:lnTo>
                      <a:pt x="543" y="132"/>
                    </a:lnTo>
                    <a:lnTo>
                      <a:pt x="550" y="143"/>
                    </a:lnTo>
                    <a:lnTo>
                      <a:pt x="558" y="155"/>
                    </a:lnTo>
                    <a:lnTo>
                      <a:pt x="564" y="169"/>
                    </a:lnTo>
                    <a:lnTo>
                      <a:pt x="569" y="182"/>
                    </a:lnTo>
                    <a:lnTo>
                      <a:pt x="575" y="195"/>
                    </a:lnTo>
                    <a:lnTo>
                      <a:pt x="580" y="209"/>
                    </a:lnTo>
                    <a:lnTo>
                      <a:pt x="583" y="222"/>
                    </a:lnTo>
                    <a:lnTo>
                      <a:pt x="587" y="237"/>
                    </a:lnTo>
                    <a:lnTo>
                      <a:pt x="589" y="252"/>
                    </a:lnTo>
                    <a:lnTo>
                      <a:pt x="592" y="266"/>
                    </a:lnTo>
                    <a:lnTo>
                      <a:pt x="592" y="281"/>
                    </a:lnTo>
                    <a:lnTo>
                      <a:pt x="593" y="298"/>
                    </a:lnTo>
                    <a:lnTo>
                      <a:pt x="592" y="312"/>
                    </a:lnTo>
                    <a:lnTo>
                      <a:pt x="592" y="327"/>
                    </a:lnTo>
                    <a:lnTo>
                      <a:pt x="589" y="342"/>
                    </a:lnTo>
                    <a:lnTo>
                      <a:pt x="587" y="357"/>
                    </a:lnTo>
                    <a:lnTo>
                      <a:pt x="583" y="370"/>
                    </a:lnTo>
                    <a:lnTo>
                      <a:pt x="580" y="385"/>
                    </a:lnTo>
                    <a:lnTo>
                      <a:pt x="575" y="398"/>
                    </a:lnTo>
                    <a:lnTo>
                      <a:pt x="569" y="412"/>
                    </a:lnTo>
                    <a:lnTo>
                      <a:pt x="564" y="425"/>
                    </a:lnTo>
                    <a:lnTo>
                      <a:pt x="558" y="438"/>
                    </a:lnTo>
                    <a:lnTo>
                      <a:pt x="550" y="450"/>
                    </a:lnTo>
                    <a:lnTo>
                      <a:pt x="543" y="462"/>
                    </a:lnTo>
                    <a:lnTo>
                      <a:pt x="534" y="474"/>
                    </a:lnTo>
                    <a:lnTo>
                      <a:pt x="525" y="486"/>
                    </a:lnTo>
                    <a:lnTo>
                      <a:pt x="516" y="496"/>
                    </a:lnTo>
                    <a:lnTo>
                      <a:pt x="506" y="507"/>
                    </a:lnTo>
                    <a:lnTo>
                      <a:pt x="495" y="517"/>
                    </a:lnTo>
                    <a:lnTo>
                      <a:pt x="485" y="526"/>
                    </a:lnTo>
                    <a:lnTo>
                      <a:pt x="473" y="535"/>
                    </a:lnTo>
                    <a:lnTo>
                      <a:pt x="461" y="542"/>
                    </a:lnTo>
                    <a:lnTo>
                      <a:pt x="449" y="551"/>
                    </a:lnTo>
                    <a:lnTo>
                      <a:pt x="437" y="557"/>
                    </a:lnTo>
                    <a:lnTo>
                      <a:pt x="424" y="564"/>
                    </a:lnTo>
                    <a:lnTo>
                      <a:pt x="411" y="570"/>
                    </a:lnTo>
                    <a:lnTo>
                      <a:pt x="397" y="575"/>
                    </a:lnTo>
                    <a:lnTo>
                      <a:pt x="384" y="581"/>
                    </a:lnTo>
                    <a:lnTo>
                      <a:pt x="371" y="584"/>
                    </a:lnTo>
                    <a:lnTo>
                      <a:pt x="356" y="588"/>
                    </a:lnTo>
                    <a:lnTo>
                      <a:pt x="341" y="590"/>
                    </a:lnTo>
                    <a:lnTo>
                      <a:pt x="326" y="591"/>
                    </a:lnTo>
                    <a:lnTo>
                      <a:pt x="311" y="593"/>
                    </a:lnTo>
                    <a:lnTo>
                      <a:pt x="295" y="594"/>
                    </a:lnTo>
                    <a:lnTo>
                      <a:pt x="280" y="593"/>
                    </a:lnTo>
                    <a:lnTo>
                      <a:pt x="265" y="591"/>
                    </a:lnTo>
                    <a:lnTo>
                      <a:pt x="251" y="590"/>
                    </a:lnTo>
                    <a:lnTo>
                      <a:pt x="236" y="588"/>
                    </a:lnTo>
                    <a:lnTo>
                      <a:pt x="222" y="584"/>
                    </a:lnTo>
                    <a:lnTo>
                      <a:pt x="208" y="581"/>
                    </a:lnTo>
                    <a:lnTo>
                      <a:pt x="194" y="575"/>
                    </a:lnTo>
                    <a:lnTo>
                      <a:pt x="181" y="570"/>
                    </a:lnTo>
                    <a:lnTo>
                      <a:pt x="168" y="564"/>
                    </a:lnTo>
                    <a:lnTo>
                      <a:pt x="154" y="557"/>
                    </a:lnTo>
                    <a:lnTo>
                      <a:pt x="142" y="551"/>
                    </a:lnTo>
                    <a:lnTo>
                      <a:pt x="130" y="542"/>
                    </a:lnTo>
                    <a:lnTo>
                      <a:pt x="119" y="535"/>
                    </a:lnTo>
                    <a:lnTo>
                      <a:pt x="107" y="526"/>
                    </a:lnTo>
                    <a:lnTo>
                      <a:pt x="96" y="517"/>
                    </a:lnTo>
                    <a:lnTo>
                      <a:pt x="86" y="507"/>
                    </a:lnTo>
                    <a:lnTo>
                      <a:pt x="76" y="496"/>
                    </a:lnTo>
                    <a:lnTo>
                      <a:pt x="67" y="486"/>
                    </a:lnTo>
                    <a:lnTo>
                      <a:pt x="58" y="474"/>
                    </a:lnTo>
                    <a:lnTo>
                      <a:pt x="50" y="462"/>
                    </a:lnTo>
                    <a:lnTo>
                      <a:pt x="43" y="450"/>
                    </a:lnTo>
                    <a:lnTo>
                      <a:pt x="36" y="438"/>
                    </a:lnTo>
                    <a:lnTo>
                      <a:pt x="28" y="425"/>
                    </a:lnTo>
                    <a:lnTo>
                      <a:pt x="22" y="412"/>
                    </a:lnTo>
                    <a:lnTo>
                      <a:pt x="18" y="398"/>
                    </a:lnTo>
                    <a:lnTo>
                      <a:pt x="12" y="385"/>
                    </a:lnTo>
                    <a:lnTo>
                      <a:pt x="9" y="370"/>
                    </a:lnTo>
                    <a:lnTo>
                      <a:pt x="6" y="357"/>
                    </a:lnTo>
                    <a:lnTo>
                      <a:pt x="3" y="342"/>
                    </a:lnTo>
                    <a:lnTo>
                      <a:pt x="1" y="327"/>
                    </a:lnTo>
                    <a:lnTo>
                      <a:pt x="0" y="312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0F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8" name="Freeform 40"/>
              <p:cNvSpPr>
                <a:spLocks noChangeAspect="1"/>
              </p:cNvSpPr>
              <p:nvPr/>
            </p:nvSpPr>
            <p:spPr bwMode="auto">
              <a:xfrm rot="5400000">
                <a:off x="1614" y="836"/>
                <a:ext cx="1099" cy="1099"/>
              </a:xfrm>
              <a:custGeom>
                <a:avLst/>
                <a:gdLst>
                  <a:gd name="T0" fmla="*/ 155476 w 587"/>
                  <a:gd name="T1" fmla="*/ 39218012 h 587"/>
                  <a:gd name="T2" fmla="*/ 1365218 w 587"/>
                  <a:gd name="T3" fmla="*/ 32894388 h 587"/>
                  <a:gd name="T4" fmla="*/ 3288311 w 587"/>
                  <a:gd name="T5" fmla="*/ 26754786 h 587"/>
                  <a:gd name="T6" fmla="*/ 6501334 w 587"/>
                  <a:gd name="T7" fmla="*/ 21087092 h 587"/>
                  <a:gd name="T8" fmla="*/ 9980594 w 587"/>
                  <a:gd name="T9" fmla="*/ 15953949 h 587"/>
                  <a:gd name="T10" fmla="*/ 14377740 w 587"/>
                  <a:gd name="T11" fmla="*/ 11346074 h 587"/>
                  <a:gd name="T12" fmla="*/ 19330165 w 587"/>
                  <a:gd name="T13" fmla="*/ 7340985 h 587"/>
                  <a:gd name="T14" fmla="*/ 24844501 w 587"/>
                  <a:gd name="T15" fmla="*/ 4144900 h 587"/>
                  <a:gd name="T16" fmla="*/ 30859117 w 587"/>
                  <a:gd name="T17" fmla="*/ 1910300 h 587"/>
                  <a:gd name="T18" fmla="*/ 37210653 w 587"/>
                  <a:gd name="T19" fmla="*/ 474453 h 587"/>
                  <a:gd name="T20" fmla="*/ 43943996 w 587"/>
                  <a:gd name="T21" fmla="*/ 0 h 587"/>
                  <a:gd name="T22" fmla="*/ 50563844 w 587"/>
                  <a:gd name="T23" fmla="*/ 474453 h 587"/>
                  <a:gd name="T24" fmla="*/ 56956254 w 587"/>
                  <a:gd name="T25" fmla="*/ 1910300 h 587"/>
                  <a:gd name="T26" fmla="*/ 62943225 w 587"/>
                  <a:gd name="T27" fmla="*/ 4144900 h 587"/>
                  <a:gd name="T28" fmla="*/ 68482197 w 587"/>
                  <a:gd name="T29" fmla="*/ 7340985 h 587"/>
                  <a:gd name="T30" fmla="*/ 73425205 w 587"/>
                  <a:gd name="T31" fmla="*/ 11346074 h 587"/>
                  <a:gd name="T32" fmla="*/ 77830976 w 587"/>
                  <a:gd name="T33" fmla="*/ 15953949 h 587"/>
                  <a:gd name="T34" fmla="*/ 81631415 w 587"/>
                  <a:gd name="T35" fmla="*/ 21087092 h 587"/>
                  <a:gd name="T36" fmla="*/ 84530201 w 587"/>
                  <a:gd name="T37" fmla="*/ 26754786 h 587"/>
                  <a:gd name="T38" fmla="*/ 86441143 w 587"/>
                  <a:gd name="T39" fmla="*/ 32894388 h 587"/>
                  <a:gd name="T40" fmla="*/ 87655974 w 587"/>
                  <a:gd name="T41" fmla="*/ 39218012 h 587"/>
                  <a:gd name="T42" fmla="*/ 87811759 w 587"/>
                  <a:gd name="T43" fmla="*/ 46084953 h 587"/>
                  <a:gd name="T44" fmla="*/ 86930731 w 587"/>
                  <a:gd name="T45" fmla="*/ 52826650 h 587"/>
                  <a:gd name="T46" fmla="*/ 85075676 w 587"/>
                  <a:gd name="T47" fmla="*/ 58953363 h 587"/>
                  <a:gd name="T48" fmla="*/ 82520167 w 587"/>
                  <a:gd name="T49" fmla="*/ 64769924 h 587"/>
                  <a:gd name="T50" fmla="*/ 79112548 w 587"/>
                  <a:gd name="T51" fmla="*/ 70153661 h 587"/>
                  <a:gd name="T52" fmla="*/ 74931698 w 587"/>
                  <a:gd name="T53" fmla="*/ 74931698 h 587"/>
                  <a:gd name="T54" fmla="*/ 70309446 w 587"/>
                  <a:gd name="T55" fmla="*/ 79112548 h 587"/>
                  <a:gd name="T56" fmla="*/ 64769924 w 587"/>
                  <a:gd name="T57" fmla="*/ 82520167 h 587"/>
                  <a:gd name="T58" fmla="*/ 58953363 w 587"/>
                  <a:gd name="T59" fmla="*/ 85075676 h 587"/>
                  <a:gd name="T60" fmla="*/ 52826650 w 587"/>
                  <a:gd name="T61" fmla="*/ 86930731 h 587"/>
                  <a:gd name="T62" fmla="*/ 46084953 w 587"/>
                  <a:gd name="T63" fmla="*/ 87811759 h 587"/>
                  <a:gd name="T64" fmla="*/ 39479922 w 587"/>
                  <a:gd name="T65" fmla="*/ 87655974 h 587"/>
                  <a:gd name="T66" fmla="*/ 32768370 w 587"/>
                  <a:gd name="T67" fmla="*/ 86441143 h 587"/>
                  <a:gd name="T68" fmla="*/ 26754786 w 587"/>
                  <a:gd name="T69" fmla="*/ 84530201 h 587"/>
                  <a:gd name="T70" fmla="*/ 21087092 w 587"/>
                  <a:gd name="T71" fmla="*/ 81318286 h 587"/>
                  <a:gd name="T72" fmla="*/ 15953949 w 587"/>
                  <a:gd name="T73" fmla="*/ 77830976 h 587"/>
                  <a:gd name="T74" fmla="*/ 11346074 w 587"/>
                  <a:gd name="T75" fmla="*/ 73425205 h 587"/>
                  <a:gd name="T76" fmla="*/ 7521713 w 587"/>
                  <a:gd name="T77" fmla="*/ 68482197 h 587"/>
                  <a:gd name="T78" fmla="*/ 4144900 w 587"/>
                  <a:gd name="T79" fmla="*/ 62943225 h 587"/>
                  <a:gd name="T80" fmla="*/ 1910300 w 587"/>
                  <a:gd name="T81" fmla="*/ 56956254 h 587"/>
                  <a:gd name="T82" fmla="*/ 474453 w 587"/>
                  <a:gd name="T83" fmla="*/ 50563844 h 587"/>
                  <a:gd name="T84" fmla="*/ 0 w 587"/>
                  <a:gd name="T85" fmla="*/ 43943996 h 5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7" h="587">
                    <a:moveTo>
                      <a:pt x="0" y="294"/>
                    </a:moveTo>
                    <a:lnTo>
                      <a:pt x="0" y="279"/>
                    </a:lnTo>
                    <a:lnTo>
                      <a:pt x="1" y="262"/>
                    </a:lnTo>
                    <a:lnTo>
                      <a:pt x="3" y="249"/>
                    </a:lnTo>
                    <a:lnTo>
                      <a:pt x="6" y="234"/>
                    </a:lnTo>
                    <a:lnTo>
                      <a:pt x="9" y="220"/>
                    </a:lnTo>
                    <a:lnTo>
                      <a:pt x="13" y="206"/>
                    </a:lnTo>
                    <a:lnTo>
                      <a:pt x="18" y="193"/>
                    </a:lnTo>
                    <a:lnTo>
                      <a:pt x="22" y="179"/>
                    </a:lnTo>
                    <a:lnTo>
                      <a:pt x="28" y="166"/>
                    </a:lnTo>
                    <a:lnTo>
                      <a:pt x="36" y="153"/>
                    </a:lnTo>
                    <a:lnTo>
                      <a:pt x="43" y="141"/>
                    </a:lnTo>
                    <a:lnTo>
                      <a:pt x="50" y="129"/>
                    </a:lnTo>
                    <a:lnTo>
                      <a:pt x="58" y="117"/>
                    </a:lnTo>
                    <a:lnTo>
                      <a:pt x="67" y="107"/>
                    </a:lnTo>
                    <a:lnTo>
                      <a:pt x="76" y="95"/>
                    </a:lnTo>
                    <a:lnTo>
                      <a:pt x="86" y="86"/>
                    </a:lnTo>
                    <a:lnTo>
                      <a:pt x="96" y="76"/>
                    </a:lnTo>
                    <a:lnTo>
                      <a:pt x="107" y="67"/>
                    </a:lnTo>
                    <a:lnTo>
                      <a:pt x="119" y="58"/>
                    </a:lnTo>
                    <a:lnTo>
                      <a:pt x="129" y="49"/>
                    </a:lnTo>
                    <a:lnTo>
                      <a:pt x="141" y="42"/>
                    </a:lnTo>
                    <a:lnTo>
                      <a:pt x="154" y="34"/>
                    </a:lnTo>
                    <a:lnTo>
                      <a:pt x="166" y="28"/>
                    </a:lnTo>
                    <a:lnTo>
                      <a:pt x="179" y="22"/>
                    </a:lnTo>
                    <a:lnTo>
                      <a:pt x="193" y="18"/>
                    </a:lnTo>
                    <a:lnTo>
                      <a:pt x="206" y="13"/>
                    </a:lnTo>
                    <a:lnTo>
                      <a:pt x="219" y="9"/>
                    </a:lnTo>
                    <a:lnTo>
                      <a:pt x="234" y="6"/>
                    </a:lnTo>
                    <a:lnTo>
                      <a:pt x="249" y="3"/>
                    </a:lnTo>
                    <a:lnTo>
                      <a:pt x="264" y="2"/>
                    </a:lnTo>
                    <a:lnTo>
                      <a:pt x="279" y="0"/>
                    </a:lnTo>
                    <a:lnTo>
                      <a:pt x="294" y="0"/>
                    </a:lnTo>
                    <a:lnTo>
                      <a:pt x="308" y="0"/>
                    </a:lnTo>
                    <a:lnTo>
                      <a:pt x="323" y="2"/>
                    </a:lnTo>
                    <a:lnTo>
                      <a:pt x="338" y="3"/>
                    </a:lnTo>
                    <a:lnTo>
                      <a:pt x="353" y="6"/>
                    </a:lnTo>
                    <a:lnTo>
                      <a:pt x="366" y="9"/>
                    </a:lnTo>
                    <a:lnTo>
                      <a:pt x="381" y="13"/>
                    </a:lnTo>
                    <a:lnTo>
                      <a:pt x="394" y="18"/>
                    </a:lnTo>
                    <a:lnTo>
                      <a:pt x="408" y="22"/>
                    </a:lnTo>
                    <a:lnTo>
                      <a:pt x="421" y="28"/>
                    </a:lnTo>
                    <a:lnTo>
                      <a:pt x="433" y="34"/>
                    </a:lnTo>
                    <a:lnTo>
                      <a:pt x="446" y="42"/>
                    </a:lnTo>
                    <a:lnTo>
                      <a:pt x="458" y="49"/>
                    </a:lnTo>
                    <a:lnTo>
                      <a:pt x="470" y="58"/>
                    </a:lnTo>
                    <a:lnTo>
                      <a:pt x="480" y="67"/>
                    </a:lnTo>
                    <a:lnTo>
                      <a:pt x="491" y="76"/>
                    </a:lnTo>
                    <a:lnTo>
                      <a:pt x="501" y="86"/>
                    </a:lnTo>
                    <a:lnTo>
                      <a:pt x="512" y="95"/>
                    </a:lnTo>
                    <a:lnTo>
                      <a:pt x="520" y="107"/>
                    </a:lnTo>
                    <a:lnTo>
                      <a:pt x="529" y="117"/>
                    </a:lnTo>
                    <a:lnTo>
                      <a:pt x="537" y="129"/>
                    </a:lnTo>
                    <a:lnTo>
                      <a:pt x="546" y="141"/>
                    </a:lnTo>
                    <a:lnTo>
                      <a:pt x="552" y="153"/>
                    </a:lnTo>
                    <a:lnTo>
                      <a:pt x="559" y="166"/>
                    </a:lnTo>
                    <a:lnTo>
                      <a:pt x="565" y="179"/>
                    </a:lnTo>
                    <a:lnTo>
                      <a:pt x="569" y="193"/>
                    </a:lnTo>
                    <a:lnTo>
                      <a:pt x="574" y="206"/>
                    </a:lnTo>
                    <a:lnTo>
                      <a:pt x="578" y="220"/>
                    </a:lnTo>
                    <a:lnTo>
                      <a:pt x="581" y="234"/>
                    </a:lnTo>
                    <a:lnTo>
                      <a:pt x="584" y="249"/>
                    </a:lnTo>
                    <a:lnTo>
                      <a:pt x="586" y="262"/>
                    </a:lnTo>
                    <a:lnTo>
                      <a:pt x="587" y="279"/>
                    </a:lnTo>
                    <a:lnTo>
                      <a:pt x="587" y="294"/>
                    </a:lnTo>
                    <a:lnTo>
                      <a:pt x="587" y="308"/>
                    </a:lnTo>
                    <a:lnTo>
                      <a:pt x="586" y="323"/>
                    </a:lnTo>
                    <a:lnTo>
                      <a:pt x="584" y="338"/>
                    </a:lnTo>
                    <a:lnTo>
                      <a:pt x="581" y="353"/>
                    </a:lnTo>
                    <a:lnTo>
                      <a:pt x="578" y="366"/>
                    </a:lnTo>
                    <a:lnTo>
                      <a:pt x="574" y="381"/>
                    </a:lnTo>
                    <a:lnTo>
                      <a:pt x="569" y="394"/>
                    </a:lnTo>
                    <a:lnTo>
                      <a:pt x="565" y="408"/>
                    </a:lnTo>
                    <a:lnTo>
                      <a:pt x="559" y="421"/>
                    </a:lnTo>
                    <a:lnTo>
                      <a:pt x="552" y="433"/>
                    </a:lnTo>
                    <a:lnTo>
                      <a:pt x="546" y="446"/>
                    </a:lnTo>
                    <a:lnTo>
                      <a:pt x="537" y="458"/>
                    </a:lnTo>
                    <a:lnTo>
                      <a:pt x="529" y="469"/>
                    </a:lnTo>
                    <a:lnTo>
                      <a:pt x="520" y="480"/>
                    </a:lnTo>
                    <a:lnTo>
                      <a:pt x="512" y="491"/>
                    </a:lnTo>
                    <a:lnTo>
                      <a:pt x="501" y="501"/>
                    </a:lnTo>
                    <a:lnTo>
                      <a:pt x="491" y="510"/>
                    </a:lnTo>
                    <a:lnTo>
                      <a:pt x="480" y="520"/>
                    </a:lnTo>
                    <a:lnTo>
                      <a:pt x="470" y="529"/>
                    </a:lnTo>
                    <a:lnTo>
                      <a:pt x="458" y="537"/>
                    </a:lnTo>
                    <a:lnTo>
                      <a:pt x="446" y="544"/>
                    </a:lnTo>
                    <a:lnTo>
                      <a:pt x="433" y="552"/>
                    </a:lnTo>
                    <a:lnTo>
                      <a:pt x="421" y="559"/>
                    </a:lnTo>
                    <a:lnTo>
                      <a:pt x="408" y="565"/>
                    </a:lnTo>
                    <a:lnTo>
                      <a:pt x="394" y="569"/>
                    </a:lnTo>
                    <a:lnTo>
                      <a:pt x="381" y="574"/>
                    </a:lnTo>
                    <a:lnTo>
                      <a:pt x="366" y="578"/>
                    </a:lnTo>
                    <a:lnTo>
                      <a:pt x="353" y="581"/>
                    </a:lnTo>
                    <a:lnTo>
                      <a:pt x="338" y="584"/>
                    </a:lnTo>
                    <a:lnTo>
                      <a:pt x="323" y="586"/>
                    </a:lnTo>
                    <a:lnTo>
                      <a:pt x="308" y="587"/>
                    </a:lnTo>
                    <a:lnTo>
                      <a:pt x="294" y="587"/>
                    </a:lnTo>
                    <a:lnTo>
                      <a:pt x="279" y="587"/>
                    </a:lnTo>
                    <a:lnTo>
                      <a:pt x="264" y="586"/>
                    </a:lnTo>
                    <a:lnTo>
                      <a:pt x="249" y="584"/>
                    </a:lnTo>
                    <a:lnTo>
                      <a:pt x="234" y="581"/>
                    </a:lnTo>
                    <a:lnTo>
                      <a:pt x="219" y="578"/>
                    </a:lnTo>
                    <a:lnTo>
                      <a:pt x="206" y="574"/>
                    </a:lnTo>
                    <a:lnTo>
                      <a:pt x="193" y="569"/>
                    </a:lnTo>
                    <a:lnTo>
                      <a:pt x="179" y="565"/>
                    </a:lnTo>
                    <a:lnTo>
                      <a:pt x="166" y="559"/>
                    </a:lnTo>
                    <a:lnTo>
                      <a:pt x="154" y="552"/>
                    </a:lnTo>
                    <a:lnTo>
                      <a:pt x="141" y="544"/>
                    </a:lnTo>
                    <a:lnTo>
                      <a:pt x="129" y="537"/>
                    </a:lnTo>
                    <a:lnTo>
                      <a:pt x="119" y="529"/>
                    </a:lnTo>
                    <a:lnTo>
                      <a:pt x="107" y="520"/>
                    </a:lnTo>
                    <a:lnTo>
                      <a:pt x="96" y="510"/>
                    </a:lnTo>
                    <a:lnTo>
                      <a:pt x="86" y="501"/>
                    </a:lnTo>
                    <a:lnTo>
                      <a:pt x="76" y="491"/>
                    </a:lnTo>
                    <a:lnTo>
                      <a:pt x="67" y="480"/>
                    </a:lnTo>
                    <a:lnTo>
                      <a:pt x="58" y="469"/>
                    </a:lnTo>
                    <a:lnTo>
                      <a:pt x="50" y="458"/>
                    </a:lnTo>
                    <a:lnTo>
                      <a:pt x="43" y="446"/>
                    </a:lnTo>
                    <a:lnTo>
                      <a:pt x="36" y="433"/>
                    </a:lnTo>
                    <a:lnTo>
                      <a:pt x="28" y="421"/>
                    </a:lnTo>
                    <a:lnTo>
                      <a:pt x="22" y="408"/>
                    </a:lnTo>
                    <a:lnTo>
                      <a:pt x="18" y="394"/>
                    </a:lnTo>
                    <a:lnTo>
                      <a:pt x="13" y="381"/>
                    </a:lnTo>
                    <a:lnTo>
                      <a:pt x="9" y="366"/>
                    </a:lnTo>
                    <a:lnTo>
                      <a:pt x="6" y="353"/>
                    </a:lnTo>
                    <a:lnTo>
                      <a:pt x="3" y="338"/>
                    </a:lnTo>
                    <a:lnTo>
                      <a:pt x="1" y="323"/>
                    </a:lnTo>
                    <a:lnTo>
                      <a:pt x="0" y="308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11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79" name="Freeform 41"/>
              <p:cNvSpPr>
                <a:spLocks noChangeAspect="1"/>
              </p:cNvSpPr>
              <p:nvPr/>
            </p:nvSpPr>
            <p:spPr bwMode="auto">
              <a:xfrm rot="5400000">
                <a:off x="1623" y="824"/>
                <a:ext cx="1092" cy="1092"/>
              </a:xfrm>
              <a:custGeom>
                <a:avLst/>
                <a:gdLst>
                  <a:gd name="T0" fmla="*/ 156362 w 583"/>
                  <a:gd name="T1" fmla="*/ 39387972 h 583"/>
                  <a:gd name="T2" fmla="*/ 1372964 w 583"/>
                  <a:gd name="T3" fmla="*/ 32844710 h 583"/>
                  <a:gd name="T4" fmla="*/ 3604967 w 583"/>
                  <a:gd name="T5" fmla="*/ 26837013 h 583"/>
                  <a:gd name="T6" fmla="*/ 6542395 w 583"/>
                  <a:gd name="T7" fmla="*/ 21237538 h 583"/>
                  <a:gd name="T8" fmla="*/ 10049867 w 583"/>
                  <a:gd name="T9" fmla="*/ 15859245 h 583"/>
                  <a:gd name="T10" fmla="*/ 14327819 w 583"/>
                  <a:gd name="T11" fmla="*/ 11435553 h 583"/>
                  <a:gd name="T12" fmla="*/ 19163832 w 583"/>
                  <a:gd name="T13" fmla="*/ 7388554 h 583"/>
                  <a:gd name="T14" fmla="*/ 24901367 w 583"/>
                  <a:gd name="T15" fmla="*/ 4180755 h 583"/>
                  <a:gd name="T16" fmla="*/ 30920154 w 583"/>
                  <a:gd name="T17" fmla="*/ 1924630 h 583"/>
                  <a:gd name="T18" fmla="*/ 37439493 w 583"/>
                  <a:gd name="T19" fmla="*/ 479085 h 583"/>
                  <a:gd name="T20" fmla="*/ 43882151 w 583"/>
                  <a:gd name="T21" fmla="*/ 0 h 583"/>
                  <a:gd name="T22" fmla="*/ 50478176 w 583"/>
                  <a:gd name="T23" fmla="*/ 479085 h 583"/>
                  <a:gd name="T24" fmla="*/ 57020548 w 583"/>
                  <a:gd name="T25" fmla="*/ 1924630 h 583"/>
                  <a:gd name="T26" fmla="*/ 63077679 w 583"/>
                  <a:gd name="T27" fmla="*/ 4180755 h 583"/>
                  <a:gd name="T28" fmla="*/ 68442821 w 583"/>
                  <a:gd name="T29" fmla="*/ 7388554 h 583"/>
                  <a:gd name="T30" fmla="*/ 73273159 w 583"/>
                  <a:gd name="T31" fmla="*/ 11435553 h 583"/>
                  <a:gd name="T32" fmla="*/ 77860817 w 583"/>
                  <a:gd name="T33" fmla="*/ 15859245 h 583"/>
                  <a:gd name="T34" fmla="*/ 81445033 w 583"/>
                  <a:gd name="T35" fmla="*/ 21237538 h 583"/>
                  <a:gd name="T36" fmla="*/ 84314221 w 583"/>
                  <a:gd name="T37" fmla="*/ 26837013 h 583"/>
                  <a:gd name="T38" fmla="*/ 86239108 w 583"/>
                  <a:gd name="T39" fmla="*/ 32844710 h 583"/>
                  <a:gd name="T40" fmla="*/ 87618937 w 583"/>
                  <a:gd name="T41" fmla="*/ 39387972 h 583"/>
                  <a:gd name="T42" fmla="*/ 87911211 w 583"/>
                  <a:gd name="T43" fmla="*/ 46006904 h 583"/>
                  <a:gd name="T44" fmla="*/ 87070937 w 583"/>
                  <a:gd name="T45" fmla="*/ 52847010 h 583"/>
                  <a:gd name="T46" fmla="*/ 85206190 w 583"/>
                  <a:gd name="T47" fmla="*/ 58940895 h 583"/>
                  <a:gd name="T48" fmla="*/ 82550240 w 583"/>
                  <a:gd name="T49" fmla="*/ 64837854 h 583"/>
                  <a:gd name="T50" fmla="*/ 79140848 w 583"/>
                  <a:gd name="T51" fmla="*/ 70283173 h 583"/>
                  <a:gd name="T52" fmla="*/ 74983988 w 583"/>
                  <a:gd name="T53" fmla="*/ 74983988 h 583"/>
                  <a:gd name="T54" fmla="*/ 70283173 w 583"/>
                  <a:gd name="T55" fmla="*/ 79140848 h 583"/>
                  <a:gd name="T56" fmla="*/ 64837854 w 583"/>
                  <a:gd name="T57" fmla="*/ 82550240 h 583"/>
                  <a:gd name="T58" fmla="*/ 58940895 w 583"/>
                  <a:gd name="T59" fmla="*/ 85206190 h 583"/>
                  <a:gd name="T60" fmla="*/ 52847010 w 583"/>
                  <a:gd name="T61" fmla="*/ 87070937 h 583"/>
                  <a:gd name="T62" fmla="*/ 46006904 w 583"/>
                  <a:gd name="T63" fmla="*/ 87618937 h 583"/>
                  <a:gd name="T64" fmla="*/ 39387972 w 583"/>
                  <a:gd name="T65" fmla="*/ 87618937 h 583"/>
                  <a:gd name="T66" fmla="*/ 32844710 w 583"/>
                  <a:gd name="T67" fmla="*/ 86239108 h 583"/>
                  <a:gd name="T68" fmla="*/ 26837013 w 583"/>
                  <a:gd name="T69" fmla="*/ 84314221 h 583"/>
                  <a:gd name="T70" fmla="*/ 21237538 w 583"/>
                  <a:gd name="T71" fmla="*/ 81445033 h 583"/>
                  <a:gd name="T72" fmla="*/ 16112282 w 583"/>
                  <a:gd name="T73" fmla="*/ 77860817 h 583"/>
                  <a:gd name="T74" fmla="*/ 11435553 w 583"/>
                  <a:gd name="T75" fmla="*/ 73273159 h 583"/>
                  <a:gd name="T76" fmla="*/ 7576658 w 583"/>
                  <a:gd name="T77" fmla="*/ 68442821 h 583"/>
                  <a:gd name="T78" fmla="*/ 4180755 w 583"/>
                  <a:gd name="T79" fmla="*/ 62896347 h 583"/>
                  <a:gd name="T80" fmla="*/ 1924630 w 583"/>
                  <a:gd name="T81" fmla="*/ 57020548 h 583"/>
                  <a:gd name="T82" fmla="*/ 479085 w 583"/>
                  <a:gd name="T83" fmla="*/ 50478176 h 583"/>
                  <a:gd name="T84" fmla="*/ 0 w 583"/>
                  <a:gd name="T85" fmla="*/ 43882151 h 58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3" h="583">
                    <a:moveTo>
                      <a:pt x="0" y="291"/>
                    </a:moveTo>
                    <a:lnTo>
                      <a:pt x="0" y="276"/>
                    </a:lnTo>
                    <a:lnTo>
                      <a:pt x="1" y="261"/>
                    </a:lnTo>
                    <a:lnTo>
                      <a:pt x="3" y="248"/>
                    </a:lnTo>
                    <a:lnTo>
                      <a:pt x="6" y="233"/>
                    </a:lnTo>
                    <a:lnTo>
                      <a:pt x="9" y="218"/>
                    </a:lnTo>
                    <a:lnTo>
                      <a:pt x="13" y="205"/>
                    </a:lnTo>
                    <a:lnTo>
                      <a:pt x="18" y="191"/>
                    </a:lnTo>
                    <a:lnTo>
                      <a:pt x="24" y="178"/>
                    </a:lnTo>
                    <a:lnTo>
                      <a:pt x="28" y="165"/>
                    </a:lnTo>
                    <a:lnTo>
                      <a:pt x="35" y="153"/>
                    </a:lnTo>
                    <a:lnTo>
                      <a:pt x="43" y="141"/>
                    </a:lnTo>
                    <a:lnTo>
                      <a:pt x="50" y="129"/>
                    </a:lnTo>
                    <a:lnTo>
                      <a:pt x="58" y="117"/>
                    </a:lnTo>
                    <a:lnTo>
                      <a:pt x="67" y="105"/>
                    </a:lnTo>
                    <a:lnTo>
                      <a:pt x="76" y="95"/>
                    </a:lnTo>
                    <a:lnTo>
                      <a:pt x="86" y="86"/>
                    </a:lnTo>
                    <a:lnTo>
                      <a:pt x="95" y="76"/>
                    </a:lnTo>
                    <a:lnTo>
                      <a:pt x="107" y="67"/>
                    </a:lnTo>
                    <a:lnTo>
                      <a:pt x="117" y="58"/>
                    </a:lnTo>
                    <a:lnTo>
                      <a:pt x="127" y="49"/>
                    </a:lnTo>
                    <a:lnTo>
                      <a:pt x="141" y="42"/>
                    </a:lnTo>
                    <a:lnTo>
                      <a:pt x="153" y="36"/>
                    </a:lnTo>
                    <a:lnTo>
                      <a:pt x="165" y="28"/>
                    </a:lnTo>
                    <a:lnTo>
                      <a:pt x="178" y="22"/>
                    </a:lnTo>
                    <a:lnTo>
                      <a:pt x="191" y="18"/>
                    </a:lnTo>
                    <a:lnTo>
                      <a:pt x="205" y="13"/>
                    </a:lnTo>
                    <a:lnTo>
                      <a:pt x="218" y="9"/>
                    </a:lnTo>
                    <a:lnTo>
                      <a:pt x="233" y="6"/>
                    </a:lnTo>
                    <a:lnTo>
                      <a:pt x="248" y="3"/>
                    </a:lnTo>
                    <a:lnTo>
                      <a:pt x="261" y="2"/>
                    </a:lnTo>
                    <a:lnTo>
                      <a:pt x="276" y="0"/>
                    </a:lnTo>
                    <a:lnTo>
                      <a:pt x="291" y="0"/>
                    </a:lnTo>
                    <a:lnTo>
                      <a:pt x="305" y="0"/>
                    </a:lnTo>
                    <a:lnTo>
                      <a:pt x="320" y="2"/>
                    </a:lnTo>
                    <a:lnTo>
                      <a:pt x="335" y="3"/>
                    </a:lnTo>
                    <a:lnTo>
                      <a:pt x="350" y="6"/>
                    </a:lnTo>
                    <a:lnTo>
                      <a:pt x="363" y="9"/>
                    </a:lnTo>
                    <a:lnTo>
                      <a:pt x="378" y="13"/>
                    </a:lnTo>
                    <a:lnTo>
                      <a:pt x="391" y="18"/>
                    </a:lnTo>
                    <a:lnTo>
                      <a:pt x="405" y="22"/>
                    </a:lnTo>
                    <a:lnTo>
                      <a:pt x="418" y="28"/>
                    </a:lnTo>
                    <a:lnTo>
                      <a:pt x="430" y="36"/>
                    </a:lnTo>
                    <a:lnTo>
                      <a:pt x="442" y="42"/>
                    </a:lnTo>
                    <a:lnTo>
                      <a:pt x="454" y="49"/>
                    </a:lnTo>
                    <a:lnTo>
                      <a:pt x="466" y="58"/>
                    </a:lnTo>
                    <a:lnTo>
                      <a:pt x="476" y="67"/>
                    </a:lnTo>
                    <a:lnTo>
                      <a:pt x="486" y="76"/>
                    </a:lnTo>
                    <a:lnTo>
                      <a:pt x="497" y="86"/>
                    </a:lnTo>
                    <a:lnTo>
                      <a:pt x="507" y="95"/>
                    </a:lnTo>
                    <a:lnTo>
                      <a:pt x="516" y="105"/>
                    </a:lnTo>
                    <a:lnTo>
                      <a:pt x="525" y="117"/>
                    </a:lnTo>
                    <a:lnTo>
                      <a:pt x="532" y="129"/>
                    </a:lnTo>
                    <a:lnTo>
                      <a:pt x="540" y="141"/>
                    </a:lnTo>
                    <a:lnTo>
                      <a:pt x="547" y="153"/>
                    </a:lnTo>
                    <a:lnTo>
                      <a:pt x="553" y="165"/>
                    </a:lnTo>
                    <a:lnTo>
                      <a:pt x="559" y="178"/>
                    </a:lnTo>
                    <a:lnTo>
                      <a:pt x="565" y="191"/>
                    </a:lnTo>
                    <a:lnTo>
                      <a:pt x="569" y="205"/>
                    </a:lnTo>
                    <a:lnTo>
                      <a:pt x="572" y="218"/>
                    </a:lnTo>
                    <a:lnTo>
                      <a:pt x="577" y="233"/>
                    </a:lnTo>
                    <a:lnTo>
                      <a:pt x="580" y="248"/>
                    </a:lnTo>
                    <a:lnTo>
                      <a:pt x="581" y="261"/>
                    </a:lnTo>
                    <a:lnTo>
                      <a:pt x="583" y="276"/>
                    </a:lnTo>
                    <a:lnTo>
                      <a:pt x="583" y="291"/>
                    </a:lnTo>
                    <a:lnTo>
                      <a:pt x="583" y="305"/>
                    </a:lnTo>
                    <a:lnTo>
                      <a:pt x="581" y="322"/>
                    </a:lnTo>
                    <a:lnTo>
                      <a:pt x="580" y="335"/>
                    </a:lnTo>
                    <a:lnTo>
                      <a:pt x="577" y="350"/>
                    </a:lnTo>
                    <a:lnTo>
                      <a:pt x="572" y="363"/>
                    </a:lnTo>
                    <a:lnTo>
                      <a:pt x="569" y="378"/>
                    </a:lnTo>
                    <a:lnTo>
                      <a:pt x="565" y="391"/>
                    </a:lnTo>
                    <a:lnTo>
                      <a:pt x="559" y="405"/>
                    </a:lnTo>
                    <a:lnTo>
                      <a:pt x="553" y="417"/>
                    </a:lnTo>
                    <a:lnTo>
                      <a:pt x="547" y="430"/>
                    </a:lnTo>
                    <a:lnTo>
                      <a:pt x="540" y="442"/>
                    </a:lnTo>
                    <a:lnTo>
                      <a:pt x="532" y="454"/>
                    </a:lnTo>
                    <a:lnTo>
                      <a:pt x="525" y="466"/>
                    </a:lnTo>
                    <a:lnTo>
                      <a:pt x="516" y="476"/>
                    </a:lnTo>
                    <a:lnTo>
                      <a:pt x="507" y="486"/>
                    </a:lnTo>
                    <a:lnTo>
                      <a:pt x="497" y="497"/>
                    </a:lnTo>
                    <a:lnTo>
                      <a:pt x="486" y="507"/>
                    </a:lnTo>
                    <a:lnTo>
                      <a:pt x="476" y="516"/>
                    </a:lnTo>
                    <a:lnTo>
                      <a:pt x="466" y="525"/>
                    </a:lnTo>
                    <a:lnTo>
                      <a:pt x="454" y="532"/>
                    </a:lnTo>
                    <a:lnTo>
                      <a:pt x="442" y="540"/>
                    </a:lnTo>
                    <a:lnTo>
                      <a:pt x="430" y="547"/>
                    </a:lnTo>
                    <a:lnTo>
                      <a:pt x="418" y="553"/>
                    </a:lnTo>
                    <a:lnTo>
                      <a:pt x="405" y="559"/>
                    </a:lnTo>
                    <a:lnTo>
                      <a:pt x="391" y="565"/>
                    </a:lnTo>
                    <a:lnTo>
                      <a:pt x="378" y="569"/>
                    </a:lnTo>
                    <a:lnTo>
                      <a:pt x="363" y="572"/>
                    </a:lnTo>
                    <a:lnTo>
                      <a:pt x="350" y="577"/>
                    </a:lnTo>
                    <a:lnTo>
                      <a:pt x="335" y="578"/>
                    </a:lnTo>
                    <a:lnTo>
                      <a:pt x="320" y="581"/>
                    </a:lnTo>
                    <a:lnTo>
                      <a:pt x="305" y="581"/>
                    </a:lnTo>
                    <a:lnTo>
                      <a:pt x="291" y="583"/>
                    </a:lnTo>
                    <a:lnTo>
                      <a:pt x="276" y="581"/>
                    </a:lnTo>
                    <a:lnTo>
                      <a:pt x="261" y="581"/>
                    </a:lnTo>
                    <a:lnTo>
                      <a:pt x="248" y="578"/>
                    </a:lnTo>
                    <a:lnTo>
                      <a:pt x="233" y="577"/>
                    </a:lnTo>
                    <a:lnTo>
                      <a:pt x="218" y="572"/>
                    </a:lnTo>
                    <a:lnTo>
                      <a:pt x="205" y="569"/>
                    </a:lnTo>
                    <a:lnTo>
                      <a:pt x="191" y="565"/>
                    </a:lnTo>
                    <a:lnTo>
                      <a:pt x="178" y="559"/>
                    </a:lnTo>
                    <a:lnTo>
                      <a:pt x="165" y="553"/>
                    </a:lnTo>
                    <a:lnTo>
                      <a:pt x="153" y="547"/>
                    </a:lnTo>
                    <a:lnTo>
                      <a:pt x="141" y="540"/>
                    </a:lnTo>
                    <a:lnTo>
                      <a:pt x="127" y="532"/>
                    </a:lnTo>
                    <a:lnTo>
                      <a:pt x="117" y="525"/>
                    </a:lnTo>
                    <a:lnTo>
                      <a:pt x="107" y="516"/>
                    </a:lnTo>
                    <a:lnTo>
                      <a:pt x="95" y="507"/>
                    </a:lnTo>
                    <a:lnTo>
                      <a:pt x="86" y="497"/>
                    </a:lnTo>
                    <a:lnTo>
                      <a:pt x="76" y="486"/>
                    </a:lnTo>
                    <a:lnTo>
                      <a:pt x="67" y="476"/>
                    </a:lnTo>
                    <a:lnTo>
                      <a:pt x="58" y="466"/>
                    </a:lnTo>
                    <a:lnTo>
                      <a:pt x="50" y="454"/>
                    </a:lnTo>
                    <a:lnTo>
                      <a:pt x="43" y="442"/>
                    </a:lnTo>
                    <a:lnTo>
                      <a:pt x="35" y="430"/>
                    </a:lnTo>
                    <a:lnTo>
                      <a:pt x="28" y="417"/>
                    </a:lnTo>
                    <a:lnTo>
                      <a:pt x="24" y="405"/>
                    </a:lnTo>
                    <a:lnTo>
                      <a:pt x="18" y="391"/>
                    </a:lnTo>
                    <a:lnTo>
                      <a:pt x="13" y="378"/>
                    </a:lnTo>
                    <a:lnTo>
                      <a:pt x="9" y="363"/>
                    </a:lnTo>
                    <a:lnTo>
                      <a:pt x="6" y="350"/>
                    </a:lnTo>
                    <a:lnTo>
                      <a:pt x="3" y="335"/>
                    </a:lnTo>
                    <a:lnTo>
                      <a:pt x="1" y="322"/>
                    </a:lnTo>
                    <a:lnTo>
                      <a:pt x="0" y="305"/>
                    </a:lnTo>
                    <a:lnTo>
                      <a:pt x="0" y="291"/>
                    </a:lnTo>
                    <a:close/>
                  </a:path>
                </a:pathLst>
              </a:custGeom>
              <a:solidFill>
                <a:srgbClr val="1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0" name="Freeform 42"/>
              <p:cNvSpPr>
                <a:spLocks noChangeAspect="1"/>
              </p:cNvSpPr>
              <p:nvPr/>
            </p:nvSpPr>
            <p:spPr bwMode="auto">
              <a:xfrm rot="5400000">
                <a:off x="1616" y="841"/>
                <a:ext cx="1080" cy="1081"/>
              </a:xfrm>
              <a:custGeom>
                <a:avLst/>
                <a:gdLst>
                  <a:gd name="T0" fmla="*/ 155035 w 577"/>
                  <a:gd name="T1" fmla="*/ 39234185 h 577"/>
                  <a:gd name="T2" fmla="*/ 1361158 w 577"/>
                  <a:gd name="T3" fmla="*/ 32757359 h 577"/>
                  <a:gd name="T4" fmla="*/ 3561803 w 577"/>
                  <a:gd name="T5" fmla="*/ 26672523 h 577"/>
                  <a:gd name="T6" fmla="*/ 6382770 w 577"/>
                  <a:gd name="T7" fmla="*/ 21014741 h 577"/>
                  <a:gd name="T8" fmla="*/ 9944576 w 577"/>
                  <a:gd name="T9" fmla="*/ 15922085 h 577"/>
                  <a:gd name="T10" fmla="*/ 14135207 w 577"/>
                  <a:gd name="T11" fmla="*/ 11473700 h 577"/>
                  <a:gd name="T12" fmla="*/ 18906169 w 577"/>
                  <a:gd name="T13" fmla="*/ 7415589 h 577"/>
                  <a:gd name="T14" fmla="*/ 24262528 w 577"/>
                  <a:gd name="T15" fmla="*/ 4193508 h 577"/>
                  <a:gd name="T16" fmla="*/ 30209949 w 577"/>
                  <a:gd name="T17" fmla="*/ 1929042 h 577"/>
                  <a:gd name="T18" fmla="*/ 36499188 w 577"/>
                  <a:gd name="T19" fmla="*/ 479936 h 577"/>
                  <a:gd name="T20" fmla="*/ 43035073 w 577"/>
                  <a:gd name="T21" fmla="*/ 0 h 577"/>
                  <a:gd name="T22" fmla="*/ 49366952 w 577"/>
                  <a:gd name="T23" fmla="*/ 479936 h 577"/>
                  <a:gd name="T24" fmla="*/ 55819319 w 577"/>
                  <a:gd name="T25" fmla="*/ 1929042 h 577"/>
                  <a:gd name="T26" fmla="*/ 61651212 w 577"/>
                  <a:gd name="T27" fmla="*/ 4193508 h 577"/>
                  <a:gd name="T28" fmla="*/ 66780239 w 577"/>
                  <a:gd name="T29" fmla="*/ 7415589 h 577"/>
                  <a:gd name="T30" fmla="*/ 71721918 w 577"/>
                  <a:gd name="T31" fmla="*/ 11473700 h 577"/>
                  <a:gd name="T32" fmla="*/ 76172699 w 577"/>
                  <a:gd name="T33" fmla="*/ 15922085 h 577"/>
                  <a:gd name="T34" fmla="*/ 79621471 w 577"/>
                  <a:gd name="T35" fmla="*/ 21014741 h 577"/>
                  <a:gd name="T36" fmla="*/ 82639539 w 577"/>
                  <a:gd name="T37" fmla="*/ 26672523 h 577"/>
                  <a:gd name="T38" fmla="*/ 84542460 w 577"/>
                  <a:gd name="T39" fmla="*/ 32757359 h 577"/>
                  <a:gd name="T40" fmla="*/ 85561042 w 577"/>
                  <a:gd name="T41" fmla="*/ 39234185 h 577"/>
                  <a:gd name="T42" fmla="*/ 85863869 w 577"/>
                  <a:gd name="T43" fmla="*/ 46096706 h 577"/>
                  <a:gd name="T44" fmla="*/ 85002546 w 577"/>
                  <a:gd name="T45" fmla="*/ 52563810 h 577"/>
                  <a:gd name="T46" fmla="*/ 83183268 w 577"/>
                  <a:gd name="T47" fmla="*/ 58784551 h 577"/>
                  <a:gd name="T48" fmla="*/ 80794203 w 577"/>
                  <a:gd name="T49" fmla="*/ 64343451 h 577"/>
                  <a:gd name="T50" fmla="*/ 77198956 w 577"/>
                  <a:gd name="T51" fmla="*/ 69861815 h 577"/>
                  <a:gd name="T52" fmla="*/ 73238094 w 577"/>
                  <a:gd name="T53" fmla="*/ 74549859 h 577"/>
                  <a:gd name="T54" fmla="*/ 68608108 w 577"/>
                  <a:gd name="T55" fmla="*/ 78591538 h 577"/>
                  <a:gd name="T56" fmla="*/ 63211983 w 577"/>
                  <a:gd name="T57" fmla="*/ 82206753 h 577"/>
                  <a:gd name="T58" fmla="*/ 57562548 w 577"/>
                  <a:gd name="T59" fmla="*/ 84683652 h 577"/>
                  <a:gd name="T60" fmla="*/ 51606707 w 577"/>
                  <a:gd name="T61" fmla="*/ 86525479 h 577"/>
                  <a:gd name="T62" fmla="*/ 45234636 w 577"/>
                  <a:gd name="T63" fmla="*/ 87398605 h 577"/>
                  <a:gd name="T64" fmla="*/ 38584743 w 577"/>
                  <a:gd name="T65" fmla="*/ 87103001 h 577"/>
                  <a:gd name="T66" fmla="*/ 32119619 w 577"/>
                  <a:gd name="T67" fmla="*/ 86021581 h 577"/>
                  <a:gd name="T68" fmla="*/ 26165156 w 577"/>
                  <a:gd name="T69" fmla="*/ 83938916 h 577"/>
                  <a:gd name="T70" fmla="*/ 20698185 w 577"/>
                  <a:gd name="T71" fmla="*/ 81012302 h 577"/>
                  <a:gd name="T72" fmla="*/ 15679713 w 577"/>
                  <a:gd name="T73" fmla="*/ 77376075 h 577"/>
                  <a:gd name="T74" fmla="*/ 11117458 w 577"/>
                  <a:gd name="T75" fmla="*/ 73182394 h 577"/>
                  <a:gd name="T76" fmla="*/ 7468398 w 577"/>
                  <a:gd name="T77" fmla="*/ 68018682 h 577"/>
                  <a:gd name="T78" fmla="*/ 4475507 w 577"/>
                  <a:gd name="T79" fmla="*/ 62743764 h 577"/>
                  <a:gd name="T80" fmla="*/ 1902926 w 577"/>
                  <a:gd name="T81" fmla="*/ 56827293 h 577"/>
                  <a:gd name="T82" fmla="*/ 543158 w 577"/>
                  <a:gd name="T83" fmla="*/ 50632901 h 577"/>
                  <a:gd name="T84" fmla="*/ 0 w 577"/>
                  <a:gd name="T85" fmla="*/ 43774087 h 57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7" h="577">
                    <a:moveTo>
                      <a:pt x="0" y="289"/>
                    </a:moveTo>
                    <a:lnTo>
                      <a:pt x="1" y="274"/>
                    </a:lnTo>
                    <a:lnTo>
                      <a:pt x="1" y="259"/>
                    </a:lnTo>
                    <a:lnTo>
                      <a:pt x="4" y="245"/>
                    </a:lnTo>
                    <a:lnTo>
                      <a:pt x="6" y="231"/>
                    </a:lnTo>
                    <a:lnTo>
                      <a:pt x="9" y="216"/>
                    </a:lnTo>
                    <a:lnTo>
                      <a:pt x="13" y="203"/>
                    </a:lnTo>
                    <a:lnTo>
                      <a:pt x="18" y="190"/>
                    </a:lnTo>
                    <a:lnTo>
                      <a:pt x="24" y="176"/>
                    </a:lnTo>
                    <a:lnTo>
                      <a:pt x="30" y="165"/>
                    </a:lnTo>
                    <a:lnTo>
                      <a:pt x="35" y="151"/>
                    </a:lnTo>
                    <a:lnTo>
                      <a:pt x="43" y="139"/>
                    </a:lnTo>
                    <a:lnTo>
                      <a:pt x="50" y="128"/>
                    </a:lnTo>
                    <a:lnTo>
                      <a:pt x="58" y="117"/>
                    </a:lnTo>
                    <a:lnTo>
                      <a:pt x="67" y="105"/>
                    </a:lnTo>
                    <a:lnTo>
                      <a:pt x="75" y="95"/>
                    </a:lnTo>
                    <a:lnTo>
                      <a:pt x="84" y="85"/>
                    </a:lnTo>
                    <a:lnTo>
                      <a:pt x="95" y="76"/>
                    </a:lnTo>
                    <a:lnTo>
                      <a:pt x="105" y="67"/>
                    </a:lnTo>
                    <a:lnTo>
                      <a:pt x="116" y="58"/>
                    </a:lnTo>
                    <a:lnTo>
                      <a:pt x="127" y="49"/>
                    </a:lnTo>
                    <a:lnTo>
                      <a:pt x="139" y="42"/>
                    </a:lnTo>
                    <a:lnTo>
                      <a:pt x="151" y="36"/>
                    </a:lnTo>
                    <a:lnTo>
                      <a:pt x="163" y="28"/>
                    </a:lnTo>
                    <a:lnTo>
                      <a:pt x="176" y="22"/>
                    </a:lnTo>
                    <a:lnTo>
                      <a:pt x="190" y="18"/>
                    </a:lnTo>
                    <a:lnTo>
                      <a:pt x="203" y="13"/>
                    </a:lnTo>
                    <a:lnTo>
                      <a:pt x="216" y="9"/>
                    </a:lnTo>
                    <a:lnTo>
                      <a:pt x="231" y="6"/>
                    </a:lnTo>
                    <a:lnTo>
                      <a:pt x="245" y="3"/>
                    </a:lnTo>
                    <a:lnTo>
                      <a:pt x="259" y="2"/>
                    </a:lnTo>
                    <a:lnTo>
                      <a:pt x="274" y="0"/>
                    </a:lnTo>
                    <a:lnTo>
                      <a:pt x="289" y="0"/>
                    </a:lnTo>
                    <a:lnTo>
                      <a:pt x="304" y="0"/>
                    </a:lnTo>
                    <a:lnTo>
                      <a:pt x="317" y="2"/>
                    </a:lnTo>
                    <a:lnTo>
                      <a:pt x="332" y="3"/>
                    </a:lnTo>
                    <a:lnTo>
                      <a:pt x="347" y="6"/>
                    </a:lnTo>
                    <a:lnTo>
                      <a:pt x="360" y="9"/>
                    </a:lnTo>
                    <a:lnTo>
                      <a:pt x="375" y="13"/>
                    </a:lnTo>
                    <a:lnTo>
                      <a:pt x="387" y="18"/>
                    </a:lnTo>
                    <a:lnTo>
                      <a:pt x="400" y="22"/>
                    </a:lnTo>
                    <a:lnTo>
                      <a:pt x="414" y="28"/>
                    </a:lnTo>
                    <a:lnTo>
                      <a:pt x="425" y="36"/>
                    </a:lnTo>
                    <a:lnTo>
                      <a:pt x="439" y="42"/>
                    </a:lnTo>
                    <a:lnTo>
                      <a:pt x="449" y="49"/>
                    </a:lnTo>
                    <a:lnTo>
                      <a:pt x="461" y="58"/>
                    </a:lnTo>
                    <a:lnTo>
                      <a:pt x="471" y="67"/>
                    </a:lnTo>
                    <a:lnTo>
                      <a:pt x="482" y="76"/>
                    </a:lnTo>
                    <a:lnTo>
                      <a:pt x="492" y="85"/>
                    </a:lnTo>
                    <a:lnTo>
                      <a:pt x="503" y="95"/>
                    </a:lnTo>
                    <a:lnTo>
                      <a:pt x="512" y="105"/>
                    </a:lnTo>
                    <a:lnTo>
                      <a:pt x="519" y="117"/>
                    </a:lnTo>
                    <a:lnTo>
                      <a:pt x="528" y="128"/>
                    </a:lnTo>
                    <a:lnTo>
                      <a:pt x="535" y="139"/>
                    </a:lnTo>
                    <a:lnTo>
                      <a:pt x="543" y="151"/>
                    </a:lnTo>
                    <a:lnTo>
                      <a:pt x="549" y="165"/>
                    </a:lnTo>
                    <a:lnTo>
                      <a:pt x="555" y="176"/>
                    </a:lnTo>
                    <a:lnTo>
                      <a:pt x="559" y="190"/>
                    </a:lnTo>
                    <a:lnTo>
                      <a:pt x="563" y="203"/>
                    </a:lnTo>
                    <a:lnTo>
                      <a:pt x="568" y="216"/>
                    </a:lnTo>
                    <a:lnTo>
                      <a:pt x="571" y="231"/>
                    </a:lnTo>
                    <a:lnTo>
                      <a:pt x="574" y="245"/>
                    </a:lnTo>
                    <a:lnTo>
                      <a:pt x="575" y="259"/>
                    </a:lnTo>
                    <a:lnTo>
                      <a:pt x="577" y="274"/>
                    </a:lnTo>
                    <a:lnTo>
                      <a:pt x="577" y="289"/>
                    </a:lnTo>
                    <a:lnTo>
                      <a:pt x="577" y="304"/>
                    </a:lnTo>
                    <a:lnTo>
                      <a:pt x="575" y="319"/>
                    </a:lnTo>
                    <a:lnTo>
                      <a:pt x="574" y="334"/>
                    </a:lnTo>
                    <a:lnTo>
                      <a:pt x="571" y="347"/>
                    </a:lnTo>
                    <a:lnTo>
                      <a:pt x="568" y="360"/>
                    </a:lnTo>
                    <a:lnTo>
                      <a:pt x="563" y="375"/>
                    </a:lnTo>
                    <a:lnTo>
                      <a:pt x="559" y="388"/>
                    </a:lnTo>
                    <a:lnTo>
                      <a:pt x="555" y="400"/>
                    </a:lnTo>
                    <a:lnTo>
                      <a:pt x="549" y="414"/>
                    </a:lnTo>
                    <a:lnTo>
                      <a:pt x="543" y="425"/>
                    </a:lnTo>
                    <a:lnTo>
                      <a:pt x="535" y="439"/>
                    </a:lnTo>
                    <a:lnTo>
                      <a:pt x="528" y="449"/>
                    </a:lnTo>
                    <a:lnTo>
                      <a:pt x="519" y="461"/>
                    </a:lnTo>
                    <a:lnTo>
                      <a:pt x="512" y="471"/>
                    </a:lnTo>
                    <a:lnTo>
                      <a:pt x="503" y="483"/>
                    </a:lnTo>
                    <a:lnTo>
                      <a:pt x="492" y="492"/>
                    </a:lnTo>
                    <a:lnTo>
                      <a:pt x="482" y="503"/>
                    </a:lnTo>
                    <a:lnTo>
                      <a:pt x="471" y="511"/>
                    </a:lnTo>
                    <a:lnTo>
                      <a:pt x="461" y="519"/>
                    </a:lnTo>
                    <a:lnTo>
                      <a:pt x="449" y="528"/>
                    </a:lnTo>
                    <a:lnTo>
                      <a:pt x="439" y="535"/>
                    </a:lnTo>
                    <a:lnTo>
                      <a:pt x="425" y="543"/>
                    </a:lnTo>
                    <a:lnTo>
                      <a:pt x="414" y="549"/>
                    </a:lnTo>
                    <a:lnTo>
                      <a:pt x="400" y="554"/>
                    </a:lnTo>
                    <a:lnTo>
                      <a:pt x="387" y="559"/>
                    </a:lnTo>
                    <a:lnTo>
                      <a:pt x="375" y="563"/>
                    </a:lnTo>
                    <a:lnTo>
                      <a:pt x="360" y="568"/>
                    </a:lnTo>
                    <a:lnTo>
                      <a:pt x="347" y="571"/>
                    </a:lnTo>
                    <a:lnTo>
                      <a:pt x="332" y="574"/>
                    </a:lnTo>
                    <a:lnTo>
                      <a:pt x="317" y="575"/>
                    </a:lnTo>
                    <a:lnTo>
                      <a:pt x="304" y="577"/>
                    </a:lnTo>
                    <a:lnTo>
                      <a:pt x="289" y="577"/>
                    </a:lnTo>
                    <a:lnTo>
                      <a:pt x="274" y="577"/>
                    </a:lnTo>
                    <a:lnTo>
                      <a:pt x="259" y="575"/>
                    </a:lnTo>
                    <a:lnTo>
                      <a:pt x="245" y="574"/>
                    </a:lnTo>
                    <a:lnTo>
                      <a:pt x="231" y="571"/>
                    </a:lnTo>
                    <a:lnTo>
                      <a:pt x="216" y="568"/>
                    </a:lnTo>
                    <a:lnTo>
                      <a:pt x="203" y="563"/>
                    </a:lnTo>
                    <a:lnTo>
                      <a:pt x="190" y="559"/>
                    </a:lnTo>
                    <a:lnTo>
                      <a:pt x="176" y="554"/>
                    </a:lnTo>
                    <a:lnTo>
                      <a:pt x="163" y="549"/>
                    </a:lnTo>
                    <a:lnTo>
                      <a:pt x="151" y="543"/>
                    </a:lnTo>
                    <a:lnTo>
                      <a:pt x="139" y="535"/>
                    </a:lnTo>
                    <a:lnTo>
                      <a:pt x="127" y="528"/>
                    </a:lnTo>
                    <a:lnTo>
                      <a:pt x="116" y="519"/>
                    </a:lnTo>
                    <a:lnTo>
                      <a:pt x="105" y="511"/>
                    </a:lnTo>
                    <a:lnTo>
                      <a:pt x="95" y="503"/>
                    </a:lnTo>
                    <a:lnTo>
                      <a:pt x="84" y="492"/>
                    </a:lnTo>
                    <a:lnTo>
                      <a:pt x="75" y="483"/>
                    </a:lnTo>
                    <a:lnTo>
                      <a:pt x="67" y="471"/>
                    </a:lnTo>
                    <a:lnTo>
                      <a:pt x="58" y="461"/>
                    </a:lnTo>
                    <a:lnTo>
                      <a:pt x="50" y="449"/>
                    </a:lnTo>
                    <a:lnTo>
                      <a:pt x="43" y="439"/>
                    </a:lnTo>
                    <a:lnTo>
                      <a:pt x="35" y="425"/>
                    </a:lnTo>
                    <a:lnTo>
                      <a:pt x="30" y="414"/>
                    </a:lnTo>
                    <a:lnTo>
                      <a:pt x="24" y="400"/>
                    </a:lnTo>
                    <a:lnTo>
                      <a:pt x="18" y="388"/>
                    </a:lnTo>
                    <a:lnTo>
                      <a:pt x="13" y="375"/>
                    </a:lnTo>
                    <a:lnTo>
                      <a:pt x="9" y="360"/>
                    </a:lnTo>
                    <a:lnTo>
                      <a:pt x="6" y="347"/>
                    </a:lnTo>
                    <a:lnTo>
                      <a:pt x="4" y="334"/>
                    </a:lnTo>
                    <a:lnTo>
                      <a:pt x="1" y="319"/>
                    </a:lnTo>
                    <a:lnTo>
                      <a:pt x="1" y="304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1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1" name="Freeform 43"/>
              <p:cNvSpPr>
                <a:spLocks noChangeAspect="1"/>
              </p:cNvSpPr>
              <p:nvPr/>
            </p:nvSpPr>
            <p:spPr bwMode="auto">
              <a:xfrm rot="5400000">
                <a:off x="1624" y="849"/>
                <a:ext cx="1068" cy="1071"/>
              </a:xfrm>
              <a:custGeom>
                <a:avLst/>
                <a:gdLst>
                  <a:gd name="T0" fmla="*/ 288364 w 571"/>
                  <a:gd name="T1" fmla="*/ 38342365 h 572"/>
                  <a:gd name="T2" fmla="*/ 1340030 w 571"/>
                  <a:gd name="T3" fmla="*/ 32270074 h 572"/>
                  <a:gd name="T4" fmla="*/ 3373689 w 571"/>
                  <a:gd name="T5" fmla="*/ 26239328 h 572"/>
                  <a:gd name="T6" fmla="*/ 6212659 w 571"/>
                  <a:gd name="T7" fmla="*/ 20632641 h 572"/>
                  <a:gd name="T8" fmla="*/ 9644754 w 571"/>
                  <a:gd name="T9" fmla="*/ 15771947 h 572"/>
                  <a:gd name="T10" fmla="*/ 13795421 w 571"/>
                  <a:gd name="T11" fmla="*/ 11356380 h 572"/>
                  <a:gd name="T12" fmla="*/ 18374384 w 571"/>
                  <a:gd name="T13" fmla="*/ 7348472 h 572"/>
                  <a:gd name="T14" fmla="*/ 23799619 w 571"/>
                  <a:gd name="T15" fmla="*/ 4153557 h 572"/>
                  <a:gd name="T16" fmla="*/ 29510015 w 571"/>
                  <a:gd name="T17" fmla="*/ 1912862 h 572"/>
                  <a:gd name="T18" fmla="*/ 35544445 w 571"/>
                  <a:gd name="T19" fmla="*/ 545628 h 572"/>
                  <a:gd name="T20" fmla="*/ 41843976 w 571"/>
                  <a:gd name="T21" fmla="*/ 0 h 572"/>
                  <a:gd name="T22" fmla="*/ 48128416 w 571"/>
                  <a:gd name="T23" fmla="*/ 545628 h 572"/>
                  <a:gd name="T24" fmla="*/ 54289867 w 571"/>
                  <a:gd name="T25" fmla="*/ 1912862 h 572"/>
                  <a:gd name="T26" fmla="*/ 59883405 w 571"/>
                  <a:gd name="T27" fmla="*/ 4153557 h 572"/>
                  <a:gd name="T28" fmla="*/ 65296536 w 571"/>
                  <a:gd name="T29" fmla="*/ 7348472 h 572"/>
                  <a:gd name="T30" fmla="*/ 70162112 w 571"/>
                  <a:gd name="T31" fmla="*/ 11356380 h 572"/>
                  <a:gd name="T32" fmla="*/ 74243297 w 571"/>
                  <a:gd name="T33" fmla="*/ 15771947 h 572"/>
                  <a:gd name="T34" fmla="*/ 77816066 w 571"/>
                  <a:gd name="T35" fmla="*/ 20632641 h 572"/>
                  <a:gd name="T36" fmla="*/ 80455492 w 571"/>
                  <a:gd name="T37" fmla="*/ 26239328 h 572"/>
                  <a:gd name="T38" fmla="*/ 82496255 w 571"/>
                  <a:gd name="T39" fmla="*/ 32270074 h 572"/>
                  <a:gd name="T40" fmla="*/ 83696641 w 571"/>
                  <a:gd name="T41" fmla="*/ 38342365 h 572"/>
                  <a:gd name="T42" fmla="*/ 83696641 w 571"/>
                  <a:gd name="T43" fmla="*/ 45120045 h 572"/>
                  <a:gd name="T44" fmla="*/ 82976608 w 571"/>
                  <a:gd name="T45" fmla="*/ 51524054 h 572"/>
                  <a:gd name="T46" fmla="*/ 81148303 w 571"/>
                  <a:gd name="T47" fmla="*/ 57500608 h 572"/>
                  <a:gd name="T48" fmla="*/ 78725737 w 571"/>
                  <a:gd name="T49" fmla="*/ 63188152 h 572"/>
                  <a:gd name="T50" fmla="*/ 75370468 w 571"/>
                  <a:gd name="T51" fmla="*/ 68479229 h 572"/>
                  <a:gd name="T52" fmla="*/ 71503419 w 571"/>
                  <a:gd name="T53" fmla="*/ 73109079 h 572"/>
                  <a:gd name="T54" fmla="*/ 66926800 w 571"/>
                  <a:gd name="T55" fmla="*/ 77290554 h 572"/>
                  <a:gd name="T56" fmla="*/ 61767137 w 571"/>
                  <a:gd name="T57" fmla="*/ 80534307 h 572"/>
                  <a:gd name="T58" fmla="*/ 56176417 w 571"/>
                  <a:gd name="T59" fmla="*/ 82968247 h 572"/>
                  <a:gd name="T60" fmla="*/ 50397500 w 571"/>
                  <a:gd name="T61" fmla="*/ 84824949 h 572"/>
                  <a:gd name="T62" fmla="*/ 44020143 w 571"/>
                  <a:gd name="T63" fmla="*/ 85554526 h 572"/>
                  <a:gd name="T64" fmla="*/ 37429351 w 571"/>
                  <a:gd name="T65" fmla="*/ 85554526 h 572"/>
                  <a:gd name="T66" fmla="*/ 31394979 w 571"/>
                  <a:gd name="T67" fmla="*/ 84296526 h 572"/>
                  <a:gd name="T68" fmla="*/ 25512270 w 571"/>
                  <a:gd name="T69" fmla="*/ 82422226 h 572"/>
                  <a:gd name="T70" fmla="*/ 20107253 w 571"/>
                  <a:gd name="T71" fmla="*/ 79497817 h 572"/>
                  <a:gd name="T72" fmla="*/ 15320320 w 571"/>
                  <a:gd name="T73" fmla="*/ 75915172 h 572"/>
                  <a:gd name="T74" fmla="*/ 10832666 w 571"/>
                  <a:gd name="T75" fmla="*/ 71791386 h 572"/>
                  <a:gd name="T76" fmla="*/ 7043395 w 571"/>
                  <a:gd name="T77" fmla="*/ 66785914 h 572"/>
                  <a:gd name="T78" fmla="*/ 4066370 w 571"/>
                  <a:gd name="T79" fmla="*/ 61605897 h 572"/>
                  <a:gd name="T80" fmla="*/ 1724990 w 571"/>
                  <a:gd name="T81" fmla="*/ 55585149 h 572"/>
                  <a:gd name="T82" fmla="*/ 469615 w 571"/>
                  <a:gd name="T83" fmla="*/ 49610716 h 572"/>
                  <a:gd name="T84" fmla="*/ 0 w 571"/>
                  <a:gd name="T85" fmla="*/ 42900603 h 57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1" h="572">
                    <a:moveTo>
                      <a:pt x="0" y="286"/>
                    </a:moveTo>
                    <a:lnTo>
                      <a:pt x="0" y="271"/>
                    </a:lnTo>
                    <a:lnTo>
                      <a:pt x="2" y="256"/>
                    </a:lnTo>
                    <a:lnTo>
                      <a:pt x="3" y="243"/>
                    </a:lnTo>
                    <a:lnTo>
                      <a:pt x="6" y="230"/>
                    </a:lnTo>
                    <a:lnTo>
                      <a:pt x="9" y="215"/>
                    </a:lnTo>
                    <a:lnTo>
                      <a:pt x="12" y="202"/>
                    </a:lnTo>
                    <a:lnTo>
                      <a:pt x="18" y="188"/>
                    </a:lnTo>
                    <a:lnTo>
                      <a:pt x="23" y="175"/>
                    </a:lnTo>
                    <a:lnTo>
                      <a:pt x="28" y="163"/>
                    </a:lnTo>
                    <a:lnTo>
                      <a:pt x="34" y="150"/>
                    </a:lnTo>
                    <a:lnTo>
                      <a:pt x="42" y="138"/>
                    </a:lnTo>
                    <a:lnTo>
                      <a:pt x="48" y="126"/>
                    </a:lnTo>
                    <a:lnTo>
                      <a:pt x="57" y="116"/>
                    </a:lnTo>
                    <a:lnTo>
                      <a:pt x="66" y="105"/>
                    </a:lnTo>
                    <a:lnTo>
                      <a:pt x="74" y="95"/>
                    </a:lnTo>
                    <a:lnTo>
                      <a:pt x="83" y="85"/>
                    </a:lnTo>
                    <a:lnTo>
                      <a:pt x="94" y="76"/>
                    </a:lnTo>
                    <a:lnTo>
                      <a:pt x="104" y="65"/>
                    </a:lnTo>
                    <a:lnTo>
                      <a:pt x="114" y="58"/>
                    </a:lnTo>
                    <a:lnTo>
                      <a:pt x="125" y="49"/>
                    </a:lnTo>
                    <a:lnTo>
                      <a:pt x="137" y="42"/>
                    </a:lnTo>
                    <a:lnTo>
                      <a:pt x="149" y="36"/>
                    </a:lnTo>
                    <a:lnTo>
                      <a:pt x="162" y="28"/>
                    </a:lnTo>
                    <a:lnTo>
                      <a:pt x="174" y="24"/>
                    </a:lnTo>
                    <a:lnTo>
                      <a:pt x="187" y="18"/>
                    </a:lnTo>
                    <a:lnTo>
                      <a:pt x="201" y="13"/>
                    </a:lnTo>
                    <a:lnTo>
                      <a:pt x="214" y="10"/>
                    </a:lnTo>
                    <a:lnTo>
                      <a:pt x="227" y="7"/>
                    </a:lnTo>
                    <a:lnTo>
                      <a:pt x="242" y="4"/>
                    </a:lnTo>
                    <a:lnTo>
                      <a:pt x="255" y="1"/>
                    </a:lnTo>
                    <a:lnTo>
                      <a:pt x="270" y="1"/>
                    </a:lnTo>
                    <a:lnTo>
                      <a:pt x="285" y="0"/>
                    </a:lnTo>
                    <a:lnTo>
                      <a:pt x="300" y="1"/>
                    </a:lnTo>
                    <a:lnTo>
                      <a:pt x="315" y="1"/>
                    </a:lnTo>
                    <a:lnTo>
                      <a:pt x="328" y="4"/>
                    </a:lnTo>
                    <a:lnTo>
                      <a:pt x="343" y="7"/>
                    </a:lnTo>
                    <a:lnTo>
                      <a:pt x="356" y="10"/>
                    </a:lnTo>
                    <a:lnTo>
                      <a:pt x="370" y="13"/>
                    </a:lnTo>
                    <a:lnTo>
                      <a:pt x="383" y="18"/>
                    </a:lnTo>
                    <a:lnTo>
                      <a:pt x="396" y="24"/>
                    </a:lnTo>
                    <a:lnTo>
                      <a:pt x="408" y="28"/>
                    </a:lnTo>
                    <a:lnTo>
                      <a:pt x="421" y="36"/>
                    </a:lnTo>
                    <a:lnTo>
                      <a:pt x="433" y="42"/>
                    </a:lnTo>
                    <a:lnTo>
                      <a:pt x="445" y="49"/>
                    </a:lnTo>
                    <a:lnTo>
                      <a:pt x="456" y="58"/>
                    </a:lnTo>
                    <a:lnTo>
                      <a:pt x="466" y="65"/>
                    </a:lnTo>
                    <a:lnTo>
                      <a:pt x="478" y="76"/>
                    </a:lnTo>
                    <a:lnTo>
                      <a:pt x="487" y="85"/>
                    </a:lnTo>
                    <a:lnTo>
                      <a:pt x="496" y="95"/>
                    </a:lnTo>
                    <a:lnTo>
                      <a:pt x="506" y="105"/>
                    </a:lnTo>
                    <a:lnTo>
                      <a:pt x="513" y="116"/>
                    </a:lnTo>
                    <a:lnTo>
                      <a:pt x="522" y="126"/>
                    </a:lnTo>
                    <a:lnTo>
                      <a:pt x="530" y="138"/>
                    </a:lnTo>
                    <a:lnTo>
                      <a:pt x="536" y="150"/>
                    </a:lnTo>
                    <a:lnTo>
                      <a:pt x="543" y="163"/>
                    </a:lnTo>
                    <a:lnTo>
                      <a:pt x="548" y="175"/>
                    </a:lnTo>
                    <a:lnTo>
                      <a:pt x="553" y="188"/>
                    </a:lnTo>
                    <a:lnTo>
                      <a:pt x="558" y="202"/>
                    </a:lnTo>
                    <a:lnTo>
                      <a:pt x="562" y="215"/>
                    </a:lnTo>
                    <a:lnTo>
                      <a:pt x="565" y="230"/>
                    </a:lnTo>
                    <a:lnTo>
                      <a:pt x="567" y="243"/>
                    </a:lnTo>
                    <a:lnTo>
                      <a:pt x="570" y="256"/>
                    </a:lnTo>
                    <a:lnTo>
                      <a:pt x="570" y="271"/>
                    </a:lnTo>
                    <a:lnTo>
                      <a:pt x="571" y="286"/>
                    </a:lnTo>
                    <a:lnTo>
                      <a:pt x="570" y="301"/>
                    </a:lnTo>
                    <a:lnTo>
                      <a:pt x="570" y="316"/>
                    </a:lnTo>
                    <a:lnTo>
                      <a:pt x="567" y="331"/>
                    </a:lnTo>
                    <a:lnTo>
                      <a:pt x="565" y="344"/>
                    </a:lnTo>
                    <a:lnTo>
                      <a:pt x="562" y="357"/>
                    </a:lnTo>
                    <a:lnTo>
                      <a:pt x="558" y="371"/>
                    </a:lnTo>
                    <a:lnTo>
                      <a:pt x="553" y="384"/>
                    </a:lnTo>
                    <a:lnTo>
                      <a:pt x="548" y="397"/>
                    </a:lnTo>
                    <a:lnTo>
                      <a:pt x="543" y="411"/>
                    </a:lnTo>
                    <a:lnTo>
                      <a:pt x="536" y="422"/>
                    </a:lnTo>
                    <a:lnTo>
                      <a:pt x="530" y="434"/>
                    </a:lnTo>
                    <a:lnTo>
                      <a:pt x="522" y="446"/>
                    </a:lnTo>
                    <a:lnTo>
                      <a:pt x="513" y="457"/>
                    </a:lnTo>
                    <a:lnTo>
                      <a:pt x="506" y="468"/>
                    </a:lnTo>
                    <a:lnTo>
                      <a:pt x="496" y="479"/>
                    </a:lnTo>
                    <a:lnTo>
                      <a:pt x="487" y="488"/>
                    </a:lnTo>
                    <a:lnTo>
                      <a:pt x="478" y="498"/>
                    </a:lnTo>
                    <a:lnTo>
                      <a:pt x="466" y="507"/>
                    </a:lnTo>
                    <a:lnTo>
                      <a:pt x="456" y="516"/>
                    </a:lnTo>
                    <a:lnTo>
                      <a:pt x="445" y="523"/>
                    </a:lnTo>
                    <a:lnTo>
                      <a:pt x="433" y="531"/>
                    </a:lnTo>
                    <a:lnTo>
                      <a:pt x="421" y="538"/>
                    </a:lnTo>
                    <a:lnTo>
                      <a:pt x="408" y="544"/>
                    </a:lnTo>
                    <a:lnTo>
                      <a:pt x="396" y="550"/>
                    </a:lnTo>
                    <a:lnTo>
                      <a:pt x="383" y="554"/>
                    </a:lnTo>
                    <a:lnTo>
                      <a:pt x="370" y="559"/>
                    </a:lnTo>
                    <a:lnTo>
                      <a:pt x="356" y="563"/>
                    </a:lnTo>
                    <a:lnTo>
                      <a:pt x="343" y="566"/>
                    </a:lnTo>
                    <a:lnTo>
                      <a:pt x="328" y="568"/>
                    </a:lnTo>
                    <a:lnTo>
                      <a:pt x="315" y="571"/>
                    </a:lnTo>
                    <a:lnTo>
                      <a:pt x="300" y="571"/>
                    </a:lnTo>
                    <a:lnTo>
                      <a:pt x="285" y="572"/>
                    </a:lnTo>
                    <a:lnTo>
                      <a:pt x="270" y="571"/>
                    </a:lnTo>
                    <a:lnTo>
                      <a:pt x="255" y="571"/>
                    </a:lnTo>
                    <a:lnTo>
                      <a:pt x="242" y="568"/>
                    </a:lnTo>
                    <a:lnTo>
                      <a:pt x="227" y="566"/>
                    </a:lnTo>
                    <a:lnTo>
                      <a:pt x="214" y="563"/>
                    </a:lnTo>
                    <a:lnTo>
                      <a:pt x="201" y="559"/>
                    </a:lnTo>
                    <a:lnTo>
                      <a:pt x="187" y="554"/>
                    </a:lnTo>
                    <a:lnTo>
                      <a:pt x="174" y="550"/>
                    </a:lnTo>
                    <a:lnTo>
                      <a:pt x="162" y="544"/>
                    </a:lnTo>
                    <a:lnTo>
                      <a:pt x="149" y="538"/>
                    </a:lnTo>
                    <a:lnTo>
                      <a:pt x="137" y="531"/>
                    </a:lnTo>
                    <a:lnTo>
                      <a:pt x="125" y="523"/>
                    </a:lnTo>
                    <a:lnTo>
                      <a:pt x="114" y="516"/>
                    </a:lnTo>
                    <a:lnTo>
                      <a:pt x="104" y="507"/>
                    </a:lnTo>
                    <a:lnTo>
                      <a:pt x="94" y="498"/>
                    </a:lnTo>
                    <a:lnTo>
                      <a:pt x="83" y="488"/>
                    </a:lnTo>
                    <a:lnTo>
                      <a:pt x="74" y="479"/>
                    </a:lnTo>
                    <a:lnTo>
                      <a:pt x="66" y="468"/>
                    </a:lnTo>
                    <a:lnTo>
                      <a:pt x="57" y="457"/>
                    </a:lnTo>
                    <a:lnTo>
                      <a:pt x="48" y="446"/>
                    </a:lnTo>
                    <a:lnTo>
                      <a:pt x="42" y="434"/>
                    </a:lnTo>
                    <a:lnTo>
                      <a:pt x="34" y="422"/>
                    </a:lnTo>
                    <a:lnTo>
                      <a:pt x="28" y="411"/>
                    </a:lnTo>
                    <a:lnTo>
                      <a:pt x="23" y="397"/>
                    </a:lnTo>
                    <a:lnTo>
                      <a:pt x="18" y="384"/>
                    </a:lnTo>
                    <a:lnTo>
                      <a:pt x="12" y="371"/>
                    </a:lnTo>
                    <a:lnTo>
                      <a:pt x="9" y="357"/>
                    </a:lnTo>
                    <a:lnTo>
                      <a:pt x="6" y="344"/>
                    </a:lnTo>
                    <a:lnTo>
                      <a:pt x="3" y="331"/>
                    </a:lnTo>
                    <a:lnTo>
                      <a:pt x="2" y="316"/>
                    </a:lnTo>
                    <a:lnTo>
                      <a:pt x="0" y="301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1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2" name="Freeform 44"/>
              <p:cNvSpPr>
                <a:spLocks noChangeAspect="1"/>
              </p:cNvSpPr>
              <p:nvPr/>
            </p:nvSpPr>
            <p:spPr bwMode="auto">
              <a:xfrm rot="5400000">
                <a:off x="1639" y="843"/>
                <a:ext cx="1058" cy="1058"/>
              </a:xfrm>
              <a:custGeom>
                <a:avLst/>
                <a:gdLst>
                  <a:gd name="T0" fmla="*/ 292109 w 565"/>
                  <a:gd name="T1" fmla="*/ 38118081 h 565"/>
                  <a:gd name="T2" fmla="*/ 1367548 w 565"/>
                  <a:gd name="T3" fmla="*/ 31793658 h 565"/>
                  <a:gd name="T4" fmla="*/ 3481269 w 565"/>
                  <a:gd name="T5" fmla="*/ 26100347 h 565"/>
                  <a:gd name="T6" fmla="*/ 5990849 w 565"/>
                  <a:gd name="T7" fmla="*/ 20589373 h 565"/>
                  <a:gd name="T8" fmla="*/ 9620989 w 565"/>
                  <a:gd name="T9" fmla="*/ 15610809 h 565"/>
                  <a:gd name="T10" fmla="*/ 13779396 w 565"/>
                  <a:gd name="T11" fmla="*/ 10995270 h 565"/>
                  <a:gd name="T12" fmla="*/ 18748556 w 565"/>
                  <a:gd name="T13" fmla="*/ 7228572 h 565"/>
                  <a:gd name="T14" fmla="*/ 24046584 w 565"/>
                  <a:gd name="T15" fmla="*/ 4324258 h 565"/>
                  <a:gd name="T16" fmla="*/ 29866803 w 565"/>
                  <a:gd name="T17" fmla="*/ 2098546 h 565"/>
                  <a:gd name="T18" fmla="*/ 36154575 w 565"/>
                  <a:gd name="T19" fmla="*/ 477551 h 565"/>
                  <a:gd name="T20" fmla="*/ 42325593 w 565"/>
                  <a:gd name="T21" fmla="*/ 0 h 565"/>
                  <a:gd name="T22" fmla="*/ 48799962 w 565"/>
                  <a:gd name="T23" fmla="*/ 477551 h 565"/>
                  <a:gd name="T24" fmla="*/ 55030816 w 565"/>
                  <a:gd name="T25" fmla="*/ 2098546 h 565"/>
                  <a:gd name="T26" fmla="*/ 60723462 w 565"/>
                  <a:gd name="T27" fmla="*/ 4324258 h 565"/>
                  <a:gd name="T28" fmla="*/ 66216889 w 565"/>
                  <a:gd name="T29" fmla="*/ 7228572 h 565"/>
                  <a:gd name="T30" fmla="*/ 71016310 w 565"/>
                  <a:gd name="T31" fmla="*/ 10995270 h 565"/>
                  <a:gd name="T32" fmla="*/ 75328613 w 565"/>
                  <a:gd name="T33" fmla="*/ 15610809 h 565"/>
                  <a:gd name="T34" fmla="*/ 78786142 w 565"/>
                  <a:gd name="T35" fmla="*/ 20589373 h 565"/>
                  <a:gd name="T36" fmla="*/ 81483160 w 565"/>
                  <a:gd name="T37" fmla="*/ 26100347 h 565"/>
                  <a:gd name="T38" fmla="*/ 83425910 w 565"/>
                  <a:gd name="T39" fmla="*/ 31793658 h 565"/>
                  <a:gd name="T40" fmla="*/ 84611168 w 565"/>
                  <a:gd name="T41" fmla="*/ 38118081 h 565"/>
                  <a:gd name="T42" fmla="*/ 84794005 w 565"/>
                  <a:gd name="T43" fmla="*/ 44731315 h 565"/>
                  <a:gd name="T44" fmla="*/ 83924921 w 565"/>
                  <a:gd name="T45" fmla="*/ 51057610 h 565"/>
                  <a:gd name="T46" fmla="*/ 82401583 w 565"/>
                  <a:gd name="T47" fmla="*/ 57046502 h 565"/>
                  <a:gd name="T48" fmla="*/ 79651787 w 565"/>
                  <a:gd name="T49" fmla="*/ 62734612 h 565"/>
                  <a:gd name="T50" fmla="*/ 76404698 w 565"/>
                  <a:gd name="T51" fmla="*/ 67970746 h 565"/>
                  <a:gd name="T52" fmla="*/ 72376445 w 565"/>
                  <a:gd name="T53" fmla="*/ 72376445 h 565"/>
                  <a:gd name="T54" fmla="*/ 67970746 w 565"/>
                  <a:gd name="T55" fmla="*/ 76404698 h 565"/>
                  <a:gd name="T56" fmla="*/ 62582513 w 565"/>
                  <a:gd name="T57" fmla="*/ 79651787 h 565"/>
                  <a:gd name="T58" fmla="*/ 57046502 w 565"/>
                  <a:gd name="T59" fmla="*/ 82401583 h 565"/>
                  <a:gd name="T60" fmla="*/ 51057610 w 565"/>
                  <a:gd name="T61" fmla="*/ 83924921 h 565"/>
                  <a:gd name="T62" fmla="*/ 44551644 w 565"/>
                  <a:gd name="T63" fmla="*/ 84794005 h 565"/>
                  <a:gd name="T64" fmla="*/ 38118081 w 565"/>
                  <a:gd name="T65" fmla="*/ 84611168 h 565"/>
                  <a:gd name="T66" fmla="*/ 31793658 w 565"/>
                  <a:gd name="T67" fmla="*/ 83425910 h 565"/>
                  <a:gd name="T68" fmla="*/ 25802834 w 565"/>
                  <a:gd name="T69" fmla="*/ 81483160 h 565"/>
                  <a:gd name="T70" fmla="*/ 20589373 w 565"/>
                  <a:gd name="T71" fmla="*/ 78786142 h 565"/>
                  <a:gd name="T72" fmla="*/ 15455120 w 565"/>
                  <a:gd name="T73" fmla="*/ 75147757 h 565"/>
                  <a:gd name="T74" fmla="*/ 10995270 w 565"/>
                  <a:gd name="T75" fmla="*/ 71016310 h 565"/>
                  <a:gd name="T76" fmla="*/ 7228572 w 565"/>
                  <a:gd name="T77" fmla="*/ 66216889 h 565"/>
                  <a:gd name="T78" fmla="*/ 4165213 w 565"/>
                  <a:gd name="T79" fmla="*/ 60723462 h 565"/>
                  <a:gd name="T80" fmla="*/ 1762057 w 565"/>
                  <a:gd name="T81" fmla="*/ 55030816 h 565"/>
                  <a:gd name="T82" fmla="*/ 477551 w 565"/>
                  <a:gd name="T83" fmla="*/ 49055589 h 565"/>
                  <a:gd name="T84" fmla="*/ 0 w 565"/>
                  <a:gd name="T85" fmla="*/ 42623582 h 5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65" h="565">
                    <a:moveTo>
                      <a:pt x="0" y="284"/>
                    </a:moveTo>
                    <a:lnTo>
                      <a:pt x="0" y="269"/>
                    </a:lnTo>
                    <a:lnTo>
                      <a:pt x="2" y="254"/>
                    </a:lnTo>
                    <a:lnTo>
                      <a:pt x="3" y="241"/>
                    </a:lnTo>
                    <a:lnTo>
                      <a:pt x="6" y="226"/>
                    </a:lnTo>
                    <a:lnTo>
                      <a:pt x="9" y="212"/>
                    </a:lnTo>
                    <a:lnTo>
                      <a:pt x="12" y="199"/>
                    </a:lnTo>
                    <a:lnTo>
                      <a:pt x="17" y="186"/>
                    </a:lnTo>
                    <a:lnTo>
                      <a:pt x="23" y="174"/>
                    </a:lnTo>
                    <a:lnTo>
                      <a:pt x="28" y="161"/>
                    </a:lnTo>
                    <a:lnTo>
                      <a:pt x="34" y="149"/>
                    </a:lnTo>
                    <a:lnTo>
                      <a:pt x="40" y="137"/>
                    </a:lnTo>
                    <a:lnTo>
                      <a:pt x="48" y="125"/>
                    </a:lnTo>
                    <a:lnTo>
                      <a:pt x="57" y="115"/>
                    </a:lnTo>
                    <a:lnTo>
                      <a:pt x="64" y="104"/>
                    </a:lnTo>
                    <a:lnTo>
                      <a:pt x="73" y="94"/>
                    </a:lnTo>
                    <a:lnTo>
                      <a:pt x="83" y="83"/>
                    </a:lnTo>
                    <a:lnTo>
                      <a:pt x="92" y="73"/>
                    </a:lnTo>
                    <a:lnTo>
                      <a:pt x="103" y="66"/>
                    </a:lnTo>
                    <a:lnTo>
                      <a:pt x="113" y="57"/>
                    </a:lnTo>
                    <a:lnTo>
                      <a:pt x="125" y="48"/>
                    </a:lnTo>
                    <a:lnTo>
                      <a:pt x="137" y="42"/>
                    </a:lnTo>
                    <a:lnTo>
                      <a:pt x="149" y="35"/>
                    </a:lnTo>
                    <a:lnTo>
                      <a:pt x="160" y="29"/>
                    </a:lnTo>
                    <a:lnTo>
                      <a:pt x="172" y="23"/>
                    </a:lnTo>
                    <a:lnTo>
                      <a:pt x="186" y="18"/>
                    </a:lnTo>
                    <a:lnTo>
                      <a:pt x="199" y="14"/>
                    </a:lnTo>
                    <a:lnTo>
                      <a:pt x="212" y="9"/>
                    </a:lnTo>
                    <a:lnTo>
                      <a:pt x="226" y="6"/>
                    </a:lnTo>
                    <a:lnTo>
                      <a:pt x="241" y="3"/>
                    </a:lnTo>
                    <a:lnTo>
                      <a:pt x="254" y="2"/>
                    </a:lnTo>
                    <a:lnTo>
                      <a:pt x="269" y="0"/>
                    </a:lnTo>
                    <a:lnTo>
                      <a:pt x="282" y="0"/>
                    </a:lnTo>
                    <a:lnTo>
                      <a:pt x="297" y="0"/>
                    </a:lnTo>
                    <a:lnTo>
                      <a:pt x="312" y="2"/>
                    </a:lnTo>
                    <a:lnTo>
                      <a:pt x="325" y="3"/>
                    </a:lnTo>
                    <a:lnTo>
                      <a:pt x="340" y="6"/>
                    </a:lnTo>
                    <a:lnTo>
                      <a:pt x="353" y="9"/>
                    </a:lnTo>
                    <a:lnTo>
                      <a:pt x="367" y="14"/>
                    </a:lnTo>
                    <a:lnTo>
                      <a:pt x="380" y="18"/>
                    </a:lnTo>
                    <a:lnTo>
                      <a:pt x="393" y="23"/>
                    </a:lnTo>
                    <a:lnTo>
                      <a:pt x="405" y="29"/>
                    </a:lnTo>
                    <a:lnTo>
                      <a:pt x="417" y="35"/>
                    </a:lnTo>
                    <a:lnTo>
                      <a:pt x="429" y="42"/>
                    </a:lnTo>
                    <a:lnTo>
                      <a:pt x="441" y="48"/>
                    </a:lnTo>
                    <a:lnTo>
                      <a:pt x="453" y="57"/>
                    </a:lnTo>
                    <a:lnTo>
                      <a:pt x="463" y="66"/>
                    </a:lnTo>
                    <a:lnTo>
                      <a:pt x="473" y="73"/>
                    </a:lnTo>
                    <a:lnTo>
                      <a:pt x="482" y="83"/>
                    </a:lnTo>
                    <a:lnTo>
                      <a:pt x="493" y="94"/>
                    </a:lnTo>
                    <a:lnTo>
                      <a:pt x="502" y="104"/>
                    </a:lnTo>
                    <a:lnTo>
                      <a:pt x="509" y="115"/>
                    </a:lnTo>
                    <a:lnTo>
                      <a:pt x="518" y="125"/>
                    </a:lnTo>
                    <a:lnTo>
                      <a:pt x="525" y="137"/>
                    </a:lnTo>
                    <a:lnTo>
                      <a:pt x="531" y="149"/>
                    </a:lnTo>
                    <a:lnTo>
                      <a:pt x="537" y="161"/>
                    </a:lnTo>
                    <a:lnTo>
                      <a:pt x="543" y="174"/>
                    </a:lnTo>
                    <a:lnTo>
                      <a:pt x="549" y="186"/>
                    </a:lnTo>
                    <a:lnTo>
                      <a:pt x="553" y="199"/>
                    </a:lnTo>
                    <a:lnTo>
                      <a:pt x="556" y="212"/>
                    </a:lnTo>
                    <a:lnTo>
                      <a:pt x="559" y="226"/>
                    </a:lnTo>
                    <a:lnTo>
                      <a:pt x="562" y="241"/>
                    </a:lnTo>
                    <a:lnTo>
                      <a:pt x="564" y="254"/>
                    </a:lnTo>
                    <a:lnTo>
                      <a:pt x="565" y="269"/>
                    </a:lnTo>
                    <a:lnTo>
                      <a:pt x="565" y="284"/>
                    </a:lnTo>
                    <a:lnTo>
                      <a:pt x="565" y="298"/>
                    </a:lnTo>
                    <a:lnTo>
                      <a:pt x="564" y="312"/>
                    </a:lnTo>
                    <a:lnTo>
                      <a:pt x="562" y="327"/>
                    </a:lnTo>
                    <a:lnTo>
                      <a:pt x="559" y="340"/>
                    </a:lnTo>
                    <a:lnTo>
                      <a:pt x="556" y="353"/>
                    </a:lnTo>
                    <a:lnTo>
                      <a:pt x="553" y="367"/>
                    </a:lnTo>
                    <a:lnTo>
                      <a:pt x="549" y="380"/>
                    </a:lnTo>
                    <a:lnTo>
                      <a:pt x="543" y="393"/>
                    </a:lnTo>
                    <a:lnTo>
                      <a:pt x="537" y="405"/>
                    </a:lnTo>
                    <a:lnTo>
                      <a:pt x="531" y="418"/>
                    </a:lnTo>
                    <a:lnTo>
                      <a:pt x="525" y="430"/>
                    </a:lnTo>
                    <a:lnTo>
                      <a:pt x="518" y="441"/>
                    </a:lnTo>
                    <a:lnTo>
                      <a:pt x="509" y="453"/>
                    </a:lnTo>
                    <a:lnTo>
                      <a:pt x="502" y="463"/>
                    </a:lnTo>
                    <a:lnTo>
                      <a:pt x="493" y="473"/>
                    </a:lnTo>
                    <a:lnTo>
                      <a:pt x="482" y="482"/>
                    </a:lnTo>
                    <a:lnTo>
                      <a:pt x="473" y="493"/>
                    </a:lnTo>
                    <a:lnTo>
                      <a:pt x="463" y="501"/>
                    </a:lnTo>
                    <a:lnTo>
                      <a:pt x="453" y="509"/>
                    </a:lnTo>
                    <a:lnTo>
                      <a:pt x="441" y="518"/>
                    </a:lnTo>
                    <a:lnTo>
                      <a:pt x="429" y="525"/>
                    </a:lnTo>
                    <a:lnTo>
                      <a:pt x="417" y="531"/>
                    </a:lnTo>
                    <a:lnTo>
                      <a:pt x="405" y="537"/>
                    </a:lnTo>
                    <a:lnTo>
                      <a:pt x="393" y="543"/>
                    </a:lnTo>
                    <a:lnTo>
                      <a:pt x="380" y="549"/>
                    </a:lnTo>
                    <a:lnTo>
                      <a:pt x="367" y="553"/>
                    </a:lnTo>
                    <a:lnTo>
                      <a:pt x="353" y="556"/>
                    </a:lnTo>
                    <a:lnTo>
                      <a:pt x="340" y="559"/>
                    </a:lnTo>
                    <a:lnTo>
                      <a:pt x="325" y="562"/>
                    </a:lnTo>
                    <a:lnTo>
                      <a:pt x="312" y="564"/>
                    </a:lnTo>
                    <a:lnTo>
                      <a:pt x="297" y="565"/>
                    </a:lnTo>
                    <a:lnTo>
                      <a:pt x="282" y="565"/>
                    </a:lnTo>
                    <a:lnTo>
                      <a:pt x="269" y="565"/>
                    </a:lnTo>
                    <a:lnTo>
                      <a:pt x="254" y="564"/>
                    </a:lnTo>
                    <a:lnTo>
                      <a:pt x="241" y="562"/>
                    </a:lnTo>
                    <a:lnTo>
                      <a:pt x="226" y="559"/>
                    </a:lnTo>
                    <a:lnTo>
                      <a:pt x="212" y="556"/>
                    </a:lnTo>
                    <a:lnTo>
                      <a:pt x="199" y="553"/>
                    </a:lnTo>
                    <a:lnTo>
                      <a:pt x="186" y="549"/>
                    </a:lnTo>
                    <a:lnTo>
                      <a:pt x="172" y="543"/>
                    </a:lnTo>
                    <a:lnTo>
                      <a:pt x="160" y="537"/>
                    </a:lnTo>
                    <a:lnTo>
                      <a:pt x="149" y="531"/>
                    </a:lnTo>
                    <a:lnTo>
                      <a:pt x="137" y="525"/>
                    </a:lnTo>
                    <a:lnTo>
                      <a:pt x="125" y="518"/>
                    </a:lnTo>
                    <a:lnTo>
                      <a:pt x="113" y="509"/>
                    </a:lnTo>
                    <a:lnTo>
                      <a:pt x="103" y="501"/>
                    </a:lnTo>
                    <a:lnTo>
                      <a:pt x="92" y="493"/>
                    </a:lnTo>
                    <a:lnTo>
                      <a:pt x="83" y="482"/>
                    </a:lnTo>
                    <a:lnTo>
                      <a:pt x="73" y="473"/>
                    </a:lnTo>
                    <a:lnTo>
                      <a:pt x="64" y="463"/>
                    </a:lnTo>
                    <a:lnTo>
                      <a:pt x="57" y="453"/>
                    </a:lnTo>
                    <a:lnTo>
                      <a:pt x="48" y="441"/>
                    </a:lnTo>
                    <a:lnTo>
                      <a:pt x="40" y="430"/>
                    </a:lnTo>
                    <a:lnTo>
                      <a:pt x="34" y="418"/>
                    </a:lnTo>
                    <a:lnTo>
                      <a:pt x="28" y="405"/>
                    </a:lnTo>
                    <a:lnTo>
                      <a:pt x="23" y="393"/>
                    </a:lnTo>
                    <a:lnTo>
                      <a:pt x="17" y="380"/>
                    </a:lnTo>
                    <a:lnTo>
                      <a:pt x="12" y="367"/>
                    </a:lnTo>
                    <a:lnTo>
                      <a:pt x="9" y="353"/>
                    </a:lnTo>
                    <a:lnTo>
                      <a:pt x="6" y="340"/>
                    </a:lnTo>
                    <a:lnTo>
                      <a:pt x="3" y="327"/>
                    </a:lnTo>
                    <a:lnTo>
                      <a:pt x="2" y="312"/>
                    </a:lnTo>
                    <a:lnTo>
                      <a:pt x="0" y="298"/>
                    </a:lnTo>
                    <a:lnTo>
                      <a:pt x="0" y="284"/>
                    </a:lnTo>
                    <a:close/>
                  </a:path>
                </a:pathLst>
              </a:custGeom>
              <a:solidFill>
                <a:srgbClr val="1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3" name="Freeform 45"/>
              <p:cNvSpPr>
                <a:spLocks noChangeAspect="1"/>
              </p:cNvSpPr>
              <p:nvPr/>
            </p:nvSpPr>
            <p:spPr bwMode="auto">
              <a:xfrm rot="5400000">
                <a:off x="1643" y="851"/>
                <a:ext cx="1046" cy="1050"/>
              </a:xfrm>
              <a:custGeom>
                <a:avLst/>
                <a:gdLst>
                  <a:gd name="T0" fmla="*/ 289327 w 559"/>
                  <a:gd name="T1" fmla="*/ 37491519 h 561"/>
                  <a:gd name="T2" fmla="*/ 1354196 w 559"/>
                  <a:gd name="T3" fmla="*/ 31372433 h 561"/>
                  <a:gd name="T4" fmla="*/ 3244982 w 559"/>
                  <a:gd name="T5" fmla="*/ 25602990 h 561"/>
                  <a:gd name="T6" fmla="*/ 5916255 w 559"/>
                  <a:gd name="T7" fmla="*/ 20114579 h 561"/>
                  <a:gd name="T8" fmla="*/ 9517431 w 559"/>
                  <a:gd name="T9" fmla="*/ 15329115 h 561"/>
                  <a:gd name="T10" fmla="*/ 13619141 w 559"/>
                  <a:gd name="T11" fmla="*/ 10872202 h 561"/>
                  <a:gd name="T12" fmla="*/ 18181157 w 559"/>
                  <a:gd name="T13" fmla="*/ 7308661 h 561"/>
                  <a:gd name="T14" fmla="*/ 23587435 w 559"/>
                  <a:gd name="T15" fmla="*/ 4293315 h 561"/>
                  <a:gd name="T16" fmla="*/ 29168823 w 559"/>
                  <a:gd name="T17" fmla="*/ 2086339 h 561"/>
                  <a:gd name="T18" fmla="*/ 35213962 w 559"/>
                  <a:gd name="T19" fmla="*/ 726905 h 561"/>
                  <a:gd name="T20" fmla="*/ 41588056 w 559"/>
                  <a:gd name="T21" fmla="*/ 0 h 561"/>
                  <a:gd name="T22" fmla="*/ 47685843 w 559"/>
                  <a:gd name="T23" fmla="*/ 726905 h 561"/>
                  <a:gd name="T24" fmla="*/ 53852919 w 559"/>
                  <a:gd name="T25" fmla="*/ 2086339 h 561"/>
                  <a:gd name="T26" fmla="*/ 59479738 w 559"/>
                  <a:gd name="T27" fmla="*/ 4293315 h 561"/>
                  <a:gd name="T28" fmla="*/ 64538037 w 559"/>
                  <a:gd name="T29" fmla="*/ 7308661 h 561"/>
                  <a:gd name="T30" fmla="*/ 69441302 w 559"/>
                  <a:gd name="T31" fmla="*/ 10872202 h 561"/>
                  <a:gd name="T32" fmla="*/ 73375583 w 559"/>
                  <a:gd name="T33" fmla="*/ 15329115 h 561"/>
                  <a:gd name="T34" fmla="*/ 76810072 w 559"/>
                  <a:gd name="T35" fmla="*/ 20114579 h 561"/>
                  <a:gd name="T36" fmla="*/ 79809748 w 559"/>
                  <a:gd name="T37" fmla="*/ 25602990 h 561"/>
                  <a:gd name="T38" fmla="*/ 81370555 w 559"/>
                  <a:gd name="T39" fmla="*/ 31372433 h 561"/>
                  <a:gd name="T40" fmla="*/ 82719299 w 559"/>
                  <a:gd name="T41" fmla="*/ 37491519 h 561"/>
                  <a:gd name="T42" fmla="*/ 82719299 w 559"/>
                  <a:gd name="T43" fmla="*/ 43841011 h 561"/>
                  <a:gd name="T44" fmla="*/ 82174130 w 559"/>
                  <a:gd name="T45" fmla="*/ 50116289 h 561"/>
                  <a:gd name="T46" fmla="*/ 80356985 w 559"/>
                  <a:gd name="T47" fmla="*/ 56065909 h 561"/>
                  <a:gd name="T48" fmla="*/ 77975165 w 559"/>
                  <a:gd name="T49" fmla="*/ 61593784 h 561"/>
                  <a:gd name="T50" fmla="*/ 74619138 w 559"/>
                  <a:gd name="T51" fmla="*/ 66658030 h 561"/>
                  <a:gd name="T52" fmla="*/ 70731351 w 559"/>
                  <a:gd name="T53" fmla="*/ 71284781 h 561"/>
                  <a:gd name="T54" fmla="*/ 66279610 w 559"/>
                  <a:gd name="T55" fmla="*/ 74909617 h 561"/>
                  <a:gd name="T56" fmla="*/ 61289453 w 559"/>
                  <a:gd name="T57" fmla="*/ 78313337 h 561"/>
                  <a:gd name="T58" fmla="*/ 55748613 w 559"/>
                  <a:gd name="T59" fmla="*/ 80734352 h 561"/>
                  <a:gd name="T60" fmla="*/ 49914965 w 559"/>
                  <a:gd name="T61" fmla="*/ 82554865 h 561"/>
                  <a:gd name="T62" fmla="*/ 43665190 w 559"/>
                  <a:gd name="T63" fmla="*/ 83408876 h 561"/>
                  <a:gd name="T64" fmla="*/ 37317538 w 559"/>
                  <a:gd name="T65" fmla="*/ 83125625 h 561"/>
                  <a:gd name="T66" fmla="*/ 31245588 w 559"/>
                  <a:gd name="T67" fmla="*/ 82055368 h 561"/>
                  <a:gd name="T68" fmla="*/ 25328291 w 559"/>
                  <a:gd name="T69" fmla="*/ 80193084 h 561"/>
                  <a:gd name="T70" fmla="*/ 19993972 w 559"/>
                  <a:gd name="T71" fmla="*/ 77472857 h 561"/>
                  <a:gd name="T72" fmla="*/ 15271392 w 559"/>
                  <a:gd name="T73" fmla="*/ 73913485 h 561"/>
                  <a:gd name="T74" fmla="*/ 10820376 w 559"/>
                  <a:gd name="T75" fmla="*/ 69732564 h 561"/>
                  <a:gd name="T76" fmla="*/ 7095944 w 559"/>
                  <a:gd name="T77" fmla="*/ 65153073 h 561"/>
                  <a:gd name="T78" fmla="*/ 4116545 w 559"/>
                  <a:gd name="T79" fmla="*/ 59714636 h 561"/>
                  <a:gd name="T80" fmla="*/ 2078692 w 559"/>
                  <a:gd name="T81" fmla="*/ 54115063 h 561"/>
                  <a:gd name="T82" fmla="*/ 471675 w 559"/>
                  <a:gd name="T83" fmla="*/ 48127529 h 561"/>
                  <a:gd name="T84" fmla="*/ 0 w 559"/>
                  <a:gd name="T85" fmla="*/ 41777728 h 5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59" h="561">
                    <a:moveTo>
                      <a:pt x="0" y="281"/>
                    </a:moveTo>
                    <a:lnTo>
                      <a:pt x="0" y="266"/>
                    </a:lnTo>
                    <a:lnTo>
                      <a:pt x="2" y="252"/>
                    </a:lnTo>
                    <a:lnTo>
                      <a:pt x="3" y="238"/>
                    </a:lnTo>
                    <a:lnTo>
                      <a:pt x="6" y="224"/>
                    </a:lnTo>
                    <a:lnTo>
                      <a:pt x="9" y="211"/>
                    </a:lnTo>
                    <a:lnTo>
                      <a:pt x="14" y="198"/>
                    </a:lnTo>
                    <a:lnTo>
                      <a:pt x="18" y="184"/>
                    </a:lnTo>
                    <a:lnTo>
                      <a:pt x="22" y="172"/>
                    </a:lnTo>
                    <a:lnTo>
                      <a:pt x="28" y="159"/>
                    </a:lnTo>
                    <a:lnTo>
                      <a:pt x="34" y="147"/>
                    </a:lnTo>
                    <a:lnTo>
                      <a:pt x="40" y="135"/>
                    </a:lnTo>
                    <a:lnTo>
                      <a:pt x="48" y="125"/>
                    </a:lnTo>
                    <a:lnTo>
                      <a:pt x="57" y="113"/>
                    </a:lnTo>
                    <a:lnTo>
                      <a:pt x="64" y="103"/>
                    </a:lnTo>
                    <a:lnTo>
                      <a:pt x="73" y="92"/>
                    </a:lnTo>
                    <a:lnTo>
                      <a:pt x="82" y="83"/>
                    </a:lnTo>
                    <a:lnTo>
                      <a:pt x="92" y="73"/>
                    </a:lnTo>
                    <a:lnTo>
                      <a:pt x="103" y="64"/>
                    </a:lnTo>
                    <a:lnTo>
                      <a:pt x="113" y="57"/>
                    </a:lnTo>
                    <a:lnTo>
                      <a:pt x="123" y="49"/>
                    </a:lnTo>
                    <a:lnTo>
                      <a:pt x="135" y="42"/>
                    </a:lnTo>
                    <a:lnTo>
                      <a:pt x="147" y="35"/>
                    </a:lnTo>
                    <a:lnTo>
                      <a:pt x="159" y="29"/>
                    </a:lnTo>
                    <a:lnTo>
                      <a:pt x="171" y="23"/>
                    </a:lnTo>
                    <a:lnTo>
                      <a:pt x="184" y="18"/>
                    </a:lnTo>
                    <a:lnTo>
                      <a:pt x="197" y="14"/>
                    </a:lnTo>
                    <a:lnTo>
                      <a:pt x="211" y="9"/>
                    </a:lnTo>
                    <a:lnTo>
                      <a:pt x="224" y="6"/>
                    </a:lnTo>
                    <a:lnTo>
                      <a:pt x="238" y="5"/>
                    </a:lnTo>
                    <a:lnTo>
                      <a:pt x="252" y="2"/>
                    </a:lnTo>
                    <a:lnTo>
                      <a:pt x="266" y="2"/>
                    </a:lnTo>
                    <a:lnTo>
                      <a:pt x="281" y="0"/>
                    </a:lnTo>
                    <a:lnTo>
                      <a:pt x="295" y="2"/>
                    </a:lnTo>
                    <a:lnTo>
                      <a:pt x="309" y="2"/>
                    </a:lnTo>
                    <a:lnTo>
                      <a:pt x="322" y="5"/>
                    </a:lnTo>
                    <a:lnTo>
                      <a:pt x="337" y="6"/>
                    </a:lnTo>
                    <a:lnTo>
                      <a:pt x="350" y="9"/>
                    </a:lnTo>
                    <a:lnTo>
                      <a:pt x="364" y="14"/>
                    </a:lnTo>
                    <a:lnTo>
                      <a:pt x="377" y="18"/>
                    </a:lnTo>
                    <a:lnTo>
                      <a:pt x="389" y="23"/>
                    </a:lnTo>
                    <a:lnTo>
                      <a:pt x="402" y="29"/>
                    </a:lnTo>
                    <a:lnTo>
                      <a:pt x="414" y="35"/>
                    </a:lnTo>
                    <a:lnTo>
                      <a:pt x="426" y="42"/>
                    </a:lnTo>
                    <a:lnTo>
                      <a:pt x="436" y="49"/>
                    </a:lnTo>
                    <a:lnTo>
                      <a:pt x="448" y="57"/>
                    </a:lnTo>
                    <a:lnTo>
                      <a:pt x="458" y="64"/>
                    </a:lnTo>
                    <a:lnTo>
                      <a:pt x="469" y="73"/>
                    </a:lnTo>
                    <a:lnTo>
                      <a:pt x="478" y="83"/>
                    </a:lnTo>
                    <a:lnTo>
                      <a:pt x="487" y="92"/>
                    </a:lnTo>
                    <a:lnTo>
                      <a:pt x="496" y="103"/>
                    </a:lnTo>
                    <a:lnTo>
                      <a:pt x="504" y="113"/>
                    </a:lnTo>
                    <a:lnTo>
                      <a:pt x="512" y="125"/>
                    </a:lnTo>
                    <a:lnTo>
                      <a:pt x="519" y="135"/>
                    </a:lnTo>
                    <a:lnTo>
                      <a:pt x="527" y="147"/>
                    </a:lnTo>
                    <a:lnTo>
                      <a:pt x="533" y="159"/>
                    </a:lnTo>
                    <a:lnTo>
                      <a:pt x="539" y="172"/>
                    </a:lnTo>
                    <a:lnTo>
                      <a:pt x="543" y="184"/>
                    </a:lnTo>
                    <a:lnTo>
                      <a:pt x="547" y="198"/>
                    </a:lnTo>
                    <a:lnTo>
                      <a:pt x="550" y="211"/>
                    </a:lnTo>
                    <a:lnTo>
                      <a:pt x="555" y="224"/>
                    </a:lnTo>
                    <a:lnTo>
                      <a:pt x="556" y="238"/>
                    </a:lnTo>
                    <a:lnTo>
                      <a:pt x="559" y="252"/>
                    </a:lnTo>
                    <a:lnTo>
                      <a:pt x="559" y="266"/>
                    </a:lnTo>
                    <a:lnTo>
                      <a:pt x="559" y="281"/>
                    </a:lnTo>
                    <a:lnTo>
                      <a:pt x="559" y="295"/>
                    </a:lnTo>
                    <a:lnTo>
                      <a:pt x="559" y="309"/>
                    </a:lnTo>
                    <a:lnTo>
                      <a:pt x="556" y="324"/>
                    </a:lnTo>
                    <a:lnTo>
                      <a:pt x="555" y="337"/>
                    </a:lnTo>
                    <a:lnTo>
                      <a:pt x="550" y="350"/>
                    </a:lnTo>
                    <a:lnTo>
                      <a:pt x="547" y="364"/>
                    </a:lnTo>
                    <a:lnTo>
                      <a:pt x="543" y="377"/>
                    </a:lnTo>
                    <a:lnTo>
                      <a:pt x="539" y="390"/>
                    </a:lnTo>
                    <a:lnTo>
                      <a:pt x="533" y="402"/>
                    </a:lnTo>
                    <a:lnTo>
                      <a:pt x="527" y="414"/>
                    </a:lnTo>
                    <a:lnTo>
                      <a:pt x="519" y="426"/>
                    </a:lnTo>
                    <a:lnTo>
                      <a:pt x="512" y="438"/>
                    </a:lnTo>
                    <a:lnTo>
                      <a:pt x="504" y="448"/>
                    </a:lnTo>
                    <a:lnTo>
                      <a:pt x="496" y="458"/>
                    </a:lnTo>
                    <a:lnTo>
                      <a:pt x="487" y="469"/>
                    </a:lnTo>
                    <a:lnTo>
                      <a:pt x="478" y="479"/>
                    </a:lnTo>
                    <a:lnTo>
                      <a:pt x="469" y="488"/>
                    </a:lnTo>
                    <a:lnTo>
                      <a:pt x="458" y="497"/>
                    </a:lnTo>
                    <a:lnTo>
                      <a:pt x="448" y="504"/>
                    </a:lnTo>
                    <a:lnTo>
                      <a:pt x="436" y="513"/>
                    </a:lnTo>
                    <a:lnTo>
                      <a:pt x="426" y="521"/>
                    </a:lnTo>
                    <a:lnTo>
                      <a:pt x="414" y="527"/>
                    </a:lnTo>
                    <a:lnTo>
                      <a:pt x="402" y="533"/>
                    </a:lnTo>
                    <a:lnTo>
                      <a:pt x="389" y="539"/>
                    </a:lnTo>
                    <a:lnTo>
                      <a:pt x="377" y="543"/>
                    </a:lnTo>
                    <a:lnTo>
                      <a:pt x="364" y="547"/>
                    </a:lnTo>
                    <a:lnTo>
                      <a:pt x="350" y="552"/>
                    </a:lnTo>
                    <a:lnTo>
                      <a:pt x="337" y="555"/>
                    </a:lnTo>
                    <a:lnTo>
                      <a:pt x="322" y="558"/>
                    </a:lnTo>
                    <a:lnTo>
                      <a:pt x="309" y="559"/>
                    </a:lnTo>
                    <a:lnTo>
                      <a:pt x="295" y="561"/>
                    </a:lnTo>
                    <a:lnTo>
                      <a:pt x="281" y="561"/>
                    </a:lnTo>
                    <a:lnTo>
                      <a:pt x="266" y="561"/>
                    </a:lnTo>
                    <a:lnTo>
                      <a:pt x="252" y="559"/>
                    </a:lnTo>
                    <a:lnTo>
                      <a:pt x="238" y="558"/>
                    </a:lnTo>
                    <a:lnTo>
                      <a:pt x="224" y="555"/>
                    </a:lnTo>
                    <a:lnTo>
                      <a:pt x="211" y="552"/>
                    </a:lnTo>
                    <a:lnTo>
                      <a:pt x="197" y="547"/>
                    </a:lnTo>
                    <a:lnTo>
                      <a:pt x="184" y="543"/>
                    </a:lnTo>
                    <a:lnTo>
                      <a:pt x="171" y="539"/>
                    </a:lnTo>
                    <a:lnTo>
                      <a:pt x="159" y="533"/>
                    </a:lnTo>
                    <a:lnTo>
                      <a:pt x="147" y="527"/>
                    </a:lnTo>
                    <a:lnTo>
                      <a:pt x="135" y="521"/>
                    </a:lnTo>
                    <a:lnTo>
                      <a:pt x="123" y="513"/>
                    </a:lnTo>
                    <a:lnTo>
                      <a:pt x="113" y="504"/>
                    </a:lnTo>
                    <a:lnTo>
                      <a:pt x="103" y="497"/>
                    </a:lnTo>
                    <a:lnTo>
                      <a:pt x="92" y="488"/>
                    </a:lnTo>
                    <a:lnTo>
                      <a:pt x="82" y="479"/>
                    </a:lnTo>
                    <a:lnTo>
                      <a:pt x="73" y="469"/>
                    </a:lnTo>
                    <a:lnTo>
                      <a:pt x="64" y="458"/>
                    </a:lnTo>
                    <a:lnTo>
                      <a:pt x="57" y="448"/>
                    </a:lnTo>
                    <a:lnTo>
                      <a:pt x="48" y="438"/>
                    </a:lnTo>
                    <a:lnTo>
                      <a:pt x="40" y="426"/>
                    </a:lnTo>
                    <a:lnTo>
                      <a:pt x="34" y="414"/>
                    </a:lnTo>
                    <a:lnTo>
                      <a:pt x="28" y="402"/>
                    </a:lnTo>
                    <a:lnTo>
                      <a:pt x="22" y="390"/>
                    </a:lnTo>
                    <a:lnTo>
                      <a:pt x="18" y="377"/>
                    </a:lnTo>
                    <a:lnTo>
                      <a:pt x="14" y="364"/>
                    </a:lnTo>
                    <a:lnTo>
                      <a:pt x="9" y="350"/>
                    </a:lnTo>
                    <a:lnTo>
                      <a:pt x="6" y="337"/>
                    </a:lnTo>
                    <a:lnTo>
                      <a:pt x="3" y="324"/>
                    </a:lnTo>
                    <a:lnTo>
                      <a:pt x="2" y="309"/>
                    </a:lnTo>
                    <a:lnTo>
                      <a:pt x="0" y="295"/>
                    </a:lnTo>
                    <a:lnTo>
                      <a:pt x="0" y="281"/>
                    </a:lnTo>
                    <a:close/>
                  </a:path>
                </a:pathLst>
              </a:custGeom>
              <a:solidFill>
                <a:srgbClr val="21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4" name="Freeform 46"/>
              <p:cNvSpPr>
                <a:spLocks noChangeAspect="1"/>
              </p:cNvSpPr>
              <p:nvPr/>
            </p:nvSpPr>
            <p:spPr bwMode="auto">
              <a:xfrm rot="5400000">
                <a:off x="1649" y="866"/>
                <a:ext cx="1039" cy="1036"/>
              </a:xfrm>
              <a:custGeom>
                <a:avLst/>
                <a:gdLst>
                  <a:gd name="T0" fmla="*/ 290826 w 555"/>
                  <a:gd name="T1" fmla="*/ 37384294 h 553"/>
                  <a:gd name="T2" fmla="*/ 1364093 w 555"/>
                  <a:gd name="T3" fmla="*/ 31362390 h 553"/>
                  <a:gd name="T4" fmla="*/ 3278054 w 555"/>
                  <a:gd name="T5" fmla="*/ 25624911 h 553"/>
                  <a:gd name="T6" fmla="*/ 5955454 w 555"/>
                  <a:gd name="T7" fmla="*/ 20091832 h 553"/>
                  <a:gd name="T8" fmla="*/ 9578095 w 555"/>
                  <a:gd name="T9" fmla="*/ 15262361 h 553"/>
                  <a:gd name="T10" fmla="*/ 13539441 w 555"/>
                  <a:gd name="T11" fmla="*/ 10724694 h 553"/>
                  <a:gd name="T12" fmla="*/ 18370982 w 555"/>
                  <a:gd name="T13" fmla="*/ 7119615 h 553"/>
                  <a:gd name="T14" fmla="*/ 23436401 w 555"/>
                  <a:gd name="T15" fmla="*/ 4138206 h 553"/>
                  <a:gd name="T16" fmla="*/ 29264532 w 555"/>
                  <a:gd name="T17" fmla="*/ 1771777 h 553"/>
                  <a:gd name="T18" fmla="*/ 35231430 w 555"/>
                  <a:gd name="T19" fmla="*/ 479786 h 553"/>
                  <a:gd name="T20" fmla="*/ 41471891 w 555"/>
                  <a:gd name="T21" fmla="*/ 0 h 553"/>
                  <a:gd name="T22" fmla="*/ 47634136 w 555"/>
                  <a:gd name="T23" fmla="*/ 479786 h 553"/>
                  <a:gd name="T24" fmla="*/ 53938333 w 555"/>
                  <a:gd name="T25" fmla="*/ 1771777 h 553"/>
                  <a:gd name="T26" fmla="*/ 59447555 w 555"/>
                  <a:gd name="T27" fmla="*/ 4138206 h 553"/>
                  <a:gd name="T28" fmla="*/ 64674465 w 555"/>
                  <a:gd name="T29" fmla="*/ 7119615 h 553"/>
                  <a:gd name="T30" fmla="*/ 69321509 w 555"/>
                  <a:gd name="T31" fmla="*/ 10724694 h 553"/>
                  <a:gd name="T32" fmla="*/ 73283598 w 555"/>
                  <a:gd name="T33" fmla="*/ 15262361 h 553"/>
                  <a:gd name="T34" fmla="*/ 76909699 w 555"/>
                  <a:gd name="T35" fmla="*/ 20091832 h 553"/>
                  <a:gd name="T36" fmla="*/ 79590721 w 555"/>
                  <a:gd name="T37" fmla="*/ 25624911 h 553"/>
                  <a:gd name="T38" fmla="*/ 81501062 w 555"/>
                  <a:gd name="T39" fmla="*/ 31362390 h 553"/>
                  <a:gd name="T40" fmla="*/ 82570026 w 555"/>
                  <a:gd name="T41" fmla="*/ 37384294 h 553"/>
                  <a:gd name="T42" fmla="*/ 82865153 w 555"/>
                  <a:gd name="T43" fmla="*/ 43858891 h 553"/>
                  <a:gd name="T44" fmla="*/ 81974417 w 555"/>
                  <a:gd name="T45" fmla="*/ 50259852 h 553"/>
                  <a:gd name="T46" fmla="*/ 80482848 w 555"/>
                  <a:gd name="T47" fmla="*/ 56334417 h 553"/>
                  <a:gd name="T48" fmla="*/ 77773564 w 555"/>
                  <a:gd name="T49" fmla="*/ 61892487 h 553"/>
                  <a:gd name="T50" fmla="*/ 74646940 w 555"/>
                  <a:gd name="T51" fmla="*/ 66901933 h 553"/>
                  <a:gd name="T52" fmla="*/ 70596839 w 555"/>
                  <a:gd name="T53" fmla="*/ 71598992 h 553"/>
                  <a:gd name="T54" fmla="*/ 66289945 w 555"/>
                  <a:gd name="T55" fmla="*/ 75390722 h 553"/>
                  <a:gd name="T56" fmla="*/ 61270749 w 555"/>
                  <a:gd name="T57" fmla="*/ 78710001 h 553"/>
                  <a:gd name="T58" fmla="*/ 55510335 w 555"/>
                  <a:gd name="T59" fmla="*/ 81128197 h 553"/>
                  <a:gd name="T60" fmla="*/ 49841274 w 555"/>
                  <a:gd name="T61" fmla="*/ 82973823 h 553"/>
                  <a:gd name="T62" fmla="*/ 43632618 w 555"/>
                  <a:gd name="T63" fmla="*/ 83717495 h 553"/>
                  <a:gd name="T64" fmla="*/ 37137127 w 555"/>
                  <a:gd name="T65" fmla="*/ 83717495 h 553"/>
                  <a:gd name="T66" fmla="*/ 31030068 w 555"/>
                  <a:gd name="T67" fmla="*/ 82323779 h 553"/>
                  <a:gd name="T68" fmla="*/ 25215118 w 555"/>
                  <a:gd name="T69" fmla="*/ 80579531 h 553"/>
                  <a:gd name="T70" fmla="*/ 20023612 w 555"/>
                  <a:gd name="T71" fmla="*/ 77809473 h 553"/>
                  <a:gd name="T72" fmla="*/ 15086505 w 555"/>
                  <a:gd name="T73" fmla="*/ 74361062 h 553"/>
                  <a:gd name="T74" fmla="*/ 10902676 w 555"/>
                  <a:gd name="T75" fmla="*/ 69959965 h 553"/>
                  <a:gd name="T76" fmla="*/ 7176966 w 555"/>
                  <a:gd name="T77" fmla="*/ 65217691 h 553"/>
                  <a:gd name="T78" fmla="*/ 4141484 w 555"/>
                  <a:gd name="T79" fmla="*/ 60133503 h 553"/>
                  <a:gd name="T80" fmla="*/ 2092744 w 555"/>
                  <a:gd name="T81" fmla="*/ 54381328 h 553"/>
                  <a:gd name="T82" fmla="*/ 728654 w 555"/>
                  <a:gd name="T83" fmla="*/ 48299622 h 553"/>
                  <a:gd name="T84" fmla="*/ 0 w 555"/>
                  <a:gd name="T85" fmla="*/ 41916545 h 55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55" h="553">
                    <a:moveTo>
                      <a:pt x="0" y="277"/>
                    </a:moveTo>
                    <a:lnTo>
                      <a:pt x="2" y="262"/>
                    </a:lnTo>
                    <a:lnTo>
                      <a:pt x="2" y="247"/>
                    </a:lnTo>
                    <a:lnTo>
                      <a:pt x="5" y="234"/>
                    </a:lnTo>
                    <a:lnTo>
                      <a:pt x="6" y="221"/>
                    </a:lnTo>
                    <a:lnTo>
                      <a:pt x="9" y="207"/>
                    </a:lnTo>
                    <a:lnTo>
                      <a:pt x="14" y="194"/>
                    </a:lnTo>
                    <a:lnTo>
                      <a:pt x="18" y="181"/>
                    </a:lnTo>
                    <a:lnTo>
                      <a:pt x="22" y="169"/>
                    </a:lnTo>
                    <a:lnTo>
                      <a:pt x="28" y="157"/>
                    </a:lnTo>
                    <a:lnTo>
                      <a:pt x="34" y="144"/>
                    </a:lnTo>
                    <a:lnTo>
                      <a:pt x="40" y="133"/>
                    </a:lnTo>
                    <a:lnTo>
                      <a:pt x="48" y="121"/>
                    </a:lnTo>
                    <a:lnTo>
                      <a:pt x="55" y="111"/>
                    </a:lnTo>
                    <a:lnTo>
                      <a:pt x="64" y="101"/>
                    </a:lnTo>
                    <a:lnTo>
                      <a:pt x="73" y="90"/>
                    </a:lnTo>
                    <a:lnTo>
                      <a:pt x="82" y="80"/>
                    </a:lnTo>
                    <a:lnTo>
                      <a:pt x="91" y="71"/>
                    </a:lnTo>
                    <a:lnTo>
                      <a:pt x="101" y="62"/>
                    </a:lnTo>
                    <a:lnTo>
                      <a:pt x="111" y="55"/>
                    </a:lnTo>
                    <a:lnTo>
                      <a:pt x="123" y="47"/>
                    </a:lnTo>
                    <a:lnTo>
                      <a:pt x="134" y="40"/>
                    </a:lnTo>
                    <a:lnTo>
                      <a:pt x="146" y="32"/>
                    </a:lnTo>
                    <a:lnTo>
                      <a:pt x="157" y="27"/>
                    </a:lnTo>
                    <a:lnTo>
                      <a:pt x="169" y="21"/>
                    </a:lnTo>
                    <a:lnTo>
                      <a:pt x="183" y="16"/>
                    </a:lnTo>
                    <a:lnTo>
                      <a:pt x="196" y="12"/>
                    </a:lnTo>
                    <a:lnTo>
                      <a:pt x="208" y="9"/>
                    </a:lnTo>
                    <a:lnTo>
                      <a:pt x="221" y="4"/>
                    </a:lnTo>
                    <a:lnTo>
                      <a:pt x="236" y="3"/>
                    </a:lnTo>
                    <a:lnTo>
                      <a:pt x="249" y="1"/>
                    </a:lnTo>
                    <a:lnTo>
                      <a:pt x="264" y="0"/>
                    </a:lnTo>
                    <a:lnTo>
                      <a:pt x="278" y="0"/>
                    </a:lnTo>
                    <a:lnTo>
                      <a:pt x="292" y="0"/>
                    </a:lnTo>
                    <a:lnTo>
                      <a:pt x="306" y="1"/>
                    </a:lnTo>
                    <a:lnTo>
                      <a:pt x="319" y="3"/>
                    </a:lnTo>
                    <a:lnTo>
                      <a:pt x="334" y="4"/>
                    </a:lnTo>
                    <a:lnTo>
                      <a:pt x="347" y="9"/>
                    </a:lnTo>
                    <a:lnTo>
                      <a:pt x="361" y="12"/>
                    </a:lnTo>
                    <a:lnTo>
                      <a:pt x="372" y="16"/>
                    </a:lnTo>
                    <a:lnTo>
                      <a:pt x="386" y="21"/>
                    </a:lnTo>
                    <a:lnTo>
                      <a:pt x="398" y="27"/>
                    </a:lnTo>
                    <a:lnTo>
                      <a:pt x="410" y="32"/>
                    </a:lnTo>
                    <a:lnTo>
                      <a:pt x="421" y="40"/>
                    </a:lnTo>
                    <a:lnTo>
                      <a:pt x="433" y="47"/>
                    </a:lnTo>
                    <a:lnTo>
                      <a:pt x="444" y="55"/>
                    </a:lnTo>
                    <a:lnTo>
                      <a:pt x="454" y="62"/>
                    </a:lnTo>
                    <a:lnTo>
                      <a:pt x="464" y="71"/>
                    </a:lnTo>
                    <a:lnTo>
                      <a:pt x="473" y="80"/>
                    </a:lnTo>
                    <a:lnTo>
                      <a:pt x="484" y="90"/>
                    </a:lnTo>
                    <a:lnTo>
                      <a:pt x="491" y="101"/>
                    </a:lnTo>
                    <a:lnTo>
                      <a:pt x="500" y="111"/>
                    </a:lnTo>
                    <a:lnTo>
                      <a:pt x="507" y="121"/>
                    </a:lnTo>
                    <a:lnTo>
                      <a:pt x="515" y="133"/>
                    </a:lnTo>
                    <a:lnTo>
                      <a:pt x="521" y="144"/>
                    </a:lnTo>
                    <a:lnTo>
                      <a:pt x="528" y="157"/>
                    </a:lnTo>
                    <a:lnTo>
                      <a:pt x="533" y="169"/>
                    </a:lnTo>
                    <a:lnTo>
                      <a:pt x="539" y="181"/>
                    </a:lnTo>
                    <a:lnTo>
                      <a:pt x="543" y="194"/>
                    </a:lnTo>
                    <a:lnTo>
                      <a:pt x="546" y="207"/>
                    </a:lnTo>
                    <a:lnTo>
                      <a:pt x="549" y="221"/>
                    </a:lnTo>
                    <a:lnTo>
                      <a:pt x="552" y="234"/>
                    </a:lnTo>
                    <a:lnTo>
                      <a:pt x="553" y="247"/>
                    </a:lnTo>
                    <a:lnTo>
                      <a:pt x="555" y="262"/>
                    </a:lnTo>
                    <a:lnTo>
                      <a:pt x="555" y="277"/>
                    </a:lnTo>
                    <a:lnTo>
                      <a:pt x="555" y="290"/>
                    </a:lnTo>
                    <a:lnTo>
                      <a:pt x="553" y="305"/>
                    </a:lnTo>
                    <a:lnTo>
                      <a:pt x="552" y="319"/>
                    </a:lnTo>
                    <a:lnTo>
                      <a:pt x="549" y="332"/>
                    </a:lnTo>
                    <a:lnTo>
                      <a:pt x="546" y="345"/>
                    </a:lnTo>
                    <a:lnTo>
                      <a:pt x="543" y="359"/>
                    </a:lnTo>
                    <a:lnTo>
                      <a:pt x="539" y="372"/>
                    </a:lnTo>
                    <a:lnTo>
                      <a:pt x="533" y="384"/>
                    </a:lnTo>
                    <a:lnTo>
                      <a:pt x="528" y="397"/>
                    </a:lnTo>
                    <a:lnTo>
                      <a:pt x="521" y="409"/>
                    </a:lnTo>
                    <a:lnTo>
                      <a:pt x="515" y="419"/>
                    </a:lnTo>
                    <a:lnTo>
                      <a:pt x="507" y="431"/>
                    </a:lnTo>
                    <a:lnTo>
                      <a:pt x="500" y="442"/>
                    </a:lnTo>
                    <a:lnTo>
                      <a:pt x="491" y="452"/>
                    </a:lnTo>
                    <a:lnTo>
                      <a:pt x="484" y="462"/>
                    </a:lnTo>
                    <a:lnTo>
                      <a:pt x="473" y="473"/>
                    </a:lnTo>
                    <a:lnTo>
                      <a:pt x="464" y="482"/>
                    </a:lnTo>
                    <a:lnTo>
                      <a:pt x="454" y="491"/>
                    </a:lnTo>
                    <a:lnTo>
                      <a:pt x="444" y="498"/>
                    </a:lnTo>
                    <a:lnTo>
                      <a:pt x="433" y="507"/>
                    </a:lnTo>
                    <a:lnTo>
                      <a:pt x="421" y="514"/>
                    </a:lnTo>
                    <a:lnTo>
                      <a:pt x="410" y="520"/>
                    </a:lnTo>
                    <a:lnTo>
                      <a:pt x="398" y="526"/>
                    </a:lnTo>
                    <a:lnTo>
                      <a:pt x="386" y="532"/>
                    </a:lnTo>
                    <a:lnTo>
                      <a:pt x="372" y="536"/>
                    </a:lnTo>
                    <a:lnTo>
                      <a:pt x="361" y="541"/>
                    </a:lnTo>
                    <a:lnTo>
                      <a:pt x="347" y="544"/>
                    </a:lnTo>
                    <a:lnTo>
                      <a:pt x="334" y="548"/>
                    </a:lnTo>
                    <a:lnTo>
                      <a:pt x="319" y="550"/>
                    </a:lnTo>
                    <a:lnTo>
                      <a:pt x="306" y="553"/>
                    </a:lnTo>
                    <a:lnTo>
                      <a:pt x="292" y="553"/>
                    </a:lnTo>
                    <a:lnTo>
                      <a:pt x="278" y="553"/>
                    </a:lnTo>
                    <a:lnTo>
                      <a:pt x="264" y="553"/>
                    </a:lnTo>
                    <a:lnTo>
                      <a:pt x="249" y="553"/>
                    </a:lnTo>
                    <a:lnTo>
                      <a:pt x="236" y="550"/>
                    </a:lnTo>
                    <a:lnTo>
                      <a:pt x="221" y="548"/>
                    </a:lnTo>
                    <a:lnTo>
                      <a:pt x="208" y="544"/>
                    </a:lnTo>
                    <a:lnTo>
                      <a:pt x="196" y="541"/>
                    </a:lnTo>
                    <a:lnTo>
                      <a:pt x="183" y="536"/>
                    </a:lnTo>
                    <a:lnTo>
                      <a:pt x="169" y="532"/>
                    </a:lnTo>
                    <a:lnTo>
                      <a:pt x="157" y="526"/>
                    </a:lnTo>
                    <a:lnTo>
                      <a:pt x="146" y="520"/>
                    </a:lnTo>
                    <a:lnTo>
                      <a:pt x="134" y="514"/>
                    </a:lnTo>
                    <a:lnTo>
                      <a:pt x="123" y="507"/>
                    </a:lnTo>
                    <a:lnTo>
                      <a:pt x="111" y="498"/>
                    </a:lnTo>
                    <a:lnTo>
                      <a:pt x="101" y="491"/>
                    </a:lnTo>
                    <a:lnTo>
                      <a:pt x="91" y="482"/>
                    </a:lnTo>
                    <a:lnTo>
                      <a:pt x="82" y="473"/>
                    </a:lnTo>
                    <a:lnTo>
                      <a:pt x="73" y="462"/>
                    </a:lnTo>
                    <a:lnTo>
                      <a:pt x="64" y="452"/>
                    </a:lnTo>
                    <a:lnTo>
                      <a:pt x="55" y="442"/>
                    </a:lnTo>
                    <a:lnTo>
                      <a:pt x="48" y="431"/>
                    </a:lnTo>
                    <a:lnTo>
                      <a:pt x="40" y="419"/>
                    </a:lnTo>
                    <a:lnTo>
                      <a:pt x="34" y="409"/>
                    </a:lnTo>
                    <a:lnTo>
                      <a:pt x="28" y="397"/>
                    </a:lnTo>
                    <a:lnTo>
                      <a:pt x="22" y="384"/>
                    </a:lnTo>
                    <a:lnTo>
                      <a:pt x="18" y="372"/>
                    </a:lnTo>
                    <a:lnTo>
                      <a:pt x="14" y="359"/>
                    </a:lnTo>
                    <a:lnTo>
                      <a:pt x="9" y="345"/>
                    </a:lnTo>
                    <a:lnTo>
                      <a:pt x="6" y="332"/>
                    </a:lnTo>
                    <a:lnTo>
                      <a:pt x="5" y="319"/>
                    </a:lnTo>
                    <a:lnTo>
                      <a:pt x="2" y="305"/>
                    </a:lnTo>
                    <a:lnTo>
                      <a:pt x="2" y="290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23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5" name="Freeform 47"/>
              <p:cNvSpPr>
                <a:spLocks noChangeAspect="1"/>
              </p:cNvSpPr>
              <p:nvPr/>
            </p:nvSpPr>
            <p:spPr bwMode="auto">
              <a:xfrm rot="5400000">
                <a:off x="1650" y="868"/>
                <a:ext cx="1024" cy="1026"/>
              </a:xfrm>
              <a:custGeom>
                <a:avLst/>
                <a:gdLst>
                  <a:gd name="T0" fmla="*/ 0 w 547"/>
                  <a:gd name="T1" fmla="*/ 36840239 h 548"/>
                  <a:gd name="T2" fmla="*/ 1750757 w 547"/>
                  <a:gd name="T3" fmla="*/ 28854183 h 548"/>
                  <a:gd name="T4" fmla="*/ 4779684 w 547"/>
                  <a:gd name="T5" fmla="*/ 21591166 h 548"/>
                  <a:gd name="T6" fmla="*/ 9238122 w 547"/>
                  <a:gd name="T7" fmla="*/ 14769405 h 548"/>
                  <a:gd name="T8" fmla="*/ 14742163 w 547"/>
                  <a:gd name="T9" fmla="*/ 9254228 h 548"/>
                  <a:gd name="T10" fmla="*/ 21208858 w 547"/>
                  <a:gd name="T11" fmla="*/ 4786099 h 548"/>
                  <a:gd name="T12" fmla="*/ 28624632 w 547"/>
                  <a:gd name="T13" fmla="*/ 1757150 h 548"/>
                  <a:gd name="T14" fmla="*/ 36447339 w 547"/>
                  <a:gd name="T15" fmla="*/ 155499 h 548"/>
                  <a:gd name="T16" fmla="*/ 44891213 w 547"/>
                  <a:gd name="T17" fmla="*/ 155499 h 548"/>
                  <a:gd name="T18" fmla="*/ 52850933 w 547"/>
                  <a:gd name="T19" fmla="*/ 1757150 h 548"/>
                  <a:gd name="T20" fmla="*/ 60427968 w 547"/>
                  <a:gd name="T21" fmla="*/ 4786099 h 548"/>
                  <a:gd name="T22" fmla="*/ 66913849 w 547"/>
                  <a:gd name="T23" fmla="*/ 9254228 h 548"/>
                  <a:gd name="T24" fmla="*/ 72398511 w 547"/>
                  <a:gd name="T25" fmla="*/ 14769405 h 548"/>
                  <a:gd name="T26" fmla="*/ 76709252 w 547"/>
                  <a:gd name="T27" fmla="*/ 21591166 h 548"/>
                  <a:gd name="T28" fmla="*/ 79910397 w 547"/>
                  <a:gd name="T29" fmla="*/ 28854183 h 548"/>
                  <a:gd name="T30" fmla="*/ 81317377 w 547"/>
                  <a:gd name="T31" fmla="*/ 36840239 h 548"/>
                  <a:gd name="T32" fmla="*/ 81317377 w 547"/>
                  <a:gd name="T33" fmla="*/ 45159047 h 548"/>
                  <a:gd name="T34" fmla="*/ 79910397 w 547"/>
                  <a:gd name="T35" fmla="*/ 53294162 h 548"/>
                  <a:gd name="T36" fmla="*/ 76709252 w 547"/>
                  <a:gd name="T37" fmla="*/ 60577532 h 548"/>
                  <a:gd name="T38" fmla="*/ 72398511 w 547"/>
                  <a:gd name="T39" fmla="*/ 67226503 h 548"/>
                  <a:gd name="T40" fmla="*/ 66913849 w 547"/>
                  <a:gd name="T41" fmla="*/ 72728042 h 548"/>
                  <a:gd name="T42" fmla="*/ 60427968 w 547"/>
                  <a:gd name="T43" fmla="*/ 76867957 h 548"/>
                  <a:gd name="T44" fmla="*/ 52850933 w 547"/>
                  <a:gd name="T45" fmla="*/ 80057769 h 548"/>
                  <a:gd name="T46" fmla="*/ 44891213 w 547"/>
                  <a:gd name="T47" fmla="*/ 81825397 h 548"/>
                  <a:gd name="T48" fmla="*/ 36447339 w 547"/>
                  <a:gd name="T49" fmla="*/ 81825397 h 548"/>
                  <a:gd name="T50" fmla="*/ 28624632 w 547"/>
                  <a:gd name="T51" fmla="*/ 80057769 h 548"/>
                  <a:gd name="T52" fmla="*/ 21208858 w 547"/>
                  <a:gd name="T53" fmla="*/ 76867957 h 548"/>
                  <a:gd name="T54" fmla="*/ 14742163 w 547"/>
                  <a:gd name="T55" fmla="*/ 72728042 h 548"/>
                  <a:gd name="T56" fmla="*/ 9238122 w 547"/>
                  <a:gd name="T57" fmla="*/ 67226503 h 548"/>
                  <a:gd name="T58" fmla="*/ 4779684 w 547"/>
                  <a:gd name="T59" fmla="*/ 60577532 h 548"/>
                  <a:gd name="T60" fmla="*/ 1750757 w 547"/>
                  <a:gd name="T61" fmla="*/ 53294162 h 548"/>
                  <a:gd name="T62" fmla="*/ 0 w 547"/>
                  <a:gd name="T63" fmla="*/ 45159047 h 5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7" h="548">
                    <a:moveTo>
                      <a:pt x="0" y="274"/>
                    </a:moveTo>
                    <a:lnTo>
                      <a:pt x="0" y="246"/>
                    </a:lnTo>
                    <a:lnTo>
                      <a:pt x="4" y="219"/>
                    </a:lnTo>
                    <a:lnTo>
                      <a:pt x="12" y="193"/>
                    </a:lnTo>
                    <a:lnTo>
                      <a:pt x="20" y="167"/>
                    </a:lnTo>
                    <a:lnTo>
                      <a:pt x="32" y="144"/>
                    </a:lnTo>
                    <a:lnTo>
                      <a:pt x="46" y="120"/>
                    </a:lnTo>
                    <a:lnTo>
                      <a:pt x="62" y="99"/>
                    </a:lnTo>
                    <a:lnTo>
                      <a:pt x="80" y="80"/>
                    </a:lnTo>
                    <a:lnTo>
                      <a:pt x="99" y="62"/>
                    </a:lnTo>
                    <a:lnTo>
                      <a:pt x="120" y="47"/>
                    </a:lnTo>
                    <a:lnTo>
                      <a:pt x="142" y="32"/>
                    </a:lnTo>
                    <a:lnTo>
                      <a:pt x="167" y="22"/>
                    </a:lnTo>
                    <a:lnTo>
                      <a:pt x="192" y="12"/>
                    </a:lnTo>
                    <a:lnTo>
                      <a:pt x="218" y="6"/>
                    </a:lnTo>
                    <a:lnTo>
                      <a:pt x="244" y="1"/>
                    </a:lnTo>
                    <a:lnTo>
                      <a:pt x="273" y="0"/>
                    </a:lnTo>
                    <a:lnTo>
                      <a:pt x="301" y="1"/>
                    </a:lnTo>
                    <a:lnTo>
                      <a:pt x="329" y="6"/>
                    </a:lnTo>
                    <a:lnTo>
                      <a:pt x="354" y="12"/>
                    </a:lnTo>
                    <a:lnTo>
                      <a:pt x="379" y="22"/>
                    </a:lnTo>
                    <a:lnTo>
                      <a:pt x="405" y="32"/>
                    </a:lnTo>
                    <a:lnTo>
                      <a:pt x="427" y="47"/>
                    </a:lnTo>
                    <a:lnTo>
                      <a:pt x="448" y="62"/>
                    </a:lnTo>
                    <a:lnTo>
                      <a:pt x="467" y="80"/>
                    </a:lnTo>
                    <a:lnTo>
                      <a:pt x="485" y="99"/>
                    </a:lnTo>
                    <a:lnTo>
                      <a:pt x="501" y="120"/>
                    </a:lnTo>
                    <a:lnTo>
                      <a:pt x="514" y="144"/>
                    </a:lnTo>
                    <a:lnTo>
                      <a:pt x="526" y="167"/>
                    </a:lnTo>
                    <a:lnTo>
                      <a:pt x="535" y="193"/>
                    </a:lnTo>
                    <a:lnTo>
                      <a:pt x="542" y="219"/>
                    </a:lnTo>
                    <a:lnTo>
                      <a:pt x="545" y="246"/>
                    </a:lnTo>
                    <a:lnTo>
                      <a:pt x="547" y="274"/>
                    </a:lnTo>
                    <a:lnTo>
                      <a:pt x="545" y="302"/>
                    </a:lnTo>
                    <a:lnTo>
                      <a:pt x="542" y="329"/>
                    </a:lnTo>
                    <a:lnTo>
                      <a:pt x="535" y="356"/>
                    </a:lnTo>
                    <a:lnTo>
                      <a:pt x="526" y="381"/>
                    </a:lnTo>
                    <a:lnTo>
                      <a:pt x="514" y="405"/>
                    </a:lnTo>
                    <a:lnTo>
                      <a:pt x="501" y="427"/>
                    </a:lnTo>
                    <a:lnTo>
                      <a:pt x="485" y="449"/>
                    </a:lnTo>
                    <a:lnTo>
                      <a:pt x="467" y="468"/>
                    </a:lnTo>
                    <a:lnTo>
                      <a:pt x="448" y="486"/>
                    </a:lnTo>
                    <a:lnTo>
                      <a:pt x="427" y="501"/>
                    </a:lnTo>
                    <a:lnTo>
                      <a:pt x="405" y="514"/>
                    </a:lnTo>
                    <a:lnTo>
                      <a:pt x="379" y="526"/>
                    </a:lnTo>
                    <a:lnTo>
                      <a:pt x="354" y="535"/>
                    </a:lnTo>
                    <a:lnTo>
                      <a:pt x="329" y="542"/>
                    </a:lnTo>
                    <a:lnTo>
                      <a:pt x="301" y="547"/>
                    </a:lnTo>
                    <a:lnTo>
                      <a:pt x="273" y="548"/>
                    </a:lnTo>
                    <a:lnTo>
                      <a:pt x="244" y="547"/>
                    </a:lnTo>
                    <a:lnTo>
                      <a:pt x="218" y="542"/>
                    </a:lnTo>
                    <a:lnTo>
                      <a:pt x="192" y="535"/>
                    </a:lnTo>
                    <a:lnTo>
                      <a:pt x="167" y="526"/>
                    </a:lnTo>
                    <a:lnTo>
                      <a:pt x="142" y="514"/>
                    </a:lnTo>
                    <a:lnTo>
                      <a:pt x="120" y="501"/>
                    </a:lnTo>
                    <a:lnTo>
                      <a:pt x="99" y="486"/>
                    </a:lnTo>
                    <a:lnTo>
                      <a:pt x="80" y="468"/>
                    </a:lnTo>
                    <a:lnTo>
                      <a:pt x="62" y="449"/>
                    </a:lnTo>
                    <a:lnTo>
                      <a:pt x="46" y="427"/>
                    </a:lnTo>
                    <a:lnTo>
                      <a:pt x="32" y="405"/>
                    </a:lnTo>
                    <a:lnTo>
                      <a:pt x="20" y="381"/>
                    </a:lnTo>
                    <a:lnTo>
                      <a:pt x="12" y="356"/>
                    </a:lnTo>
                    <a:lnTo>
                      <a:pt x="4" y="329"/>
                    </a:lnTo>
                    <a:lnTo>
                      <a:pt x="0" y="302"/>
                    </a:lnTo>
                    <a:lnTo>
                      <a:pt x="0" y="274"/>
                    </a:lnTo>
                    <a:close/>
                  </a:path>
                </a:pathLst>
              </a:custGeom>
              <a:solidFill>
                <a:srgbClr val="26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6" name="Freeform 48"/>
              <p:cNvSpPr>
                <a:spLocks noChangeAspect="1"/>
              </p:cNvSpPr>
              <p:nvPr/>
            </p:nvSpPr>
            <p:spPr bwMode="auto">
              <a:xfrm rot="5400000">
                <a:off x="1642" y="879"/>
                <a:ext cx="1014" cy="1015"/>
              </a:xfrm>
              <a:custGeom>
                <a:avLst/>
                <a:gdLst>
                  <a:gd name="T0" fmla="*/ 154405 w 542"/>
                  <a:gd name="T1" fmla="*/ 36679589 h 542"/>
                  <a:gd name="T2" fmla="*/ 1647202 w 542"/>
                  <a:gd name="T3" fmla="*/ 28714809 h 542"/>
                  <a:gd name="T4" fmla="*/ 4728985 w 542"/>
                  <a:gd name="T5" fmla="*/ 21345862 h 542"/>
                  <a:gd name="T6" fmla="*/ 9148274 w 542"/>
                  <a:gd name="T7" fmla="*/ 14830629 h 542"/>
                  <a:gd name="T8" fmla="*/ 14277859 w 542"/>
                  <a:gd name="T9" fmla="*/ 9285600 h 542"/>
                  <a:gd name="T10" fmla="*/ 20999416 w 542"/>
                  <a:gd name="T11" fmla="*/ 4801416 h 542"/>
                  <a:gd name="T12" fmla="*/ 27907830 w 542"/>
                  <a:gd name="T13" fmla="*/ 1920279 h 542"/>
                  <a:gd name="T14" fmla="*/ 35847351 w 542"/>
                  <a:gd name="T15" fmla="*/ 156134 h 542"/>
                  <a:gd name="T16" fmla="*/ 44070524 w 542"/>
                  <a:gd name="T17" fmla="*/ 156134 h 542"/>
                  <a:gd name="T18" fmla="*/ 51783259 w 542"/>
                  <a:gd name="T19" fmla="*/ 1920279 h 542"/>
                  <a:gd name="T20" fmla="*/ 58943616 w 542"/>
                  <a:gd name="T21" fmla="*/ 4801416 h 542"/>
                  <a:gd name="T22" fmla="*/ 65358912 w 542"/>
                  <a:gd name="T23" fmla="*/ 9285600 h 542"/>
                  <a:gd name="T24" fmla="*/ 70789791 w 542"/>
                  <a:gd name="T25" fmla="*/ 14830629 h 542"/>
                  <a:gd name="T26" fmla="*/ 75205770 w 542"/>
                  <a:gd name="T27" fmla="*/ 21345862 h 542"/>
                  <a:gd name="T28" fmla="*/ 78286375 w 542"/>
                  <a:gd name="T29" fmla="*/ 28714809 h 542"/>
                  <a:gd name="T30" fmla="*/ 79780364 w 542"/>
                  <a:gd name="T31" fmla="*/ 36679589 h 542"/>
                  <a:gd name="T32" fmla="*/ 79780364 w 542"/>
                  <a:gd name="T33" fmla="*/ 44939290 h 542"/>
                  <a:gd name="T34" fmla="*/ 78286375 w 542"/>
                  <a:gd name="T35" fmla="*/ 53036160 h 542"/>
                  <a:gd name="T36" fmla="*/ 75205770 w 542"/>
                  <a:gd name="T37" fmla="*/ 60408253 h 542"/>
                  <a:gd name="T38" fmla="*/ 70789791 w 542"/>
                  <a:gd name="T39" fmla="*/ 66835645 h 542"/>
                  <a:gd name="T40" fmla="*/ 65358912 w 542"/>
                  <a:gd name="T41" fmla="*/ 72465354 h 542"/>
                  <a:gd name="T42" fmla="*/ 58943616 w 542"/>
                  <a:gd name="T43" fmla="*/ 76609022 h 542"/>
                  <a:gd name="T44" fmla="*/ 51783259 w 542"/>
                  <a:gd name="T45" fmla="*/ 79702235 h 542"/>
                  <a:gd name="T46" fmla="*/ 44070524 w 542"/>
                  <a:gd name="T47" fmla="*/ 81300511 h 542"/>
                  <a:gd name="T48" fmla="*/ 35847351 w 542"/>
                  <a:gd name="T49" fmla="*/ 81300511 h 542"/>
                  <a:gd name="T50" fmla="*/ 27907830 w 542"/>
                  <a:gd name="T51" fmla="*/ 79702235 h 542"/>
                  <a:gd name="T52" fmla="*/ 20999416 w 542"/>
                  <a:gd name="T53" fmla="*/ 76609022 h 542"/>
                  <a:gd name="T54" fmla="*/ 14277859 w 542"/>
                  <a:gd name="T55" fmla="*/ 72465354 h 542"/>
                  <a:gd name="T56" fmla="*/ 9148274 w 542"/>
                  <a:gd name="T57" fmla="*/ 66835645 h 542"/>
                  <a:gd name="T58" fmla="*/ 4728985 w 542"/>
                  <a:gd name="T59" fmla="*/ 60408253 h 542"/>
                  <a:gd name="T60" fmla="*/ 1647202 w 542"/>
                  <a:gd name="T61" fmla="*/ 53036160 h 542"/>
                  <a:gd name="T62" fmla="*/ 154405 w 542"/>
                  <a:gd name="T63" fmla="*/ 44939290 h 5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2" h="542">
                    <a:moveTo>
                      <a:pt x="0" y="273"/>
                    </a:moveTo>
                    <a:lnTo>
                      <a:pt x="1" y="244"/>
                    </a:lnTo>
                    <a:lnTo>
                      <a:pt x="6" y="218"/>
                    </a:lnTo>
                    <a:lnTo>
                      <a:pt x="11" y="191"/>
                    </a:lnTo>
                    <a:lnTo>
                      <a:pt x="20" y="166"/>
                    </a:lnTo>
                    <a:lnTo>
                      <a:pt x="32" y="142"/>
                    </a:lnTo>
                    <a:lnTo>
                      <a:pt x="46" y="120"/>
                    </a:lnTo>
                    <a:lnTo>
                      <a:pt x="62" y="99"/>
                    </a:lnTo>
                    <a:lnTo>
                      <a:pt x="80" y="80"/>
                    </a:lnTo>
                    <a:lnTo>
                      <a:pt x="97" y="62"/>
                    </a:lnTo>
                    <a:lnTo>
                      <a:pt x="120" y="47"/>
                    </a:lnTo>
                    <a:lnTo>
                      <a:pt x="142" y="32"/>
                    </a:lnTo>
                    <a:lnTo>
                      <a:pt x="166" y="22"/>
                    </a:lnTo>
                    <a:lnTo>
                      <a:pt x="189" y="13"/>
                    </a:lnTo>
                    <a:lnTo>
                      <a:pt x="216" y="6"/>
                    </a:lnTo>
                    <a:lnTo>
                      <a:pt x="243" y="1"/>
                    </a:lnTo>
                    <a:lnTo>
                      <a:pt x="271" y="0"/>
                    </a:lnTo>
                    <a:lnTo>
                      <a:pt x="299" y="1"/>
                    </a:lnTo>
                    <a:lnTo>
                      <a:pt x="326" y="6"/>
                    </a:lnTo>
                    <a:lnTo>
                      <a:pt x="351" y="13"/>
                    </a:lnTo>
                    <a:lnTo>
                      <a:pt x="376" y="22"/>
                    </a:lnTo>
                    <a:lnTo>
                      <a:pt x="400" y="32"/>
                    </a:lnTo>
                    <a:lnTo>
                      <a:pt x="422" y="47"/>
                    </a:lnTo>
                    <a:lnTo>
                      <a:pt x="443" y="62"/>
                    </a:lnTo>
                    <a:lnTo>
                      <a:pt x="462" y="80"/>
                    </a:lnTo>
                    <a:lnTo>
                      <a:pt x="480" y="99"/>
                    </a:lnTo>
                    <a:lnTo>
                      <a:pt x="496" y="120"/>
                    </a:lnTo>
                    <a:lnTo>
                      <a:pt x="510" y="142"/>
                    </a:lnTo>
                    <a:lnTo>
                      <a:pt x="522" y="166"/>
                    </a:lnTo>
                    <a:lnTo>
                      <a:pt x="531" y="191"/>
                    </a:lnTo>
                    <a:lnTo>
                      <a:pt x="536" y="218"/>
                    </a:lnTo>
                    <a:lnTo>
                      <a:pt x="541" y="244"/>
                    </a:lnTo>
                    <a:lnTo>
                      <a:pt x="542" y="273"/>
                    </a:lnTo>
                    <a:lnTo>
                      <a:pt x="541" y="299"/>
                    </a:lnTo>
                    <a:lnTo>
                      <a:pt x="536" y="326"/>
                    </a:lnTo>
                    <a:lnTo>
                      <a:pt x="531" y="353"/>
                    </a:lnTo>
                    <a:lnTo>
                      <a:pt x="522" y="378"/>
                    </a:lnTo>
                    <a:lnTo>
                      <a:pt x="510" y="402"/>
                    </a:lnTo>
                    <a:lnTo>
                      <a:pt x="496" y="424"/>
                    </a:lnTo>
                    <a:lnTo>
                      <a:pt x="480" y="445"/>
                    </a:lnTo>
                    <a:lnTo>
                      <a:pt x="462" y="464"/>
                    </a:lnTo>
                    <a:lnTo>
                      <a:pt x="443" y="482"/>
                    </a:lnTo>
                    <a:lnTo>
                      <a:pt x="422" y="496"/>
                    </a:lnTo>
                    <a:lnTo>
                      <a:pt x="400" y="510"/>
                    </a:lnTo>
                    <a:lnTo>
                      <a:pt x="376" y="522"/>
                    </a:lnTo>
                    <a:lnTo>
                      <a:pt x="351" y="530"/>
                    </a:lnTo>
                    <a:lnTo>
                      <a:pt x="326" y="538"/>
                    </a:lnTo>
                    <a:lnTo>
                      <a:pt x="299" y="541"/>
                    </a:lnTo>
                    <a:lnTo>
                      <a:pt x="271" y="542"/>
                    </a:lnTo>
                    <a:lnTo>
                      <a:pt x="243" y="541"/>
                    </a:lnTo>
                    <a:lnTo>
                      <a:pt x="216" y="538"/>
                    </a:lnTo>
                    <a:lnTo>
                      <a:pt x="189" y="530"/>
                    </a:lnTo>
                    <a:lnTo>
                      <a:pt x="166" y="522"/>
                    </a:lnTo>
                    <a:lnTo>
                      <a:pt x="142" y="510"/>
                    </a:lnTo>
                    <a:lnTo>
                      <a:pt x="120" y="496"/>
                    </a:lnTo>
                    <a:lnTo>
                      <a:pt x="97" y="482"/>
                    </a:lnTo>
                    <a:lnTo>
                      <a:pt x="80" y="464"/>
                    </a:lnTo>
                    <a:lnTo>
                      <a:pt x="62" y="445"/>
                    </a:lnTo>
                    <a:lnTo>
                      <a:pt x="46" y="424"/>
                    </a:lnTo>
                    <a:lnTo>
                      <a:pt x="32" y="402"/>
                    </a:lnTo>
                    <a:lnTo>
                      <a:pt x="20" y="378"/>
                    </a:lnTo>
                    <a:lnTo>
                      <a:pt x="11" y="353"/>
                    </a:lnTo>
                    <a:lnTo>
                      <a:pt x="6" y="326"/>
                    </a:lnTo>
                    <a:lnTo>
                      <a:pt x="1" y="299"/>
                    </a:lnTo>
                    <a:lnTo>
                      <a:pt x="0" y="273"/>
                    </a:lnTo>
                    <a:close/>
                  </a:path>
                </a:pathLst>
              </a:custGeom>
              <a:solidFill>
                <a:srgbClr val="2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7" name="Freeform 49"/>
              <p:cNvSpPr>
                <a:spLocks noChangeAspect="1"/>
              </p:cNvSpPr>
              <p:nvPr/>
            </p:nvSpPr>
            <p:spPr bwMode="auto">
              <a:xfrm rot="5400000">
                <a:off x="1644" y="885"/>
                <a:ext cx="1004" cy="1005"/>
              </a:xfrm>
              <a:custGeom>
                <a:avLst/>
                <a:gdLst>
                  <a:gd name="T0" fmla="*/ 156405 w 536"/>
                  <a:gd name="T1" fmla="*/ 35942416 h 537"/>
                  <a:gd name="T2" fmla="*/ 1681382 w 536"/>
                  <a:gd name="T3" fmla="*/ 28115051 h 537"/>
                  <a:gd name="T4" fmla="*/ 4818428 w 536"/>
                  <a:gd name="T5" fmla="*/ 20953814 h 537"/>
                  <a:gd name="T6" fmla="*/ 9320587 w 536"/>
                  <a:gd name="T7" fmla="*/ 14499399 h 537"/>
                  <a:gd name="T8" fmla="*/ 14677283 w 536"/>
                  <a:gd name="T9" fmla="*/ 9039537 h 537"/>
                  <a:gd name="T10" fmla="*/ 21125149 w 536"/>
                  <a:gd name="T11" fmla="*/ 4912766 h 537"/>
                  <a:gd name="T12" fmla="*/ 28520212 w 536"/>
                  <a:gd name="T13" fmla="*/ 1737224 h 537"/>
                  <a:gd name="T14" fmla="*/ 36353574 w 536"/>
                  <a:gd name="T15" fmla="*/ 289910 h 537"/>
                  <a:gd name="T16" fmla="*/ 44642832 w 536"/>
                  <a:gd name="T17" fmla="*/ 289910 h 537"/>
                  <a:gd name="T18" fmla="*/ 52531097 w 536"/>
                  <a:gd name="T19" fmla="*/ 1737224 h 537"/>
                  <a:gd name="T20" fmla="*/ 59974983 w 536"/>
                  <a:gd name="T21" fmla="*/ 4912766 h 537"/>
                  <a:gd name="T22" fmla="*/ 66370287 w 536"/>
                  <a:gd name="T23" fmla="*/ 9039537 h 537"/>
                  <a:gd name="T24" fmla="*/ 71886797 w 536"/>
                  <a:gd name="T25" fmla="*/ 14499399 h 537"/>
                  <a:gd name="T26" fmla="*/ 76227518 w 536"/>
                  <a:gd name="T27" fmla="*/ 20953814 h 537"/>
                  <a:gd name="T28" fmla="*/ 79197506 w 536"/>
                  <a:gd name="T29" fmla="*/ 28115051 h 537"/>
                  <a:gd name="T30" fmla="*/ 80914434 w 536"/>
                  <a:gd name="T31" fmla="*/ 35942416 h 537"/>
                  <a:gd name="T32" fmla="*/ 80914434 w 536"/>
                  <a:gd name="T33" fmla="*/ 43787318 h 537"/>
                  <a:gd name="T34" fmla="*/ 79197506 w 536"/>
                  <a:gd name="T35" fmla="*/ 51799555 h 537"/>
                  <a:gd name="T36" fmla="*/ 76227518 w 536"/>
                  <a:gd name="T37" fmla="*/ 58797218 h 537"/>
                  <a:gd name="T38" fmla="*/ 71886797 w 536"/>
                  <a:gd name="T39" fmla="*/ 65184953 h 537"/>
                  <a:gd name="T40" fmla="*/ 66370287 w 536"/>
                  <a:gd name="T41" fmla="*/ 70713421 h 537"/>
                  <a:gd name="T42" fmla="*/ 59974983 w 536"/>
                  <a:gd name="T43" fmla="*/ 74819190 h 537"/>
                  <a:gd name="T44" fmla="*/ 52531097 w 536"/>
                  <a:gd name="T45" fmla="*/ 78001026 h 537"/>
                  <a:gd name="T46" fmla="*/ 44642832 w 536"/>
                  <a:gd name="T47" fmla="*/ 79394798 h 537"/>
                  <a:gd name="T48" fmla="*/ 36353574 w 536"/>
                  <a:gd name="T49" fmla="*/ 79394798 h 537"/>
                  <a:gd name="T50" fmla="*/ 28520212 w 536"/>
                  <a:gd name="T51" fmla="*/ 78001026 h 537"/>
                  <a:gd name="T52" fmla="*/ 21125149 w 536"/>
                  <a:gd name="T53" fmla="*/ 74819190 h 537"/>
                  <a:gd name="T54" fmla="*/ 14677283 w 536"/>
                  <a:gd name="T55" fmla="*/ 70713421 h 537"/>
                  <a:gd name="T56" fmla="*/ 9320587 w 536"/>
                  <a:gd name="T57" fmla="*/ 65184953 h 537"/>
                  <a:gd name="T58" fmla="*/ 4818428 w 536"/>
                  <a:gd name="T59" fmla="*/ 58797218 h 537"/>
                  <a:gd name="T60" fmla="*/ 1681382 w 536"/>
                  <a:gd name="T61" fmla="*/ 51799555 h 537"/>
                  <a:gd name="T62" fmla="*/ 156405 w 536"/>
                  <a:gd name="T63" fmla="*/ 43787318 h 5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6" h="537">
                    <a:moveTo>
                      <a:pt x="0" y="269"/>
                    </a:moveTo>
                    <a:lnTo>
                      <a:pt x="1" y="242"/>
                    </a:lnTo>
                    <a:lnTo>
                      <a:pt x="6" y="214"/>
                    </a:lnTo>
                    <a:lnTo>
                      <a:pt x="11" y="189"/>
                    </a:lnTo>
                    <a:lnTo>
                      <a:pt x="22" y="165"/>
                    </a:lnTo>
                    <a:lnTo>
                      <a:pt x="32" y="141"/>
                    </a:lnTo>
                    <a:lnTo>
                      <a:pt x="46" y="119"/>
                    </a:lnTo>
                    <a:lnTo>
                      <a:pt x="62" y="98"/>
                    </a:lnTo>
                    <a:lnTo>
                      <a:pt x="78" y="79"/>
                    </a:lnTo>
                    <a:lnTo>
                      <a:pt x="97" y="61"/>
                    </a:lnTo>
                    <a:lnTo>
                      <a:pt x="118" y="46"/>
                    </a:lnTo>
                    <a:lnTo>
                      <a:pt x="140" y="33"/>
                    </a:lnTo>
                    <a:lnTo>
                      <a:pt x="164" y="21"/>
                    </a:lnTo>
                    <a:lnTo>
                      <a:pt x="189" y="12"/>
                    </a:lnTo>
                    <a:lnTo>
                      <a:pt x="215" y="6"/>
                    </a:lnTo>
                    <a:lnTo>
                      <a:pt x="241" y="2"/>
                    </a:lnTo>
                    <a:lnTo>
                      <a:pt x="268" y="0"/>
                    </a:lnTo>
                    <a:lnTo>
                      <a:pt x="296" y="2"/>
                    </a:lnTo>
                    <a:lnTo>
                      <a:pt x="323" y="6"/>
                    </a:lnTo>
                    <a:lnTo>
                      <a:pt x="348" y="12"/>
                    </a:lnTo>
                    <a:lnTo>
                      <a:pt x="373" y="21"/>
                    </a:lnTo>
                    <a:lnTo>
                      <a:pt x="397" y="33"/>
                    </a:lnTo>
                    <a:lnTo>
                      <a:pt x="418" y="46"/>
                    </a:lnTo>
                    <a:lnTo>
                      <a:pt x="440" y="61"/>
                    </a:lnTo>
                    <a:lnTo>
                      <a:pt x="458" y="79"/>
                    </a:lnTo>
                    <a:lnTo>
                      <a:pt x="476" y="98"/>
                    </a:lnTo>
                    <a:lnTo>
                      <a:pt x="490" y="119"/>
                    </a:lnTo>
                    <a:lnTo>
                      <a:pt x="505" y="141"/>
                    </a:lnTo>
                    <a:lnTo>
                      <a:pt x="516" y="165"/>
                    </a:lnTo>
                    <a:lnTo>
                      <a:pt x="525" y="189"/>
                    </a:lnTo>
                    <a:lnTo>
                      <a:pt x="532" y="214"/>
                    </a:lnTo>
                    <a:lnTo>
                      <a:pt x="536" y="242"/>
                    </a:lnTo>
                    <a:lnTo>
                      <a:pt x="536" y="269"/>
                    </a:lnTo>
                    <a:lnTo>
                      <a:pt x="536" y="295"/>
                    </a:lnTo>
                    <a:lnTo>
                      <a:pt x="532" y="322"/>
                    </a:lnTo>
                    <a:lnTo>
                      <a:pt x="525" y="349"/>
                    </a:lnTo>
                    <a:lnTo>
                      <a:pt x="516" y="372"/>
                    </a:lnTo>
                    <a:lnTo>
                      <a:pt x="505" y="396"/>
                    </a:lnTo>
                    <a:lnTo>
                      <a:pt x="490" y="418"/>
                    </a:lnTo>
                    <a:lnTo>
                      <a:pt x="476" y="439"/>
                    </a:lnTo>
                    <a:lnTo>
                      <a:pt x="458" y="458"/>
                    </a:lnTo>
                    <a:lnTo>
                      <a:pt x="440" y="476"/>
                    </a:lnTo>
                    <a:lnTo>
                      <a:pt x="418" y="491"/>
                    </a:lnTo>
                    <a:lnTo>
                      <a:pt x="397" y="504"/>
                    </a:lnTo>
                    <a:lnTo>
                      <a:pt x="373" y="516"/>
                    </a:lnTo>
                    <a:lnTo>
                      <a:pt x="348" y="525"/>
                    </a:lnTo>
                    <a:lnTo>
                      <a:pt x="323" y="531"/>
                    </a:lnTo>
                    <a:lnTo>
                      <a:pt x="296" y="535"/>
                    </a:lnTo>
                    <a:lnTo>
                      <a:pt x="268" y="537"/>
                    </a:lnTo>
                    <a:lnTo>
                      <a:pt x="241" y="535"/>
                    </a:lnTo>
                    <a:lnTo>
                      <a:pt x="215" y="531"/>
                    </a:lnTo>
                    <a:lnTo>
                      <a:pt x="189" y="525"/>
                    </a:lnTo>
                    <a:lnTo>
                      <a:pt x="164" y="516"/>
                    </a:lnTo>
                    <a:lnTo>
                      <a:pt x="140" y="504"/>
                    </a:lnTo>
                    <a:lnTo>
                      <a:pt x="118" y="491"/>
                    </a:lnTo>
                    <a:lnTo>
                      <a:pt x="97" y="476"/>
                    </a:lnTo>
                    <a:lnTo>
                      <a:pt x="78" y="458"/>
                    </a:lnTo>
                    <a:lnTo>
                      <a:pt x="62" y="439"/>
                    </a:lnTo>
                    <a:lnTo>
                      <a:pt x="46" y="418"/>
                    </a:lnTo>
                    <a:lnTo>
                      <a:pt x="32" y="396"/>
                    </a:lnTo>
                    <a:lnTo>
                      <a:pt x="22" y="372"/>
                    </a:lnTo>
                    <a:lnTo>
                      <a:pt x="11" y="349"/>
                    </a:lnTo>
                    <a:lnTo>
                      <a:pt x="6" y="322"/>
                    </a:lnTo>
                    <a:lnTo>
                      <a:pt x="1" y="295"/>
                    </a:lnTo>
                    <a:lnTo>
                      <a:pt x="0" y="269"/>
                    </a:lnTo>
                    <a:close/>
                  </a:path>
                </a:pathLst>
              </a:custGeom>
              <a:solidFill>
                <a:srgbClr val="2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8" name="Freeform 50"/>
              <p:cNvSpPr>
                <a:spLocks noChangeAspect="1"/>
              </p:cNvSpPr>
              <p:nvPr/>
            </p:nvSpPr>
            <p:spPr bwMode="auto">
              <a:xfrm rot="5400000">
                <a:off x="1656" y="896"/>
                <a:ext cx="993" cy="995"/>
              </a:xfrm>
              <a:custGeom>
                <a:avLst/>
                <a:gdLst>
                  <a:gd name="T0" fmla="*/ 0 w 531"/>
                  <a:gd name="T1" fmla="*/ 36321072 h 531"/>
                  <a:gd name="T2" fmla="*/ 1721222 w 531"/>
                  <a:gd name="T3" fmla="*/ 28393073 h 531"/>
                  <a:gd name="T4" fmla="*/ 4521817 w 531"/>
                  <a:gd name="T5" fmla="*/ 21249780 h 531"/>
                  <a:gd name="T6" fmla="*/ 8897183 w 531"/>
                  <a:gd name="T7" fmla="*/ 14916452 h 531"/>
                  <a:gd name="T8" fmla="*/ 14094380 w 531"/>
                  <a:gd name="T9" fmla="*/ 9255275 h 531"/>
                  <a:gd name="T10" fmla="*/ 20157343 w 531"/>
                  <a:gd name="T11" fmla="*/ 5022063 h 531"/>
                  <a:gd name="T12" fmla="*/ 27072209 w 531"/>
                  <a:gd name="T13" fmla="*/ 1776073 h 531"/>
                  <a:gd name="T14" fmla="*/ 34630050 w 531"/>
                  <a:gd name="T15" fmla="*/ 293962 h 531"/>
                  <a:gd name="T16" fmla="*/ 42703774 w 531"/>
                  <a:gd name="T17" fmla="*/ 293962 h 531"/>
                  <a:gd name="T18" fmla="*/ 50291220 w 531"/>
                  <a:gd name="T19" fmla="*/ 1776073 h 531"/>
                  <a:gd name="T20" fmla="*/ 57361455 w 531"/>
                  <a:gd name="T21" fmla="*/ 5022063 h 531"/>
                  <a:gd name="T22" fmla="*/ 63380652 w 531"/>
                  <a:gd name="T23" fmla="*/ 9255275 h 531"/>
                  <a:gd name="T24" fmla="*/ 68772438 w 531"/>
                  <a:gd name="T25" fmla="*/ 14916452 h 531"/>
                  <a:gd name="T26" fmla="*/ 72840047 w 531"/>
                  <a:gd name="T27" fmla="*/ 21249780 h 531"/>
                  <a:gd name="T28" fmla="*/ 75977373 w 531"/>
                  <a:gd name="T29" fmla="*/ 28393073 h 531"/>
                  <a:gd name="T30" fmla="*/ 77361316 w 531"/>
                  <a:gd name="T31" fmla="*/ 36321072 h 531"/>
                  <a:gd name="T32" fmla="*/ 77361316 w 531"/>
                  <a:gd name="T33" fmla="*/ 44680720 h 531"/>
                  <a:gd name="T34" fmla="*/ 75977373 w 531"/>
                  <a:gd name="T35" fmla="*/ 52556760 h 531"/>
                  <a:gd name="T36" fmla="*/ 72840047 w 531"/>
                  <a:gd name="T37" fmla="*/ 59695936 h 531"/>
                  <a:gd name="T38" fmla="*/ 68772438 w 531"/>
                  <a:gd name="T39" fmla="*/ 66097027 h 531"/>
                  <a:gd name="T40" fmla="*/ 63380652 w 531"/>
                  <a:gd name="T41" fmla="*/ 71478994 h 531"/>
                  <a:gd name="T42" fmla="*/ 57361455 w 531"/>
                  <a:gd name="T43" fmla="*/ 76006470 h 531"/>
                  <a:gd name="T44" fmla="*/ 50291220 w 531"/>
                  <a:gd name="T45" fmla="*/ 78916542 h 531"/>
                  <a:gd name="T46" fmla="*/ 42703774 w 531"/>
                  <a:gd name="T47" fmla="*/ 80693872 h 531"/>
                  <a:gd name="T48" fmla="*/ 34630050 w 531"/>
                  <a:gd name="T49" fmla="*/ 80693872 h 531"/>
                  <a:gd name="T50" fmla="*/ 27072209 w 531"/>
                  <a:gd name="T51" fmla="*/ 78916542 h 531"/>
                  <a:gd name="T52" fmla="*/ 20157343 w 531"/>
                  <a:gd name="T53" fmla="*/ 76006470 h 531"/>
                  <a:gd name="T54" fmla="*/ 14094380 w 531"/>
                  <a:gd name="T55" fmla="*/ 71478994 h 531"/>
                  <a:gd name="T56" fmla="*/ 8897183 w 531"/>
                  <a:gd name="T57" fmla="*/ 66097027 h 531"/>
                  <a:gd name="T58" fmla="*/ 4521817 w 531"/>
                  <a:gd name="T59" fmla="*/ 59695936 h 531"/>
                  <a:gd name="T60" fmla="*/ 1721222 w 531"/>
                  <a:gd name="T61" fmla="*/ 52556760 h 531"/>
                  <a:gd name="T62" fmla="*/ 0 w 531"/>
                  <a:gd name="T63" fmla="*/ 44680720 h 5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1" h="531">
                    <a:moveTo>
                      <a:pt x="0" y="266"/>
                    </a:moveTo>
                    <a:lnTo>
                      <a:pt x="0" y="239"/>
                    </a:lnTo>
                    <a:lnTo>
                      <a:pt x="4" y="212"/>
                    </a:lnTo>
                    <a:lnTo>
                      <a:pt x="12" y="187"/>
                    </a:lnTo>
                    <a:lnTo>
                      <a:pt x="21" y="163"/>
                    </a:lnTo>
                    <a:lnTo>
                      <a:pt x="31" y="140"/>
                    </a:lnTo>
                    <a:lnTo>
                      <a:pt x="45" y="117"/>
                    </a:lnTo>
                    <a:lnTo>
                      <a:pt x="61" y="98"/>
                    </a:lnTo>
                    <a:lnTo>
                      <a:pt x="77" y="79"/>
                    </a:lnTo>
                    <a:lnTo>
                      <a:pt x="96" y="61"/>
                    </a:lnTo>
                    <a:lnTo>
                      <a:pt x="116" y="46"/>
                    </a:lnTo>
                    <a:lnTo>
                      <a:pt x="138" y="33"/>
                    </a:lnTo>
                    <a:lnTo>
                      <a:pt x="162" y="21"/>
                    </a:lnTo>
                    <a:lnTo>
                      <a:pt x="185" y="12"/>
                    </a:lnTo>
                    <a:lnTo>
                      <a:pt x="211" y="6"/>
                    </a:lnTo>
                    <a:lnTo>
                      <a:pt x="237" y="2"/>
                    </a:lnTo>
                    <a:lnTo>
                      <a:pt x="264" y="0"/>
                    </a:lnTo>
                    <a:lnTo>
                      <a:pt x="292" y="2"/>
                    </a:lnTo>
                    <a:lnTo>
                      <a:pt x="319" y="6"/>
                    </a:lnTo>
                    <a:lnTo>
                      <a:pt x="344" y="12"/>
                    </a:lnTo>
                    <a:lnTo>
                      <a:pt x="368" y="21"/>
                    </a:lnTo>
                    <a:lnTo>
                      <a:pt x="392" y="33"/>
                    </a:lnTo>
                    <a:lnTo>
                      <a:pt x="414" y="46"/>
                    </a:lnTo>
                    <a:lnTo>
                      <a:pt x="433" y="61"/>
                    </a:lnTo>
                    <a:lnTo>
                      <a:pt x="452" y="79"/>
                    </a:lnTo>
                    <a:lnTo>
                      <a:pt x="470" y="98"/>
                    </a:lnTo>
                    <a:lnTo>
                      <a:pt x="485" y="117"/>
                    </a:lnTo>
                    <a:lnTo>
                      <a:pt x="498" y="140"/>
                    </a:lnTo>
                    <a:lnTo>
                      <a:pt x="510" y="163"/>
                    </a:lnTo>
                    <a:lnTo>
                      <a:pt x="519" y="187"/>
                    </a:lnTo>
                    <a:lnTo>
                      <a:pt x="525" y="212"/>
                    </a:lnTo>
                    <a:lnTo>
                      <a:pt x="529" y="239"/>
                    </a:lnTo>
                    <a:lnTo>
                      <a:pt x="531" y="266"/>
                    </a:lnTo>
                    <a:lnTo>
                      <a:pt x="529" y="294"/>
                    </a:lnTo>
                    <a:lnTo>
                      <a:pt x="525" y="320"/>
                    </a:lnTo>
                    <a:lnTo>
                      <a:pt x="519" y="346"/>
                    </a:lnTo>
                    <a:lnTo>
                      <a:pt x="510" y="369"/>
                    </a:lnTo>
                    <a:lnTo>
                      <a:pt x="498" y="393"/>
                    </a:lnTo>
                    <a:lnTo>
                      <a:pt x="485" y="415"/>
                    </a:lnTo>
                    <a:lnTo>
                      <a:pt x="470" y="435"/>
                    </a:lnTo>
                    <a:lnTo>
                      <a:pt x="452" y="454"/>
                    </a:lnTo>
                    <a:lnTo>
                      <a:pt x="433" y="470"/>
                    </a:lnTo>
                    <a:lnTo>
                      <a:pt x="414" y="486"/>
                    </a:lnTo>
                    <a:lnTo>
                      <a:pt x="392" y="500"/>
                    </a:lnTo>
                    <a:lnTo>
                      <a:pt x="368" y="510"/>
                    </a:lnTo>
                    <a:lnTo>
                      <a:pt x="344" y="519"/>
                    </a:lnTo>
                    <a:lnTo>
                      <a:pt x="319" y="526"/>
                    </a:lnTo>
                    <a:lnTo>
                      <a:pt x="292" y="531"/>
                    </a:lnTo>
                    <a:lnTo>
                      <a:pt x="264" y="531"/>
                    </a:lnTo>
                    <a:lnTo>
                      <a:pt x="237" y="531"/>
                    </a:lnTo>
                    <a:lnTo>
                      <a:pt x="211" y="526"/>
                    </a:lnTo>
                    <a:lnTo>
                      <a:pt x="185" y="519"/>
                    </a:lnTo>
                    <a:lnTo>
                      <a:pt x="162" y="510"/>
                    </a:lnTo>
                    <a:lnTo>
                      <a:pt x="138" y="500"/>
                    </a:lnTo>
                    <a:lnTo>
                      <a:pt x="116" y="486"/>
                    </a:lnTo>
                    <a:lnTo>
                      <a:pt x="96" y="470"/>
                    </a:lnTo>
                    <a:lnTo>
                      <a:pt x="77" y="454"/>
                    </a:lnTo>
                    <a:lnTo>
                      <a:pt x="61" y="435"/>
                    </a:lnTo>
                    <a:lnTo>
                      <a:pt x="45" y="415"/>
                    </a:lnTo>
                    <a:lnTo>
                      <a:pt x="31" y="393"/>
                    </a:lnTo>
                    <a:lnTo>
                      <a:pt x="21" y="369"/>
                    </a:lnTo>
                    <a:lnTo>
                      <a:pt x="12" y="346"/>
                    </a:lnTo>
                    <a:lnTo>
                      <a:pt x="4" y="320"/>
                    </a:lnTo>
                    <a:lnTo>
                      <a:pt x="0" y="29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2D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89" name="Freeform 51"/>
              <p:cNvSpPr>
                <a:spLocks noChangeAspect="1"/>
              </p:cNvSpPr>
              <p:nvPr/>
            </p:nvSpPr>
            <p:spPr bwMode="auto">
              <a:xfrm rot="5400000">
                <a:off x="1661" y="901"/>
                <a:ext cx="983" cy="985"/>
              </a:xfrm>
              <a:custGeom>
                <a:avLst/>
                <a:gdLst>
                  <a:gd name="T0" fmla="*/ 155636 w 525"/>
                  <a:gd name="T1" fmla="*/ 35584352 h 526"/>
                  <a:gd name="T2" fmla="*/ 1758259 w 525"/>
                  <a:gd name="T3" fmla="*/ 27732997 h 526"/>
                  <a:gd name="T4" fmla="*/ 4654492 w 525"/>
                  <a:gd name="T5" fmla="*/ 20670910 h 526"/>
                  <a:gd name="T6" fmla="*/ 8811430 w 525"/>
                  <a:gd name="T7" fmla="*/ 14618275 h 526"/>
                  <a:gd name="T8" fmla="*/ 14235609 w 525"/>
                  <a:gd name="T9" fmla="*/ 9122971 h 526"/>
                  <a:gd name="T10" fmla="*/ 20378028 w 525"/>
                  <a:gd name="T11" fmla="*/ 4956140 h 526"/>
                  <a:gd name="T12" fmla="*/ 27619767 w 525"/>
                  <a:gd name="T13" fmla="*/ 1762751 h 526"/>
                  <a:gd name="T14" fmla="*/ 35371353 w 525"/>
                  <a:gd name="T15" fmla="*/ 292337 h 526"/>
                  <a:gd name="T16" fmla="*/ 43291054 w 525"/>
                  <a:gd name="T17" fmla="*/ 292337 h 526"/>
                  <a:gd name="T18" fmla="*/ 51050630 w 525"/>
                  <a:gd name="T19" fmla="*/ 1762751 h 526"/>
                  <a:gd name="T20" fmla="*/ 57988861 w 525"/>
                  <a:gd name="T21" fmla="*/ 4956140 h 526"/>
                  <a:gd name="T22" fmla="*/ 64399442 w 525"/>
                  <a:gd name="T23" fmla="*/ 9122971 h 526"/>
                  <a:gd name="T24" fmla="*/ 69851310 w 525"/>
                  <a:gd name="T25" fmla="*/ 14618275 h 526"/>
                  <a:gd name="T26" fmla="*/ 74000068 w 525"/>
                  <a:gd name="T27" fmla="*/ 20670910 h 526"/>
                  <a:gd name="T28" fmla="*/ 76852032 w 525"/>
                  <a:gd name="T29" fmla="*/ 27732997 h 526"/>
                  <a:gd name="T30" fmla="*/ 78498952 w 525"/>
                  <a:gd name="T31" fmla="*/ 35584352 h 526"/>
                  <a:gd name="T32" fmla="*/ 78498952 w 525"/>
                  <a:gd name="T33" fmla="*/ 43716225 h 526"/>
                  <a:gd name="T34" fmla="*/ 76852032 w 525"/>
                  <a:gd name="T35" fmla="*/ 51470124 h 526"/>
                  <a:gd name="T36" fmla="*/ 74000068 w 525"/>
                  <a:gd name="T37" fmla="*/ 58354656 h 526"/>
                  <a:gd name="T38" fmla="*/ 69851310 w 525"/>
                  <a:gd name="T39" fmla="*/ 64534919 h 526"/>
                  <a:gd name="T40" fmla="*/ 64399442 w 525"/>
                  <a:gd name="T41" fmla="*/ 70177132 h 526"/>
                  <a:gd name="T42" fmla="*/ 57988861 w 525"/>
                  <a:gd name="T43" fmla="*/ 74345824 h 526"/>
                  <a:gd name="T44" fmla="*/ 51050630 w 525"/>
                  <a:gd name="T45" fmla="*/ 77284518 h 526"/>
                  <a:gd name="T46" fmla="*/ 43291054 w 525"/>
                  <a:gd name="T47" fmla="*/ 78851930 h 526"/>
                  <a:gd name="T48" fmla="*/ 35371353 w 525"/>
                  <a:gd name="T49" fmla="*/ 78851930 h 526"/>
                  <a:gd name="T50" fmla="*/ 27619767 w 525"/>
                  <a:gd name="T51" fmla="*/ 77284518 h 526"/>
                  <a:gd name="T52" fmla="*/ 20378028 w 525"/>
                  <a:gd name="T53" fmla="*/ 74345824 h 526"/>
                  <a:gd name="T54" fmla="*/ 14235609 w 525"/>
                  <a:gd name="T55" fmla="*/ 70177132 h 526"/>
                  <a:gd name="T56" fmla="*/ 8811430 w 525"/>
                  <a:gd name="T57" fmla="*/ 64534919 h 526"/>
                  <a:gd name="T58" fmla="*/ 4654492 w 525"/>
                  <a:gd name="T59" fmla="*/ 58354656 h 526"/>
                  <a:gd name="T60" fmla="*/ 1758259 w 525"/>
                  <a:gd name="T61" fmla="*/ 51470124 h 526"/>
                  <a:gd name="T62" fmla="*/ 155636 w 525"/>
                  <a:gd name="T63" fmla="*/ 43716225 h 5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5" h="526">
                    <a:moveTo>
                      <a:pt x="0" y="264"/>
                    </a:moveTo>
                    <a:lnTo>
                      <a:pt x="1" y="237"/>
                    </a:lnTo>
                    <a:lnTo>
                      <a:pt x="6" y="211"/>
                    </a:lnTo>
                    <a:lnTo>
                      <a:pt x="12" y="185"/>
                    </a:lnTo>
                    <a:lnTo>
                      <a:pt x="21" y="162"/>
                    </a:lnTo>
                    <a:lnTo>
                      <a:pt x="31" y="138"/>
                    </a:lnTo>
                    <a:lnTo>
                      <a:pt x="44" y="117"/>
                    </a:lnTo>
                    <a:lnTo>
                      <a:pt x="59" y="97"/>
                    </a:lnTo>
                    <a:lnTo>
                      <a:pt x="77" y="77"/>
                    </a:lnTo>
                    <a:lnTo>
                      <a:pt x="95" y="61"/>
                    </a:lnTo>
                    <a:lnTo>
                      <a:pt x="116" y="46"/>
                    </a:lnTo>
                    <a:lnTo>
                      <a:pt x="136" y="33"/>
                    </a:lnTo>
                    <a:lnTo>
                      <a:pt x="160" y="21"/>
                    </a:lnTo>
                    <a:lnTo>
                      <a:pt x="184" y="12"/>
                    </a:lnTo>
                    <a:lnTo>
                      <a:pt x="209" y="6"/>
                    </a:lnTo>
                    <a:lnTo>
                      <a:pt x="236" y="2"/>
                    </a:lnTo>
                    <a:lnTo>
                      <a:pt x="262" y="0"/>
                    </a:lnTo>
                    <a:lnTo>
                      <a:pt x="289" y="2"/>
                    </a:lnTo>
                    <a:lnTo>
                      <a:pt x="316" y="6"/>
                    </a:lnTo>
                    <a:lnTo>
                      <a:pt x="341" y="12"/>
                    </a:lnTo>
                    <a:lnTo>
                      <a:pt x="365" y="21"/>
                    </a:lnTo>
                    <a:lnTo>
                      <a:pt x="387" y="33"/>
                    </a:lnTo>
                    <a:lnTo>
                      <a:pt x="409" y="46"/>
                    </a:lnTo>
                    <a:lnTo>
                      <a:pt x="430" y="61"/>
                    </a:lnTo>
                    <a:lnTo>
                      <a:pt x="448" y="77"/>
                    </a:lnTo>
                    <a:lnTo>
                      <a:pt x="466" y="97"/>
                    </a:lnTo>
                    <a:lnTo>
                      <a:pt x="481" y="117"/>
                    </a:lnTo>
                    <a:lnTo>
                      <a:pt x="494" y="138"/>
                    </a:lnTo>
                    <a:lnTo>
                      <a:pt x="504" y="162"/>
                    </a:lnTo>
                    <a:lnTo>
                      <a:pt x="513" y="185"/>
                    </a:lnTo>
                    <a:lnTo>
                      <a:pt x="521" y="211"/>
                    </a:lnTo>
                    <a:lnTo>
                      <a:pt x="524" y="237"/>
                    </a:lnTo>
                    <a:lnTo>
                      <a:pt x="525" y="264"/>
                    </a:lnTo>
                    <a:lnTo>
                      <a:pt x="524" y="291"/>
                    </a:lnTo>
                    <a:lnTo>
                      <a:pt x="521" y="316"/>
                    </a:lnTo>
                    <a:lnTo>
                      <a:pt x="513" y="343"/>
                    </a:lnTo>
                    <a:lnTo>
                      <a:pt x="504" y="366"/>
                    </a:lnTo>
                    <a:lnTo>
                      <a:pt x="494" y="389"/>
                    </a:lnTo>
                    <a:lnTo>
                      <a:pt x="481" y="411"/>
                    </a:lnTo>
                    <a:lnTo>
                      <a:pt x="466" y="430"/>
                    </a:lnTo>
                    <a:lnTo>
                      <a:pt x="448" y="449"/>
                    </a:lnTo>
                    <a:lnTo>
                      <a:pt x="430" y="467"/>
                    </a:lnTo>
                    <a:lnTo>
                      <a:pt x="409" y="482"/>
                    </a:lnTo>
                    <a:lnTo>
                      <a:pt x="387" y="495"/>
                    </a:lnTo>
                    <a:lnTo>
                      <a:pt x="365" y="506"/>
                    </a:lnTo>
                    <a:lnTo>
                      <a:pt x="341" y="515"/>
                    </a:lnTo>
                    <a:lnTo>
                      <a:pt x="316" y="520"/>
                    </a:lnTo>
                    <a:lnTo>
                      <a:pt x="289" y="525"/>
                    </a:lnTo>
                    <a:lnTo>
                      <a:pt x="262" y="526"/>
                    </a:lnTo>
                    <a:lnTo>
                      <a:pt x="236" y="525"/>
                    </a:lnTo>
                    <a:lnTo>
                      <a:pt x="209" y="520"/>
                    </a:lnTo>
                    <a:lnTo>
                      <a:pt x="184" y="515"/>
                    </a:lnTo>
                    <a:lnTo>
                      <a:pt x="160" y="506"/>
                    </a:lnTo>
                    <a:lnTo>
                      <a:pt x="136" y="495"/>
                    </a:lnTo>
                    <a:lnTo>
                      <a:pt x="116" y="482"/>
                    </a:lnTo>
                    <a:lnTo>
                      <a:pt x="95" y="467"/>
                    </a:lnTo>
                    <a:lnTo>
                      <a:pt x="77" y="449"/>
                    </a:lnTo>
                    <a:lnTo>
                      <a:pt x="59" y="430"/>
                    </a:lnTo>
                    <a:lnTo>
                      <a:pt x="44" y="411"/>
                    </a:lnTo>
                    <a:lnTo>
                      <a:pt x="31" y="389"/>
                    </a:lnTo>
                    <a:lnTo>
                      <a:pt x="21" y="366"/>
                    </a:lnTo>
                    <a:lnTo>
                      <a:pt x="12" y="343"/>
                    </a:lnTo>
                    <a:lnTo>
                      <a:pt x="6" y="316"/>
                    </a:lnTo>
                    <a:lnTo>
                      <a:pt x="1" y="291"/>
                    </a:lnTo>
                    <a:lnTo>
                      <a:pt x="0" y="264"/>
                    </a:lnTo>
                    <a:close/>
                  </a:path>
                </a:pathLst>
              </a:custGeom>
              <a:solidFill>
                <a:srgbClr val="30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0" name="Freeform 52"/>
              <p:cNvSpPr>
                <a:spLocks noChangeAspect="1"/>
              </p:cNvSpPr>
              <p:nvPr/>
            </p:nvSpPr>
            <p:spPr bwMode="auto">
              <a:xfrm rot="5400000">
                <a:off x="1673" y="903"/>
                <a:ext cx="975" cy="974"/>
              </a:xfrm>
              <a:custGeom>
                <a:avLst/>
                <a:gdLst>
                  <a:gd name="T0" fmla="*/ 154823 w 521"/>
                  <a:gd name="T1" fmla="*/ 35050295 h 520"/>
                  <a:gd name="T2" fmla="*/ 1736439 w 521"/>
                  <a:gd name="T3" fmla="*/ 27474418 h 520"/>
                  <a:gd name="T4" fmla="*/ 4619722 w 521"/>
                  <a:gd name="T5" fmla="*/ 20540544 h 520"/>
                  <a:gd name="T6" fmla="*/ 8729012 w 521"/>
                  <a:gd name="T7" fmla="*/ 14192203 h 520"/>
                  <a:gd name="T8" fmla="*/ 14097387 w 521"/>
                  <a:gd name="T9" fmla="*/ 8956762 h 520"/>
                  <a:gd name="T10" fmla="*/ 20204860 w 521"/>
                  <a:gd name="T11" fmla="*/ 4684590 h 520"/>
                  <a:gd name="T12" fmla="*/ 27014759 w 521"/>
                  <a:gd name="T13" fmla="*/ 1680907 h 520"/>
                  <a:gd name="T14" fmla="*/ 34745486 w 521"/>
                  <a:gd name="T15" fmla="*/ 156363 h 520"/>
                  <a:gd name="T16" fmla="*/ 42382110 w 521"/>
                  <a:gd name="T17" fmla="*/ 156363 h 520"/>
                  <a:gd name="T18" fmla="*/ 50193642 w 521"/>
                  <a:gd name="T19" fmla="*/ 1680907 h 520"/>
                  <a:gd name="T20" fmla="*/ 57005971 w 521"/>
                  <a:gd name="T21" fmla="*/ 4684590 h 520"/>
                  <a:gd name="T22" fmla="*/ 63182979 w 521"/>
                  <a:gd name="T23" fmla="*/ 8956762 h 520"/>
                  <a:gd name="T24" fmla="*/ 68382284 w 521"/>
                  <a:gd name="T25" fmla="*/ 14192203 h 520"/>
                  <a:gd name="T26" fmla="*/ 72505716 w 521"/>
                  <a:gd name="T27" fmla="*/ 20540544 h 520"/>
                  <a:gd name="T28" fmla="*/ 75515693 w 521"/>
                  <a:gd name="T29" fmla="*/ 27474418 h 520"/>
                  <a:gd name="T30" fmla="*/ 76945508 w 521"/>
                  <a:gd name="T31" fmla="*/ 35050295 h 520"/>
                  <a:gd name="T32" fmla="*/ 76945508 w 521"/>
                  <a:gd name="T33" fmla="*/ 43175880 h 520"/>
                  <a:gd name="T34" fmla="*/ 75515693 w 521"/>
                  <a:gd name="T35" fmla="*/ 50644443 h 520"/>
                  <a:gd name="T36" fmla="*/ 72505716 w 521"/>
                  <a:gd name="T37" fmla="*/ 57917706 h 520"/>
                  <a:gd name="T38" fmla="*/ 68382284 w 521"/>
                  <a:gd name="T39" fmla="*/ 64120587 h 520"/>
                  <a:gd name="T40" fmla="*/ 63182979 w 521"/>
                  <a:gd name="T41" fmla="*/ 69285366 h 520"/>
                  <a:gd name="T42" fmla="*/ 57005971 w 521"/>
                  <a:gd name="T43" fmla="*/ 73434028 h 520"/>
                  <a:gd name="T44" fmla="*/ 50193642 w 521"/>
                  <a:gd name="T45" fmla="*/ 76671830 h 520"/>
                  <a:gd name="T46" fmla="*/ 42382110 w 521"/>
                  <a:gd name="T47" fmla="*/ 78118619 h 520"/>
                  <a:gd name="T48" fmla="*/ 34745486 w 521"/>
                  <a:gd name="T49" fmla="*/ 78118619 h 520"/>
                  <a:gd name="T50" fmla="*/ 27014759 w 521"/>
                  <a:gd name="T51" fmla="*/ 76671830 h 520"/>
                  <a:gd name="T52" fmla="*/ 20204860 w 521"/>
                  <a:gd name="T53" fmla="*/ 73434028 h 520"/>
                  <a:gd name="T54" fmla="*/ 14097387 w 521"/>
                  <a:gd name="T55" fmla="*/ 69285366 h 520"/>
                  <a:gd name="T56" fmla="*/ 8729012 w 521"/>
                  <a:gd name="T57" fmla="*/ 64120587 h 520"/>
                  <a:gd name="T58" fmla="*/ 4619722 w 521"/>
                  <a:gd name="T59" fmla="*/ 57917706 h 520"/>
                  <a:gd name="T60" fmla="*/ 1736439 w 521"/>
                  <a:gd name="T61" fmla="*/ 50644443 h 520"/>
                  <a:gd name="T62" fmla="*/ 154823 w 521"/>
                  <a:gd name="T63" fmla="*/ 43175880 h 5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1" h="520">
                    <a:moveTo>
                      <a:pt x="0" y="259"/>
                    </a:moveTo>
                    <a:lnTo>
                      <a:pt x="1" y="232"/>
                    </a:lnTo>
                    <a:lnTo>
                      <a:pt x="6" y="207"/>
                    </a:lnTo>
                    <a:lnTo>
                      <a:pt x="12" y="182"/>
                    </a:lnTo>
                    <a:lnTo>
                      <a:pt x="21" y="158"/>
                    </a:lnTo>
                    <a:lnTo>
                      <a:pt x="31" y="136"/>
                    </a:lnTo>
                    <a:lnTo>
                      <a:pt x="44" y="114"/>
                    </a:lnTo>
                    <a:lnTo>
                      <a:pt x="59" y="94"/>
                    </a:lnTo>
                    <a:lnTo>
                      <a:pt x="76" y="75"/>
                    </a:lnTo>
                    <a:lnTo>
                      <a:pt x="95" y="59"/>
                    </a:lnTo>
                    <a:lnTo>
                      <a:pt x="116" y="44"/>
                    </a:lnTo>
                    <a:lnTo>
                      <a:pt x="136" y="31"/>
                    </a:lnTo>
                    <a:lnTo>
                      <a:pt x="159" y="19"/>
                    </a:lnTo>
                    <a:lnTo>
                      <a:pt x="182" y="11"/>
                    </a:lnTo>
                    <a:lnTo>
                      <a:pt x="208" y="4"/>
                    </a:lnTo>
                    <a:lnTo>
                      <a:pt x="234" y="1"/>
                    </a:lnTo>
                    <a:lnTo>
                      <a:pt x="259" y="0"/>
                    </a:lnTo>
                    <a:lnTo>
                      <a:pt x="286" y="1"/>
                    </a:lnTo>
                    <a:lnTo>
                      <a:pt x="313" y="4"/>
                    </a:lnTo>
                    <a:lnTo>
                      <a:pt x="338" y="11"/>
                    </a:lnTo>
                    <a:lnTo>
                      <a:pt x="362" y="19"/>
                    </a:lnTo>
                    <a:lnTo>
                      <a:pt x="384" y="31"/>
                    </a:lnTo>
                    <a:lnTo>
                      <a:pt x="405" y="44"/>
                    </a:lnTo>
                    <a:lnTo>
                      <a:pt x="426" y="59"/>
                    </a:lnTo>
                    <a:lnTo>
                      <a:pt x="445" y="75"/>
                    </a:lnTo>
                    <a:lnTo>
                      <a:pt x="461" y="94"/>
                    </a:lnTo>
                    <a:lnTo>
                      <a:pt x="476" y="114"/>
                    </a:lnTo>
                    <a:lnTo>
                      <a:pt x="489" y="136"/>
                    </a:lnTo>
                    <a:lnTo>
                      <a:pt x="500" y="158"/>
                    </a:lnTo>
                    <a:lnTo>
                      <a:pt x="509" y="182"/>
                    </a:lnTo>
                    <a:lnTo>
                      <a:pt x="515" y="207"/>
                    </a:lnTo>
                    <a:lnTo>
                      <a:pt x="519" y="232"/>
                    </a:lnTo>
                    <a:lnTo>
                      <a:pt x="521" y="259"/>
                    </a:lnTo>
                    <a:lnTo>
                      <a:pt x="519" y="286"/>
                    </a:lnTo>
                    <a:lnTo>
                      <a:pt x="515" y="311"/>
                    </a:lnTo>
                    <a:lnTo>
                      <a:pt x="509" y="336"/>
                    </a:lnTo>
                    <a:lnTo>
                      <a:pt x="500" y="360"/>
                    </a:lnTo>
                    <a:lnTo>
                      <a:pt x="489" y="384"/>
                    </a:lnTo>
                    <a:lnTo>
                      <a:pt x="476" y="404"/>
                    </a:lnTo>
                    <a:lnTo>
                      <a:pt x="461" y="425"/>
                    </a:lnTo>
                    <a:lnTo>
                      <a:pt x="445" y="443"/>
                    </a:lnTo>
                    <a:lnTo>
                      <a:pt x="426" y="459"/>
                    </a:lnTo>
                    <a:lnTo>
                      <a:pt x="405" y="474"/>
                    </a:lnTo>
                    <a:lnTo>
                      <a:pt x="384" y="487"/>
                    </a:lnTo>
                    <a:lnTo>
                      <a:pt x="362" y="499"/>
                    </a:lnTo>
                    <a:lnTo>
                      <a:pt x="338" y="508"/>
                    </a:lnTo>
                    <a:lnTo>
                      <a:pt x="313" y="514"/>
                    </a:lnTo>
                    <a:lnTo>
                      <a:pt x="286" y="518"/>
                    </a:lnTo>
                    <a:lnTo>
                      <a:pt x="259" y="520"/>
                    </a:lnTo>
                    <a:lnTo>
                      <a:pt x="234" y="518"/>
                    </a:lnTo>
                    <a:lnTo>
                      <a:pt x="208" y="514"/>
                    </a:lnTo>
                    <a:lnTo>
                      <a:pt x="182" y="508"/>
                    </a:lnTo>
                    <a:lnTo>
                      <a:pt x="159" y="499"/>
                    </a:lnTo>
                    <a:lnTo>
                      <a:pt x="136" y="487"/>
                    </a:lnTo>
                    <a:lnTo>
                      <a:pt x="116" y="474"/>
                    </a:lnTo>
                    <a:lnTo>
                      <a:pt x="95" y="459"/>
                    </a:lnTo>
                    <a:lnTo>
                      <a:pt x="76" y="443"/>
                    </a:lnTo>
                    <a:lnTo>
                      <a:pt x="59" y="425"/>
                    </a:lnTo>
                    <a:lnTo>
                      <a:pt x="44" y="404"/>
                    </a:lnTo>
                    <a:lnTo>
                      <a:pt x="31" y="384"/>
                    </a:lnTo>
                    <a:lnTo>
                      <a:pt x="21" y="360"/>
                    </a:lnTo>
                    <a:lnTo>
                      <a:pt x="12" y="336"/>
                    </a:lnTo>
                    <a:lnTo>
                      <a:pt x="6" y="311"/>
                    </a:lnTo>
                    <a:lnTo>
                      <a:pt x="1" y="286"/>
                    </a:lnTo>
                    <a:lnTo>
                      <a:pt x="0" y="259"/>
                    </a:lnTo>
                    <a:close/>
                  </a:path>
                </a:pathLst>
              </a:custGeom>
              <a:solidFill>
                <a:srgbClr val="35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1" name="Freeform 53"/>
              <p:cNvSpPr>
                <a:spLocks noChangeAspect="1"/>
              </p:cNvSpPr>
              <p:nvPr/>
            </p:nvSpPr>
            <p:spPr bwMode="auto">
              <a:xfrm rot="5400000">
                <a:off x="1678" y="909"/>
                <a:ext cx="965" cy="962"/>
              </a:xfrm>
              <a:custGeom>
                <a:avLst/>
                <a:gdLst>
                  <a:gd name="T0" fmla="*/ 156872 w 515"/>
                  <a:gd name="T1" fmla="*/ 34321104 h 514"/>
                  <a:gd name="T2" fmla="*/ 1775786 w 515"/>
                  <a:gd name="T3" fmla="*/ 26764234 h 514"/>
                  <a:gd name="T4" fmla="*/ 4712050 w 515"/>
                  <a:gd name="T5" fmla="*/ 19949018 h 514"/>
                  <a:gd name="T6" fmla="*/ 9011277 w 515"/>
                  <a:gd name="T7" fmla="*/ 13829377 h 514"/>
                  <a:gd name="T8" fmla="*/ 14108551 w 515"/>
                  <a:gd name="T9" fmla="*/ 8743347 h 514"/>
                  <a:gd name="T10" fmla="*/ 20508195 w 515"/>
                  <a:gd name="T11" fmla="*/ 4625017 h 514"/>
                  <a:gd name="T12" fmla="*/ 27491047 w 515"/>
                  <a:gd name="T13" fmla="*/ 1655484 h 514"/>
                  <a:gd name="T14" fmla="*/ 35104849 w 515"/>
                  <a:gd name="T15" fmla="*/ 154949 h 514"/>
                  <a:gd name="T16" fmla="*/ 42979037 w 515"/>
                  <a:gd name="T17" fmla="*/ 154949 h 514"/>
                  <a:gd name="T18" fmla="*/ 50768631 w 515"/>
                  <a:gd name="T19" fmla="*/ 1655484 h 514"/>
                  <a:gd name="T20" fmla="*/ 57732454 w 515"/>
                  <a:gd name="T21" fmla="*/ 4625017 h 514"/>
                  <a:gd name="T22" fmla="*/ 63957324 w 515"/>
                  <a:gd name="T23" fmla="*/ 8743347 h 514"/>
                  <a:gd name="T24" fmla="*/ 69430195 w 515"/>
                  <a:gd name="T25" fmla="*/ 13829377 h 514"/>
                  <a:gd name="T26" fmla="*/ 73395730 w 515"/>
                  <a:gd name="T27" fmla="*/ 19949018 h 514"/>
                  <a:gd name="T28" fmla="*/ 76467981 w 515"/>
                  <a:gd name="T29" fmla="*/ 26764234 h 514"/>
                  <a:gd name="T30" fmla="*/ 77946593 w 515"/>
                  <a:gd name="T31" fmla="*/ 34321104 h 514"/>
                  <a:gd name="T32" fmla="*/ 77946593 w 515"/>
                  <a:gd name="T33" fmla="*/ 42100773 h 514"/>
                  <a:gd name="T34" fmla="*/ 76467981 w 515"/>
                  <a:gd name="T35" fmla="*/ 49461857 h 514"/>
                  <a:gd name="T36" fmla="*/ 73395730 w 515"/>
                  <a:gd name="T37" fmla="*/ 56304187 h 514"/>
                  <a:gd name="T38" fmla="*/ 69430195 w 515"/>
                  <a:gd name="T39" fmla="*/ 62579899 h 514"/>
                  <a:gd name="T40" fmla="*/ 63957324 w 515"/>
                  <a:gd name="T41" fmla="*/ 67700598 h 514"/>
                  <a:gd name="T42" fmla="*/ 57732454 w 515"/>
                  <a:gd name="T43" fmla="*/ 71783029 h 514"/>
                  <a:gd name="T44" fmla="*/ 50768631 w 515"/>
                  <a:gd name="T45" fmla="*/ 74615739 h 514"/>
                  <a:gd name="T46" fmla="*/ 42979037 w 515"/>
                  <a:gd name="T47" fmla="*/ 76067541 h 514"/>
                  <a:gd name="T48" fmla="*/ 35104849 w 515"/>
                  <a:gd name="T49" fmla="*/ 76067541 h 514"/>
                  <a:gd name="T50" fmla="*/ 27491047 w 515"/>
                  <a:gd name="T51" fmla="*/ 74615739 h 514"/>
                  <a:gd name="T52" fmla="*/ 20508195 w 515"/>
                  <a:gd name="T53" fmla="*/ 71783029 h 514"/>
                  <a:gd name="T54" fmla="*/ 14108551 w 515"/>
                  <a:gd name="T55" fmla="*/ 67700598 h 514"/>
                  <a:gd name="T56" fmla="*/ 9011277 w 515"/>
                  <a:gd name="T57" fmla="*/ 62579899 h 514"/>
                  <a:gd name="T58" fmla="*/ 4712050 w 515"/>
                  <a:gd name="T59" fmla="*/ 56304187 h 514"/>
                  <a:gd name="T60" fmla="*/ 1775786 w 515"/>
                  <a:gd name="T61" fmla="*/ 49461857 h 514"/>
                  <a:gd name="T62" fmla="*/ 156872 w 515"/>
                  <a:gd name="T63" fmla="*/ 42100773 h 51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5" h="514">
                    <a:moveTo>
                      <a:pt x="0" y="258"/>
                    </a:moveTo>
                    <a:lnTo>
                      <a:pt x="1" y="231"/>
                    </a:lnTo>
                    <a:lnTo>
                      <a:pt x="6" y="206"/>
                    </a:lnTo>
                    <a:lnTo>
                      <a:pt x="12" y="180"/>
                    </a:lnTo>
                    <a:lnTo>
                      <a:pt x="21" y="157"/>
                    </a:lnTo>
                    <a:lnTo>
                      <a:pt x="31" y="134"/>
                    </a:lnTo>
                    <a:lnTo>
                      <a:pt x="44" y="114"/>
                    </a:lnTo>
                    <a:lnTo>
                      <a:pt x="59" y="93"/>
                    </a:lnTo>
                    <a:lnTo>
                      <a:pt x="76" y="75"/>
                    </a:lnTo>
                    <a:lnTo>
                      <a:pt x="93" y="59"/>
                    </a:lnTo>
                    <a:lnTo>
                      <a:pt x="114" y="44"/>
                    </a:lnTo>
                    <a:lnTo>
                      <a:pt x="135" y="31"/>
                    </a:lnTo>
                    <a:lnTo>
                      <a:pt x="157" y="20"/>
                    </a:lnTo>
                    <a:lnTo>
                      <a:pt x="181" y="11"/>
                    </a:lnTo>
                    <a:lnTo>
                      <a:pt x="206" y="4"/>
                    </a:lnTo>
                    <a:lnTo>
                      <a:pt x="231" y="1"/>
                    </a:lnTo>
                    <a:lnTo>
                      <a:pt x="258" y="0"/>
                    </a:lnTo>
                    <a:lnTo>
                      <a:pt x="283" y="1"/>
                    </a:lnTo>
                    <a:lnTo>
                      <a:pt x="310" y="4"/>
                    </a:lnTo>
                    <a:lnTo>
                      <a:pt x="334" y="11"/>
                    </a:lnTo>
                    <a:lnTo>
                      <a:pt x="357" y="20"/>
                    </a:lnTo>
                    <a:lnTo>
                      <a:pt x="380" y="31"/>
                    </a:lnTo>
                    <a:lnTo>
                      <a:pt x="402" y="44"/>
                    </a:lnTo>
                    <a:lnTo>
                      <a:pt x="421" y="59"/>
                    </a:lnTo>
                    <a:lnTo>
                      <a:pt x="439" y="75"/>
                    </a:lnTo>
                    <a:lnTo>
                      <a:pt x="457" y="93"/>
                    </a:lnTo>
                    <a:lnTo>
                      <a:pt x="472" y="114"/>
                    </a:lnTo>
                    <a:lnTo>
                      <a:pt x="483" y="134"/>
                    </a:lnTo>
                    <a:lnTo>
                      <a:pt x="494" y="157"/>
                    </a:lnTo>
                    <a:lnTo>
                      <a:pt x="503" y="180"/>
                    </a:lnTo>
                    <a:lnTo>
                      <a:pt x="510" y="206"/>
                    </a:lnTo>
                    <a:lnTo>
                      <a:pt x="513" y="231"/>
                    </a:lnTo>
                    <a:lnTo>
                      <a:pt x="515" y="258"/>
                    </a:lnTo>
                    <a:lnTo>
                      <a:pt x="513" y="283"/>
                    </a:lnTo>
                    <a:lnTo>
                      <a:pt x="510" y="309"/>
                    </a:lnTo>
                    <a:lnTo>
                      <a:pt x="503" y="333"/>
                    </a:lnTo>
                    <a:lnTo>
                      <a:pt x="494" y="357"/>
                    </a:lnTo>
                    <a:lnTo>
                      <a:pt x="483" y="379"/>
                    </a:lnTo>
                    <a:lnTo>
                      <a:pt x="472" y="401"/>
                    </a:lnTo>
                    <a:lnTo>
                      <a:pt x="457" y="421"/>
                    </a:lnTo>
                    <a:lnTo>
                      <a:pt x="439" y="438"/>
                    </a:lnTo>
                    <a:lnTo>
                      <a:pt x="421" y="456"/>
                    </a:lnTo>
                    <a:lnTo>
                      <a:pt x="402" y="471"/>
                    </a:lnTo>
                    <a:lnTo>
                      <a:pt x="380" y="483"/>
                    </a:lnTo>
                    <a:lnTo>
                      <a:pt x="357" y="493"/>
                    </a:lnTo>
                    <a:lnTo>
                      <a:pt x="334" y="502"/>
                    </a:lnTo>
                    <a:lnTo>
                      <a:pt x="310" y="510"/>
                    </a:lnTo>
                    <a:lnTo>
                      <a:pt x="283" y="512"/>
                    </a:lnTo>
                    <a:lnTo>
                      <a:pt x="258" y="514"/>
                    </a:lnTo>
                    <a:lnTo>
                      <a:pt x="231" y="512"/>
                    </a:lnTo>
                    <a:lnTo>
                      <a:pt x="206" y="510"/>
                    </a:lnTo>
                    <a:lnTo>
                      <a:pt x="181" y="502"/>
                    </a:lnTo>
                    <a:lnTo>
                      <a:pt x="157" y="493"/>
                    </a:lnTo>
                    <a:lnTo>
                      <a:pt x="135" y="483"/>
                    </a:lnTo>
                    <a:lnTo>
                      <a:pt x="114" y="471"/>
                    </a:lnTo>
                    <a:lnTo>
                      <a:pt x="93" y="456"/>
                    </a:lnTo>
                    <a:lnTo>
                      <a:pt x="76" y="438"/>
                    </a:lnTo>
                    <a:lnTo>
                      <a:pt x="59" y="421"/>
                    </a:lnTo>
                    <a:lnTo>
                      <a:pt x="44" y="401"/>
                    </a:lnTo>
                    <a:lnTo>
                      <a:pt x="31" y="379"/>
                    </a:lnTo>
                    <a:lnTo>
                      <a:pt x="21" y="357"/>
                    </a:lnTo>
                    <a:lnTo>
                      <a:pt x="12" y="333"/>
                    </a:lnTo>
                    <a:lnTo>
                      <a:pt x="6" y="309"/>
                    </a:lnTo>
                    <a:lnTo>
                      <a:pt x="1" y="283"/>
                    </a:lnTo>
                    <a:lnTo>
                      <a:pt x="0" y="258"/>
                    </a:lnTo>
                    <a:close/>
                  </a:path>
                </a:pathLst>
              </a:custGeom>
              <a:solidFill>
                <a:srgbClr val="38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2" name="Freeform 54"/>
              <p:cNvSpPr>
                <a:spLocks noChangeAspect="1"/>
              </p:cNvSpPr>
              <p:nvPr/>
            </p:nvSpPr>
            <p:spPr bwMode="auto">
              <a:xfrm rot="5400000">
                <a:off x="1681" y="916"/>
                <a:ext cx="955" cy="952"/>
              </a:xfrm>
              <a:custGeom>
                <a:avLst/>
                <a:gdLst>
                  <a:gd name="T0" fmla="*/ 155987 w 510"/>
                  <a:gd name="T1" fmla="*/ 34528341 h 508"/>
                  <a:gd name="T2" fmla="*/ 1761902 w 510"/>
                  <a:gd name="T3" fmla="*/ 27141722 h 508"/>
                  <a:gd name="T4" fmla="*/ 4659396 w 510"/>
                  <a:gd name="T5" fmla="*/ 20090270 h 508"/>
                  <a:gd name="T6" fmla="*/ 8823030 w 510"/>
                  <a:gd name="T7" fmla="*/ 13955299 h 508"/>
                  <a:gd name="T8" fmla="*/ 13935952 w 510"/>
                  <a:gd name="T9" fmla="*/ 8842122 h 508"/>
                  <a:gd name="T10" fmla="*/ 19956727 w 510"/>
                  <a:gd name="T11" fmla="*/ 4561137 h 508"/>
                  <a:gd name="T12" fmla="*/ 26824486 w 510"/>
                  <a:gd name="T13" fmla="*/ 1553578 h 508"/>
                  <a:gd name="T14" fmla="*/ 34236093 w 510"/>
                  <a:gd name="T15" fmla="*/ 0 h 508"/>
                  <a:gd name="T16" fmla="*/ 41985157 w 510"/>
                  <a:gd name="T17" fmla="*/ 0 h 508"/>
                  <a:gd name="T18" fmla="*/ 49679587 w 510"/>
                  <a:gd name="T19" fmla="*/ 1553578 h 508"/>
                  <a:gd name="T20" fmla="*/ 56577037 w 510"/>
                  <a:gd name="T21" fmla="*/ 4561137 h 508"/>
                  <a:gd name="T22" fmla="*/ 62571345 w 510"/>
                  <a:gd name="T23" fmla="*/ 8842122 h 508"/>
                  <a:gd name="T24" fmla="*/ 67681393 w 510"/>
                  <a:gd name="T25" fmla="*/ 13955299 h 508"/>
                  <a:gd name="T26" fmla="*/ 71890383 w 510"/>
                  <a:gd name="T27" fmla="*/ 20090270 h 508"/>
                  <a:gd name="T28" fmla="*/ 74745992 w 510"/>
                  <a:gd name="T29" fmla="*/ 27141722 h 508"/>
                  <a:gd name="T30" fmla="*/ 76394995 w 510"/>
                  <a:gd name="T31" fmla="*/ 34528341 h 508"/>
                  <a:gd name="T32" fmla="*/ 76394995 w 510"/>
                  <a:gd name="T33" fmla="*/ 42512356 h 508"/>
                  <a:gd name="T34" fmla="*/ 74745992 w 510"/>
                  <a:gd name="T35" fmla="*/ 50124106 h 508"/>
                  <a:gd name="T36" fmla="*/ 71890383 w 510"/>
                  <a:gd name="T37" fmla="*/ 57107628 h 508"/>
                  <a:gd name="T38" fmla="*/ 67681393 w 510"/>
                  <a:gd name="T39" fmla="*/ 63222571 h 508"/>
                  <a:gd name="T40" fmla="*/ 62571345 w 510"/>
                  <a:gd name="T41" fmla="*/ 68333314 h 508"/>
                  <a:gd name="T42" fmla="*/ 56577037 w 510"/>
                  <a:gd name="T43" fmla="*/ 72644815 h 508"/>
                  <a:gd name="T44" fmla="*/ 49679587 w 510"/>
                  <a:gd name="T45" fmla="*/ 75669143 h 508"/>
                  <a:gd name="T46" fmla="*/ 41985157 w 510"/>
                  <a:gd name="T47" fmla="*/ 77198042 h 508"/>
                  <a:gd name="T48" fmla="*/ 34236093 w 510"/>
                  <a:gd name="T49" fmla="*/ 77198042 h 508"/>
                  <a:gd name="T50" fmla="*/ 26824486 w 510"/>
                  <a:gd name="T51" fmla="*/ 75669143 h 508"/>
                  <a:gd name="T52" fmla="*/ 19956727 w 510"/>
                  <a:gd name="T53" fmla="*/ 72644815 h 508"/>
                  <a:gd name="T54" fmla="*/ 13935952 w 510"/>
                  <a:gd name="T55" fmla="*/ 68333314 h 508"/>
                  <a:gd name="T56" fmla="*/ 8823030 w 510"/>
                  <a:gd name="T57" fmla="*/ 63222571 h 508"/>
                  <a:gd name="T58" fmla="*/ 4659396 w 510"/>
                  <a:gd name="T59" fmla="*/ 57107628 h 508"/>
                  <a:gd name="T60" fmla="*/ 1761902 w 510"/>
                  <a:gd name="T61" fmla="*/ 50124106 h 508"/>
                  <a:gd name="T62" fmla="*/ 155987 w 510"/>
                  <a:gd name="T63" fmla="*/ 42512356 h 5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0" h="508">
                    <a:moveTo>
                      <a:pt x="0" y="254"/>
                    </a:moveTo>
                    <a:lnTo>
                      <a:pt x="1" y="227"/>
                    </a:lnTo>
                    <a:lnTo>
                      <a:pt x="6" y="202"/>
                    </a:lnTo>
                    <a:lnTo>
                      <a:pt x="12" y="178"/>
                    </a:lnTo>
                    <a:lnTo>
                      <a:pt x="21" y="154"/>
                    </a:lnTo>
                    <a:lnTo>
                      <a:pt x="31" y="132"/>
                    </a:lnTo>
                    <a:lnTo>
                      <a:pt x="44" y="111"/>
                    </a:lnTo>
                    <a:lnTo>
                      <a:pt x="59" y="92"/>
                    </a:lnTo>
                    <a:lnTo>
                      <a:pt x="76" y="74"/>
                    </a:lnTo>
                    <a:lnTo>
                      <a:pt x="93" y="58"/>
                    </a:lnTo>
                    <a:lnTo>
                      <a:pt x="113" y="43"/>
                    </a:lnTo>
                    <a:lnTo>
                      <a:pt x="133" y="30"/>
                    </a:lnTo>
                    <a:lnTo>
                      <a:pt x="156" y="19"/>
                    </a:lnTo>
                    <a:lnTo>
                      <a:pt x="179" y="10"/>
                    </a:lnTo>
                    <a:lnTo>
                      <a:pt x="205" y="4"/>
                    </a:lnTo>
                    <a:lnTo>
                      <a:pt x="228" y="0"/>
                    </a:lnTo>
                    <a:lnTo>
                      <a:pt x="255" y="0"/>
                    </a:lnTo>
                    <a:lnTo>
                      <a:pt x="280" y="0"/>
                    </a:lnTo>
                    <a:lnTo>
                      <a:pt x="307" y="4"/>
                    </a:lnTo>
                    <a:lnTo>
                      <a:pt x="331" y="10"/>
                    </a:lnTo>
                    <a:lnTo>
                      <a:pt x="354" y="19"/>
                    </a:lnTo>
                    <a:lnTo>
                      <a:pt x="377" y="30"/>
                    </a:lnTo>
                    <a:lnTo>
                      <a:pt x="397" y="43"/>
                    </a:lnTo>
                    <a:lnTo>
                      <a:pt x="417" y="58"/>
                    </a:lnTo>
                    <a:lnTo>
                      <a:pt x="436" y="74"/>
                    </a:lnTo>
                    <a:lnTo>
                      <a:pt x="451" y="92"/>
                    </a:lnTo>
                    <a:lnTo>
                      <a:pt x="466" y="111"/>
                    </a:lnTo>
                    <a:lnTo>
                      <a:pt x="479" y="132"/>
                    </a:lnTo>
                    <a:lnTo>
                      <a:pt x="489" y="154"/>
                    </a:lnTo>
                    <a:lnTo>
                      <a:pt x="498" y="178"/>
                    </a:lnTo>
                    <a:lnTo>
                      <a:pt x="504" y="202"/>
                    </a:lnTo>
                    <a:lnTo>
                      <a:pt x="509" y="227"/>
                    </a:lnTo>
                    <a:lnTo>
                      <a:pt x="510" y="254"/>
                    </a:lnTo>
                    <a:lnTo>
                      <a:pt x="509" y="279"/>
                    </a:lnTo>
                    <a:lnTo>
                      <a:pt x="504" y="305"/>
                    </a:lnTo>
                    <a:lnTo>
                      <a:pt x="498" y="329"/>
                    </a:lnTo>
                    <a:lnTo>
                      <a:pt x="489" y="353"/>
                    </a:lnTo>
                    <a:lnTo>
                      <a:pt x="479" y="375"/>
                    </a:lnTo>
                    <a:lnTo>
                      <a:pt x="466" y="396"/>
                    </a:lnTo>
                    <a:lnTo>
                      <a:pt x="451" y="415"/>
                    </a:lnTo>
                    <a:lnTo>
                      <a:pt x="436" y="434"/>
                    </a:lnTo>
                    <a:lnTo>
                      <a:pt x="417" y="449"/>
                    </a:lnTo>
                    <a:lnTo>
                      <a:pt x="397" y="464"/>
                    </a:lnTo>
                    <a:lnTo>
                      <a:pt x="377" y="477"/>
                    </a:lnTo>
                    <a:lnTo>
                      <a:pt x="354" y="488"/>
                    </a:lnTo>
                    <a:lnTo>
                      <a:pt x="331" y="497"/>
                    </a:lnTo>
                    <a:lnTo>
                      <a:pt x="307" y="503"/>
                    </a:lnTo>
                    <a:lnTo>
                      <a:pt x="280" y="507"/>
                    </a:lnTo>
                    <a:lnTo>
                      <a:pt x="255" y="508"/>
                    </a:lnTo>
                    <a:lnTo>
                      <a:pt x="228" y="507"/>
                    </a:lnTo>
                    <a:lnTo>
                      <a:pt x="205" y="503"/>
                    </a:lnTo>
                    <a:lnTo>
                      <a:pt x="179" y="497"/>
                    </a:lnTo>
                    <a:lnTo>
                      <a:pt x="156" y="488"/>
                    </a:lnTo>
                    <a:lnTo>
                      <a:pt x="133" y="477"/>
                    </a:lnTo>
                    <a:lnTo>
                      <a:pt x="113" y="464"/>
                    </a:lnTo>
                    <a:lnTo>
                      <a:pt x="93" y="449"/>
                    </a:lnTo>
                    <a:lnTo>
                      <a:pt x="76" y="434"/>
                    </a:lnTo>
                    <a:lnTo>
                      <a:pt x="59" y="415"/>
                    </a:lnTo>
                    <a:lnTo>
                      <a:pt x="44" y="396"/>
                    </a:lnTo>
                    <a:lnTo>
                      <a:pt x="31" y="375"/>
                    </a:lnTo>
                    <a:lnTo>
                      <a:pt x="21" y="353"/>
                    </a:lnTo>
                    <a:lnTo>
                      <a:pt x="12" y="329"/>
                    </a:lnTo>
                    <a:lnTo>
                      <a:pt x="6" y="305"/>
                    </a:lnTo>
                    <a:lnTo>
                      <a:pt x="1" y="279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3A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3" name="Freeform 55"/>
              <p:cNvSpPr>
                <a:spLocks noChangeAspect="1"/>
              </p:cNvSpPr>
              <p:nvPr/>
            </p:nvSpPr>
            <p:spPr bwMode="auto">
              <a:xfrm rot="5400000">
                <a:off x="1682" y="912"/>
                <a:ext cx="942" cy="942"/>
              </a:xfrm>
              <a:custGeom>
                <a:avLst/>
                <a:gdLst>
                  <a:gd name="T0" fmla="*/ 292451 w 503"/>
                  <a:gd name="T1" fmla="*/ 33785796 h 503"/>
                  <a:gd name="T2" fmla="*/ 1676311 w 503"/>
                  <a:gd name="T3" fmla="*/ 26490667 h 503"/>
                  <a:gd name="T4" fmla="*/ 4510343 w 503"/>
                  <a:gd name="T5" fmla="*/ 19850030 h 503"/>
                  <a:gd name="T6" fmla="*/ 8585688 w 503"/>
                  <a:gd name="T7" fmla="*/ 13799008 h 503"/>
                  <a:gd name="T8" fmla="*/ 13641930 w 503"/>
                  <a:gd name="T9" fmla="*/ 8741848 h 503"/>
                  <a:gd name="T10" fmla="*/ 19693862 w 503"/>
                  <a:gd name="T11" fmla="*/ 4510343 h 503"/>
                  <a:gd name="T12" fmla="*/ 26574264 w 503"/>
                  <a:gd name="T13" fmla="*/ 1763991 h 503"/>
                  <a:gd name="T14" fmla="*/ 33949991 w 503"/>
                  <a:gd name="T15" fmla="*/ 156160 h 503"/>
                  <a:gd name="T16" fmla="*/ 41842297 w 503"/>
                  <a:gd name="T17" fmla="*/ 156160 h 503"/>
                  <a:gd name="T18" fmla="*/ 49132119 w 503"/>
                  <a:gd name="T19" fmla="*/ 1763991 h 503"/>
                  <a:gd name="T20" fmla="*/ 55817594 w 503"/>
                  <a:gd name="T21" fmla="*/ 4510343 h 503"/>
                  <a:gd name="T22" fmla="*/ 61831193 w 503"/>
                  <a:gd name="T23" fmla="*/ 8741848 h 503"/>
                  <a:gd name="T24" fmla="*/ 66895954 w 503"/>
                  <a:gd name="T25" fmla="*/ 13799008 h 503"/>
                  <a:gd name="T26" fmla="*/ 71137733 w 503"/>
                  <a:gd name="T27" fmla="*/ 19850030 h 503"/>
                  <a:gd name="T28" fmla="*/ 73873161 w 503"/>
                  <a:gd name="T29" fmla="*/ 26490667 h 503"/>
                  <a:gd name="T30" fmla="*/ 75466347 w 503"/>
                  <a:gd name="T31" fmla="*/ 33785796 h 503"/>
                  <a:gd name="T32" fmla="*/ 75466347 w 503"/>
                  <a:gd name="T33" fmla="*/ 41659115 h 503"/>
                  <a:gd name="T34" fmla="*/ 73873161 w 503"/>
                  <a:gd name="T35" fmla="*/ 49035488 h 503"/>
                  <a:gd name="T36" fmla="*/ 71137733 w 503"/>
                  <a:gd name="T37" fmla="*/ 55817594 h 503"/>
                  <a:gd name="T38" fmla="*/ 66895954 w 503"/>
                  <a:gd name="T39" fmla="*/ 61995217 h 503"/>
                  <a:gd name="T40" fmla="*/ 61831193 w 503"/>
                  <a:gd name="T41" fmla="*/ 67051773 h 503"/>
                  <a:gd name="T42" fmla="*/ 55817594 w 503"/>
                  <a:gd name="T43" fmla="*/ 71137733 h 503"/>
                  <a:gd name="T44" fmla="*/ 49132119 w 503"/>
                  <a:gd name="T45" fmla="*/ 73971844 h 503"/>
                  <a:gd name="T46" fmla="*/ 41842297 w 503"/>
                  <a:gd name="T47" fmla="*/ 75317299 h 503"/>
                  <a:gd name="T48" fmla="*/ 33949991 w 503"/>
                  <a:gd name="T49" fmla="*/ 75317299 h 503"/>
                  <a:gd name="T50" fmla="*/ 26574264 w 503"/>
                  <a:gd name="T51" fmla="*/ 73971844 h 503"/>
                  <a:gd name="T52" fmla="*/ 19693862 w 503"/>
                  <a:gd name="T53" fmla="*/ 71137733 h 503"/>
                  <a:gd name="T54" fmla="*/ 13641930 w 503"/>
                  <a:gd name="T55" fmla="*/ 67051773 h 503"/>
                  <a:gd name="T56" fmla="*/ 8585688 w 503"/>
                  <a:gd name="T57" fmla="*/ 61995217 h 503"/>
                  <a:gd name="T58" fmla="*/ 4510343 w 503"/>
                  <a:gd name="T59" fmla="*/ 55817594 h 503"/>
                  <a:gd name="T60" fmla="*/ 1676311 w 503"/>
                  <a:gd name="T61" fmla="*/ 49035488 h 503"/>
                  <a:gd name="T62" fmla="*/ 292451 w 503"/>
                  <a:gd name="T63" fmla="*/ 41659115 h 5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03" h="503">
                    <a:moveTo>
                      <a:pt x="0" y="251"/>
                    </a:moveTo>
                    <a:lnTo>
                      <a:pt x="2" y="225"/>
                    </a:lnTo>
                    <a:lnTo>
                      <a:pt x="5" y="200"/>
                    </a:lnTo>
                    <a:lnTo>
                      <a:pt x="11" y="176"/>
                    </a:lnTo>
                    <a:lnTo>
                      <a:pt x="20" y="153"/>
                    </a:lnTo>
                    <a:lnTo>
                      <a:pt x="30" y="132"/>
                    </a:lnTo>
                    <a:lnTo>
                      <a:pt x="43" y="111"/>
                    </a:lnTo>
                    <a:lnTo>
                      <a:pt x="57" y="92"/>
                    </a:lnTo>
                    <a:lnTo>
                      <a:pt x="73" y="74"/>
                    </a:lnTo>
                    <a:lnTo>
                      <a:pt x="91" y="58"/>
                    </a:lnTo>
                    <a:lnTo>
                      <a:pt x="112" y="43"/>
                    </a:lnTo>
                    <a:lnTo>
                      <a:pt x="131" y="30"/>
                    </a:lnTo>
                    <a:lnTo>
                      <a:pt x="153" y="19"/>
                    </a:lnTo>
                    <a:lnTo>
                      <a:pt x="177" y="12"/>
                    </a:lnTo>
                    <a:lnTo>
                      <a:pt x="201" y="4"/>
                    </a:lnTo>
                    <a:lnTo>
                      <a:pt x="226" y="1"/>
                    </a:lnTo>
                    <a:lnTo>
                      <a:pt x="251" y="0"/>
                    </a:lnTo>
                    <a:lnTo>
                      <a:pt x="278" y="1"/>
                    </a:lnTo>
                    <a:lnTo>
                      <a:pt x="301" y="4"/>
                    </a:lnTo>
                    <a:lnTo>
                      <a:pt x="327" y="12"/>
                    </a:lnTo>
                    <a:lnTo>
                      <a:pt x="349" y="19"/>
                    </a:lnTo>
                    <a:lnTo>
                      <a:pt x="371" y="30"/>
                    </a:lnTo>
                    <a:lnTo>
                      <a:pt x="392" y="43"/>
                    </a:lnTo>
                    <a:lnTo>
                      <a:pt x="411" y="58"/>
                    </a:lnTo>
                    <a:lnTo>
                      <a:pt x="429" y="74"/>
                    </a:lnTo>
                    <a:lnTo>
                      <a:pt x="445" y="92"/>
                    </a:lnTo>
                    <a:lnTo>
                      <a:pt x="460" y="111"/>
                    </a:lnTo>
                    <a:lnTo>
                      <a:pt x="473" y="132"/>
                    </a:lnTo>
                    <a:lnTo>
                      <a:pt x="484" y="153"/>
                    </a:lnTo>
                    <a:lnTo>
                      <a:pt x="491" y="176"/>
                    </a:lnTo>
                    <a:lnTo>
                      <a:pt x="499" y="200"/>
                    </a:lnTo>
                    <a:lnTo>
                      <a:pt x="502" y="225"/>
                    </a:lnTo>
                    <a:lnTo>
                      <a:pt x="503" y="251"/>
                    </a:lnTo>
                    <a:lnTo>
                      <a:pt x="502" y="277"/>
                    </a:lnTo>
                    <a:lnTo>
                      <a:pt x="499" y="302"/>
                    </a:lnTo>
                    <a:lnTo>
                      <a:pt x="491" y="326"/>
                    </a:lnTo>
                    <a:lnTo>
                      <a:pt x="484" y="348"/>
                    </a:lnTo>
                    <a:lnTo>
                      <a:pt x="473" y="371"/>
                    </a:lnTo>
                    <a:lnTo>
                      <a:pt x="460" y="391"/>
                    </a:lnTo>
                    <a:lnTo>
                      <a:pt x="445" y="412"/>
                    </a:lnTo>
                    <a:lnTo>
                      <a:pt x="429" y="430"/>
                    </a:lnTo>
                    <a:lnTo>
                      <a:pt x="411" y="446"/>
                    </a:lnTo>
                    <a:lnTo>
                      <a:pt x="392" y="460"/>
                    </a:lnTo>
                    <a:lnTo>
                      <a:pt x="371" y="473"/>
                    </a:lnTo>
                    <a:lnTo>
                      <a:pt x="349" y="483"/>
                    </a:lnTo>
                    <a:lnTo>
                      <a:pt x="327" y="492"/>
                    </a:lnTo>
                    <a:lnTo>
                      <a:pt x="301" y="498"/>
                    </a:lnTo>
                    <a:lnTo>
                      <a:pt x="278" y="501"/>
                    </a:lnTo>
                    <a:lnTo>
                      <a:pt x="251" y="503"/>
                    </a:lnTo>
                    <a:lnTo>
                      <a:pt x="226" y="501"/>
                    </a:lnTo>
                    <a:lnTo>
                      <a:pt x="201" y="498"/>
                    </a:lnTo>
                    <a:lnTo>
                      <a:pt x="177" y="492"/>
                    </a:lnTo>
                    <a:lnTo>
                      <a:pt x="153" y="483"/>
                    </a:lnTo>
                    <a:lnTo>
                      <a:pt x="131" y="473"/>
                    </a:lnTo>
                    <a:lnTo>
                      <a:pt x="112" y="460"/>
                    </a:lnTo>
                    <a:lnTo>
                      <a:pt x="91" y="446"/>
                    </a:lnTo>
                    <a:lnTo>
                      <a:pt x="73" y="430"/>
                    </a:lnTo>
                    <a:lnTo>
                      <a:pt x="57" y="412"/>
                    </a:lnTo>
                    <a:lnTo>
                      <a:pt x="43" y="391"/>
                    </a:lnTo>
                    <a:lnTo>
                      <a:pt x="30" y="371"/>
                    </a:lnTo>
                    <a:lnTo>
                      <a:pt x="20" y="348"/>
                    </a:lnTo>
                    <a:lnTo>
                      <a:pt x="11" y="326"/>
                    </a:lnTo>
                    <a:lnTo>
                      <a:pt x="5" y="302"/>
                    </a:lnTo>
                    <a:lnTo>
                      <a:pt x="2" y="277"/>
                    </a:lnTo>
                    <a:lnTo>
                      <a:pt x="0" y="251"/>
                    </a:lnTo>
                    <a:close/>
                  </a:path>
                </a:pathLst>
              </a:custGeom>
              <a:solidFill>
                <a:srgbClr val="3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4" name="Freeform 56"/>
              <p:cNvSpPr>
                <a:spLocks noChangeAspect="1"/>
              </p:cNvSpPr>
              <p:nvPr/>
            </p:nvSpPr>
            <p:spPr bwMode="auto">
              <a:xfrm rot="5400000">
                <a:off x="1684" y="922"/>
                <a:ext cx="934" cy="932"/>
              </a:xfrm>
              <a:custGeom>
                <a:avLst/>
                <a:gdLst>
                  <a:gd name="T0" fmla="*/ 290182 w 499"/>
                  <a:gd name="T1" fmla="*/ 33214098 h 498"/>
                  <a:gd name="T2" fmla="*/ 1658840 w 499"/>
                  <a:gd name="T3" fmla="*/ 26018120 h 498"/>
                  <a:gd name="T4" fmla="*/ 4475238 w 499"/>
                  <a:gd name="T5" fmla="*/ 19298917 h 498"/>
                  <a:gd name="T6" fmla="*/ 8487097 w 499"/>
                  <a:gd name="T7" fmla="*/ 13311606 h 498"/>
                  <a:gd name="T8" fmla="*/ 13507362 w 499"/>
                  <a:gd name="T9" fmla="*/ 8650760 h 498"/>
                  <a:gd name="T10" fmla="*/ 19498869 w 499"/>
                  <a:gd name="T11" fmla="*/ 4622402 h 498"/>
                  <a:gd name="T12" fmla="*/ 26081388 w 499"/>
                  <a:gd name="T13" fmla="*/ 1737087 h 498"/>
                  <a:gd name="T14" fmla="*/ 33297864 w 499"/>
                  <a:gd name="T15" fmla="*/ 154850 h 498"/>
                  <a:gd name="T16" fmla="*/ 40948209 w 499"/>
                  <a:gd name="T17" fmla="*/ 154850 h 498"/>
                  <a:gd name="T18" fmla="*/ 48183171 w 499"/>
                  <a:gd name="T19" fmla="*/ 1737087 h 498"/>
                  <a:gd name="T20" fmla="*/ 54805430 w 499"/>
                  <a:gd name="T21" fmla="*/ 4622402 h 498"/>
                  <a:gd name="T22" fmla="*/ 60577286 w 499"/>
                  <a:gd name="T23" fmla="*/ 8650760 h 498"/>
                  <a:gd name="T24" fmla="*/ 65587189 w 499"/>
                  <a:gd name="T25" fmla="*/ 13311606 h 498"/>
                  <a:gd name="T26" fmla="*/ 69490180 w 499"/>
                  <a:gd name="T27" fmla="*/ 19298917 h 498"/>
                  <a:gd name="T28" fmla="*/ 72508105 w 499"/>
                  <a:gd name="T29" fmla="*/ 26018120 h 498"/>
                  <a:gd name="T30" fmla="*/ 73968502 w 499"/>
                  <a:gd name="T31" fmla="*/ 33214098 h 498"/>
                  <a:gd name="T32" fmla="*/ 73968502 w 499"/>
                  <a:gd name="T33" fmla="*/ 40693744 h 498"/>
                  <a:gd name="T34" fmla="*/ 72508105 w 499"/>
                  <a:gd name="T35" fmla="*/ 47891496 h 498"/>
                  <a:gd name="T36" fmla="*/ 69490180 w 499"/>
                  <a:gd name="T37" fmla="*/ 54621037 h 498"/>
                  <a:gd name="T38" fmla="*/ 65587189 w 499"/>
                  <a:gd name="T39" fmla="*/ 60597543 h 498"/>
                  <a:gd name="T40" fmla="*/ 60577286 w 499"/>
                  <a:gd name="T41" fmla="*/ 65272055 h 498"/>
                  <a:gd name="T42" fmla="*/ 54805430 w 499"/>
                  <a:gd name="T43" fmla="*/ 69338730 h 498"/>
                  <a:gd name="T44" fmla="*/ 48183171 w 499"/>
                  <a:gd name="T45" fmla="*/ 72170850 h 498"/>
                  <a:gd name="T46" fmla="*/ 40948209 w 499"/>
                  <a:gd name="T47" fmla="*/ 73740418 h 498"/>
                  <a:gd name="T48" fmla="*/ 33297864 w 499"/>
                  <a:gd name="T49" fmla="*/ 73740418 h 498"/>
                  <a:gd name="T50" fmla="*/ 26081388 w 499"/>
                  <a:gd name="T51" fmla="*/ 72170850 h 498"/>
                  <a:gd name="T52" fmla="*/ 19498869 w 499"/>
                  <a:gd name="T53" fmla="*/ 69338730 h 498"/>
                  <a:gd name="T54" fmla="*/ 13507362 w 499"/>
                  <a:gd name="T55" fmla="*/ 65272055 h 498"/>
                  <a:gd name="T56" fmla="*/ 8487097 w 499"/>
                  <a:gd name="T57" fmla="*/ 60597543 h 498"/>
                  <a:gd name="T58" fmla="*/ 4475238 w 499"/>
                  <a:gd name="T59" fmla="*/ 54621037 h 498"/>
                  <a:gd name="T60" fmla="*/ 1658840 w 499"/>
                  <a:gd name="T61" fmla="*/ 47891496 h 498"/>
                  <a:gd name="T62" fmla="*/ 290182 w 499"/>
                  <a:gd name="T63" fmla="*/ 40693744 h 4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9" h="498">
                    <a:moveTo>
                      <a:pt x="0" y="249"/>
                    </a:moveTo>
                    <a:lnTo>
                      <a:pt x="2" y="224"/>
                    </a:lnTo>
                    <a:lnTo>
                      <a:pt x="5" y="199"/>
                    </a:lnTo>
                    <a:lnTo>
                      <a:pt x="11" y="175"/>
                    </a:lnTo>
                    <a:lnTo>
                      <a:pt x="20" y="153"/>
                    </a:lnTo>
                    <a:lnTo>
                      <a:pt x="30" y="130"/>
                    </a:lnTo>
                    <a:lnTo>
                      <a:pt x="43" y="110"/>
                    </a:lnTo>
                    <a:lnTo>
                      <a:pt x="57" y="90"/>
                    </a:lnTo>
                    <a:lnTo>
                      <a:pt x="73" y="73"/>
                    </a:lnTo>
                    <a:lnTo>
                      <a:pt x="91" y="58"/>
                    </a:lnTo>
                    <a:lnTo>
                      <a:pt x="110" y="43"/>
                    </a:lnTo>
                    <a:lnTo>
                      <a:pt x="131" y="31"/>
                    </a:lnTo>
                    <a:lnTo>
                      <a:pt x="152" y="19"/>
                    </a:lnTo>
                    <a:lnTo>
                      <a:pt x="175" y="12"/>
                    </a:lnTo>
                    <a:lnTo>
                      <a:pt x="199" y="6"/>
                    </a:lnTo>
                    <a:lnTo>
                      <a:pt x="224" y="1"/>
                    </a:lnTo>
                    <a:lnTo>
                      <a:pt x="249" y="0"/>
                    </a:lnTo>
                    <a:lnTo>
                      <a:pt x="275" y="1"/>
                    </a:lnTo>
                    <a:lnTo>
                      <a:pt x="300" y="6"/>
                    </a:lnTo>
                    <a:lnTo>
                      <a:pt x="324" y="12"/>
                    </a:lnTo>
                    <a:lnTo>
                      <a:pt x="346" y="19"/>
                    </a:lnTo>
                    <a:lnTo>
                      <a:pt x="368" y="31"/>
                    </a:lnTo>
                    <a:lnTo>
                      <a:pt x="389" y="43"/>
                    </a:lnTo>
                    <a:lnTo>
                      <a:pt x="407" y="58"/>
                    </a:lnTo>
                    <a:lnTo>
                      <a:pt x="426" y="73"/>
                    </a:lnTo>
                    <a:lnTo>
                      <a:pt x="441" y="90"/>
                    </a:lnTo>
                    <a:lnTo>
                      <a:pt x="456" y="110"/>
                    </a:lnTo>
                    <a:lnTo>
                      <a:pt x="467" y="130"/>
                    </a:lnTo>
                    <a:lnTo>
                      <a:pt x="478" y="153"/>
                    </a:lnTo>
                    <a:lnTo>
                      <a:pt x="487" y="175"/>
                    </a:lnTo>
                    <a:lnTo>
                      <a:pt x="493" y="199"/>
                    </a:lnTo>
                    <a:lnTo>
                      <a:pt x="497" y="224"/>
                    </a:lnTo>
                    <a:lnTo>
                      <a:pt x="499" y="249"/>
                    </a:lnTo>
                    <a:lnTo>
                      <a:pt x="497" y="274"/>
                    </a:lnTo>
                    <a:lnTo>
                      <a:pt x="493" y="299"/>
                    </a:lnTo>
                    <a:lnTo>
                      <a:pt x="487" y="323"/>
                    </a:lnTo>
                    <a:lnTo>
                      <a:pt x="478" y="345"/>
                    </a:lnTo>
                    <a:lnTo>
                      <a:pt x="467" y="368"/>
                    </a:lnTo>
                    <a:lnTo>
                      <a:pt x="456" y="388"/>
                    </a:lnTo>
                    <a:lnTo>
                      <a:pt x="441" y="408"/>
                    </a:lnTo>
                    <a:lnTo>
                      <a:pt x="426" y="425"/>
                    </a:lnTo>
                    <a:lnTo>
                      <a:pt x="407" y="440"/>
                    </a:lnTo>
                    <a:lnTo>
                      <a:pt x="389" y="455"/>
                    </a:lnTo>
                    <a:lnTo>
                      <a:pt x="368" y="467"/>
                    </a:lnTo>
                    <a:lnTo>
                      <a:pt x="346" y="479"/>
                    </a:lnTo>
                    <a:lnTo>
                      <a:pt x="324" y="486"/>
                    </a:lnTo>
                    <a:lnTo>
                      <a:pt x="300" y="492"/>
                    </a:lnTo>
                    <a:lnTo>
                      <a:pt x="275" y="497"/>
                    </a:lnTo>
                    <a:lnTo>
                      <a:pt x="249" y="498"/>
                    </a:lnTo>
                    <a:lnTo>
                      <a:pt x="224" y="497"/>
                    </a:lnTo>
                    <a:lnTo>
                      <a:pt x="199" y="492"/>
                    </a:lnTo>
                    <a:lnTo>
                      <a:pt x="175" y="486"/>
                    </a:lnTo>
                    <a:lnTo>
                      <a:pt x="152" y="479"/>
                    </a:lnTo>
                    <a:lnTo>
                      <a:pt x="131" y="467"/>
                    </a:lnTo>
                    <a:lnTo>
                      <a:pt x="110" y="455"/>
                    </a:lnTo>
                    <a:lnTo>
                      <a:pt x="91" y="440"/>
                    </a:lnTo>
                    <a:lnTo>
                      <a:pt x="73" y="425"/>
                    </a:lnTo>
                    <a:lnTo>
                      <a:pt x="57" y="408"/>
                    </a:lnTo>
                    <a:lnTo>
                      <a:pt x="43" y="388"/>
                    </a:lnTo>
                    <a:lnTo>
                      <a:pt x="30" y="368"/>
                    </a:lnTo>
                    <a:lnTo>
                      <a:pt x="20" y="345"/>
                    </a:lnTo>
                    <a:lnTo>
                      <a:pt x="11" y="323"/>
                    </a:lnTo>
                    <a:lnTo>
                      <a:pt x="5" y="299"/>
                    </a:lnTo>
                    <a:lnTo>
                      <a:pt x="2" y="274"/>
                    </a:lnTo>
                    <a:lnTo>
                      <a:pt x="0" y="249"/>
                    </a:lnTo>
                    <a:close/>
                  </a:path>
                </a:pathLst>
              </a:custGeom>
              <a:solidFill>
                <a:srgbClr val="3F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5" name="Freeform 57"/>
              <p:cNvSpPr>
                <a:spLocks noChangeAspect="1"/>
              </p:cNvSpPr>
              <p:nvPr/>
            </p:nvSpPr>
            <p:spPr bwMode="auto">
              <a:xfrm rot="5400000">
                <a:off x="1694" y="933"/>
                <a:ext cx="923" cy="922"/>
              </a:xfrm>
              <a:custGeom>
                <a:avLst/>
                <a:gdLst>
                  <a:gd name="T0" fmla="*/ 291076 w 493"/>
                  <a:gd name="T1" fmla="*/ 33640832 h 492"/>
                  <a:gd name="T2" fmla="*/ 1752509 w 493"/>
                  <a:gd name="T3" fmla="*/ 26328643 h 492"/>
                  <a:gd name="T4" fmla="*/ 4493226 w 493"/>
                  <a:gd name="T5" fmla="*/ 19687991 h 492"/>
                  <a:gd name="T6" fmla="*/ 8520153 w 493"/>
                  <a:gd name="T7" fmla="*/ 13740184 h 492"/>
                  <a:gd name="T8" fmla="*/ 13559531 w 493"/>
                  <a:gd name="T9" fmla="*/ 8546442 h 492"/>
                  <a:gd name="T10" fmla="*/ 19326813 w 493"/>
                  <a:gd name="T11" fmla="*/ 4717484 h 492"/>
                  <a:gd name="T12" fmla="*/ 26020125 w 493"/>
                  <a:gd name="T13" fmla="*/ 1778590 h 492"/>
                  <a:gd name="T14" fmla="*/ 33069457 w 493"/>
                  <a:gd name="T15" fmla="*/ 157130 h 492"/>
                  <a:gd name="T16" fmla="*/ 40649491 w 493"/>
                  <a:gd name="T17" fmla="*/ 157130 h 492"/>
                  <a:gd name="T18" fmla="*/ 47695763 w 493"/>
                  <a:gd name="T19" fmla="*/ 1778590 h 492"/>
                  <a:gd name="T20" fmla="*/ 54392145 w 493"/>
                  <a:gd name="T21" fmla="*/ 4717484 h 492"/>
                  <a:gd name="T22" fmla="*/ 60354562 w 493"/>
                  <a:gd name="T23" fmla="*/ 8546442 h 492"/>
                  <a:gd name="T24" fmla="*/ 65191846 w 493"/>
                  <a:gd name="T25" fmla="*/ 13740184 h 492"/>
                  <a:gd name="T26" fmla="*/ 69253328 w 493"/>
                  <a:gd name="T27" fmla="*/ 19687991 h 492"/>
                  <a:gd name="T28" fmla="*/ 72049262 w 493"/>
                  <a:gd name="T29" fmla="*/ 26328643 h 492"/>
                  <a:gd name="T30" fmla="*/ 73414229 w 493"/>
                  <a:gd name="T31" fmla="*/ 33640832 h 492"/>
                  <a:gd name="T32" fmla="*/ 73414229 w 493"/>
                  <a:gd name="T33" fmla="*/ 41270995 h 492"/>
                  <a:gd name="T34" fmla="*/ 72049262 w 493"/>
                  <a:gd name="T35" fmla="*/ 48727796 h 492"/>
                  <a:gd name="T36" fmla="*/ 69253328 w 493"/>
                  <a:gd name="T37" fmla="*/ 55217725 h 492"/>
                  <a:gd name="T38" fmla="*/ 65191846 w 493"/>
                  <a:gd name="T39" fmla="*/ 61356199 h 492"/>
                  <a:gd name="T40" fmla="*/ 60354562 w 493"/>
                  <a:gd name="T41" fmla="*/ 66553987 h 492"/>
                  <a:gd name="T42" fmla="*/ 54392145 w 493"/>
                  <a:gd name="T43" fmla="*/ 70354801 h 492"/>
                  <a:gd name="T44" fmla="*/ 47695763 w 493"/>
                  <a:gd name="T45" fmla="*/ 73351903 h 492"/>
                  <a:gd name="T46" fmla="*/ 40649491 w 493"/>
                  <a:gd name="T47" fmla="*/ 74907243 h 492"/>
                  <a:gd name="T48" fmla="*/ 33069457 w 493"/>
                  <a:gd name="T49" fmla="*/ 74907243 h 492"/>
                  <a:gd name="T50" fmla="*/ 26020125 w 493"/>
                  <a:gd name="T51" fmla="*/ 73351903 h 492"/>
                  <a:gd name="T52" fmla="*/ 19326813 w 493"/>
                  <a:gd name="T53" fmla="*/ 70354801 h 492"/>
                  <a:gd name="T54" fmla="*/ 13559531 w 493"/>
                  <a:gd name="T55" fmla="*/ 66553987 h 492"/>
                  <a:gd name="T56" fmla="*/ 8520153 w 493"/>
                  <a:gd name="T57" fmla="*/ 61356199 h 492"/>
                  <a:gd name="T58" fmla="*/ 4493226 w 493"/>
                  <a:gd name="T59" fmla="*/ 55217725 h 492"/>
                  <a:gd name="T60" fmla="*/ 1752509 w 493"/>
                  <a:gd name="T61" fmla="*/ 48727796 h 492"/>
                  <a:gd name="T62" fmla="*/ 291076 w 493"/>
                  <a:gd name="T63" fmla="*/ 41270995 h 4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3" h="492">
                    <a:moveTo>
                      <a:pt x="0" y="246"/>
                    </a:moveTo>
                    <a:lnTo>
                      <a:pt x="2" y="221"/>
                    </a:lnTo>
                    <a:lnTo>
                      <a:pt x="6" y="197"/>
                    </a:lnTo>
                    <a:lnTo>
                      <a:pt x="12" y="173"/>
                    </a:lnTo>
                    <a:lnTo>
                      <a:pt x="20" y="151"/>
                    </a:lnTo>
                    <a:lnTo>
                      <a:pt x="30" y="129"/>
                    </a:lnTo>
                    <a:lnTo>
                      <a:pt x="43" y="110"/>
                    </a:lnTo>
                    <a:lnTo>
                      <a:pt x="57" y="90"/>
                    </a:lnTo>
                    <a:lnTo>
                      <a:pt x="73" y="73"/>
                    </a:lnTo>
                    <a:lnTo>
                      <a:pt x="91" y="56"/>
                    </a:lnTo>
                    <a:lnTo>
                      <a:pt x="109" y="43"/>
                    </a:lnTo>
                    <a:lnTo>
                      <a:pt x="129" y="31"/>
                    </a:lnTo>
                    <a:lnTo>
                      <a:pt x="152" y="19"/>
                    </a:lnTo>
                    <a:lnTo>
                      <a:pt x="174" y="12"/>
                    </a:lnTo>
                    <a:lnTo>
                      <a:pt x="198" y="6"/>
                    </a:lnTo>
                    <a:lnTo>
                      <a:pt x="221" y="1"/>
                    </a:lnTo>
                    <a:lnTo>
                      <a:pt x="246" y="0"/>
                    </a:lnTo>
                    <a:lnTo>
                      <a:pt x="272" y="1"/>
                    </a:lnTo>
                    <a:lnTo>
                      <a:pt x="297" y="6"/>
                    </a:lnTo>
                    <a:lnTo>
                      <a:pt x="319" y="12"/>
                    </a:lnTo>
                    <a:lnTo>
                      <a:pt x="343" y="19"/>
                    </a:lnTo>
                    <a:lnTo>
                      <a:pt x="364" y="31"/>
                    </a:lnTo>
                    <a:lnTo>
                      <a:pt x="384" y="43"/>
                    </a:lnTo>
                    <a:lnTo>
                      <a:pt x="404" y="56"/>
                    </a:lnTo>
                    <a:lnTo>
                      <a:pt x="421" y="73"/>
                    </a:lnTo>
                    <a:lnTo>
                      <a:pt x="436" y="90"/>
                    </a:lnTo>
                    <a:lnTo>
                      <a:pt x="451" y="110"/>
                    </a:lnTo>
                    <a:lnTo>
                      <a:pt x="463" y="129"/>
                    </a:lnTo>
                    <a:lnTo>
                      <a:pt x="473" y="151"/>
                    </a:lnTo>
                    <a:lnTo>
                      <a:pt x="482" y="173"/>
                    </a:lnTo>
                    <a:lnTo>
                      <a:pt x="488" y="197"/>
                    </a:lnTo>
                    <a:lnTo>
                      <a:pt x="491" y="221"/>
                    </a:lnTo>
                    <a:lnTo>
                      <a:pt x="493" y="246"/>
                    </a:lnTo>
                    <a:lnTo>
                      <a:pt x="491" y="271"/>
                    </a:lnTo>
                    <a:lnTo>
                      <a:pt x="488" y="296"/>
                    </a:lnTo>
                    <a:lnTo>
                      <a:pt x="482" y="320"/>
                    </a:lnTo>
                    <a:lnTo>
                      <a:pt x="473" y="342"/>
                    </a:lnTo>
                    <a:lnTo>
                      <a:pt x="463" y="363"/>
                    </a:lnTo>
                    <a:lnTo>
                      <a:pt x="451" y="384"/>
                    </a:lnTo>
                    <a:lnTo>
                      <a:pt x="436" y="403"/>
                    </a:lnTo>
                    <a:lnTo>
                      <a:pt x="421" y="421"/>
                    </a:lnTo>
                    <a:lnTo>
                      <a:pt x="404" y="437"/>
                    </a:lnTo>
                    <a:lnTo>
                      <a:pt x="384" y="451"/>
                    </a:lnTo>
                    <a:lnTo>
                      <a:pt x="364" y="462"/>
                    </a:lnTo>
                    <a:lnTo>
                      <a:pt x="343" y="474"/>
                    </a:lnTo>
                    <a:lnTo>
                      <a:pt x="319" y="482"/>
                    </a:lnTo>
                    <a:lnTo>
                      <a:pt x="297" y="488"/>
                    </a:lnTo>
                    <a:lnTo>
                      <a:pt x="272" y="492"/>
                    </a:lnTo>
                    <a:lnTo>
                      <a:pt x="246" y="492"/>
                    </a:lnTo>
                    <a:lnTo>
                      <a:pt x="221" y="492"/>
                    </a:lnTo>
                    <a:lnTo>
                      <a:pt x="198" y="488"/>
                    </a:lnTo>
                    <a:lnTo>
                      <a:pt x="174" y="482"/>
                    </a:lnTo>
                    <a:lnTo>
                      <a:pt x="152" y="474"/>
                    </a:lnTo>
                    <a:lnTo>
                      <a:pt x="129" y="462"/>
                    </a:lnTo>
                    <a:lnTo>
                      <a:pt x="109" y="451"/>
                    </a:lnTo>
                    <a:lnTo>
                      <a:pt x="91" y="437"/>
                    </a:lnTo>
                    <a:lnTo>
                      <a:pt x="73" y="421"/>
                    </a:lnTo>
                    <a:lnTo>
                      <a:pt x="57" y="403"/>
                    </a:lnTo>
                    <a:lnTo>
                      <a:pt x="43" y="384"/>
                    </a:lnTo>
                    <a:lnTo>
                      <a:pt x="30" y="363"/>
                    </a:lnTo>
                    <a:lnTo>
                      <a:pt x="20" y="342"/>
                    </a:lnTo>
                    <a:lnTo>
                      <a:pt x="12" y="320"/>
                    </a:lnTo>
                    <a:lnTo>
                      <a:pt x="6" y="296"/>
                    </a:lnTo>
                    <a:lnTo>
                      <a:pt x="2" y="271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4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6" name="Freeform 58"/>
              <p:cNvSpPr>
                <a:spLocks noChangeAspect="1"/>
              </p:cNvSpPr>
              <p:nvPr/>
            </p:nvSpPr>
            <p:spPr bwMode="auto">
              <a:xfrm rot="5400000">
                <a:off x="1695" y="938"/>
                <a:ext cx="908" cy="912"/>
              </a:xfrm>
              <a:custGeom>
                <a:avLst/>
                <a:gdLst>
                  <a:gd name="T0" fmla="*/ 0 w 485"/>
                  <a:gd name="T1" fmla="*/ 32743753 h 487"/>
                  <a:gd name="T2" fmla="*/ 1520368 w 485"/>
                  <a:gd name="T3" fmla="*/ 25672598 h 487"/>
                  <a:gd name="T4" fmla="*/ 4143543 w 485"/>
                  <a:gd name="T5" fmla="*/ 19241037 h 487"/>
                  <a:gd name="T6" fmla="*/ 8226772 w 485"/>
                  <a:gd name="T7" fmla="*/ 13401842 h 487"/>
                  <a:gd name="T8" fmla="*/ 13002420 w 485"/>
                  <a:gd name="T9" fmla="*/ 8579853 h 487"/>
                  <a:gd name="T10" fmla="*/ 18833438 w 485"/>
                  <a:gd name="T11" fmla="*/ 4507889 h 487"/>
                  <a:gd name="T12" fmla="*/ 25376202 w 485"/>
                  <a:gd name="T13" fmla="*/ 1763257 h 487"/>
                  <a:gd name="T14" fmla="*/ 32570529 w 485"/>
                  <a:gd name="T15" fmla="*/ 292391 h 487"/>
                  <a:gd name="T16" fmla="*/ 39907016 w 485"/>
                  <a:gd name="T17" fmla="*/ 292391 h 487"/>
                  <a:gd name="T18" fmla="*/ 46950926 w 485"/>
                  <a:gd name="T19" fmla="*/ 1763257 h 487"/>
                  <a:gd name="T20" fmla="*/ 53640916 w 485"/>
                  <a:gd name="T21" fmla="*/ 4507889 h 487"/>
                  <a:gd name="T22" fmla="*/ 59312573 w 485"/>
                  <a:gd name="T23" fmla="*/ 8579853 h 487"/>
                  <a:gd name="T24" fmla="*/ 64251278 w 485"/>
                  <a:gd name="T25" fmla="*/ 13401842 h 487"/>
                  <a:gd name="T26" fmla="*/ 68350254 w 485"/>
                  <a:gd name="T27" fmla="*/ 19241037 h 487"/>
                  <a:gd name="T28" fmla="*/ 70835014 w 485"/>
                  <a:gd name="T29" fmla="*/ 25672598 h 487"/>
                  <a:gd name="T30" fmla="*/ 72498116 w 485"/>
                  <a:gd name="T31" fmla="*/ 32743753 h 487"/>
                  <a:gd name="T32" fmla="*/ 72498116 w 485"/>
                  <a:gd name="T33" fmla="*/ 40451468 h 487"/>
                  <a:gd name="T34" fmla="*/ 70835014 w 485"/>
                  <a:gd name="T35" fmla="*/ 47529438 h 487"/>
                  <a:gd name="T36" fmla="*/ 68350254 w 485"/>
                  <a:gd name="T37" fmla="*/ 53900792 h 487"/>
                  <a:gd name="T38" fmla="*/ 64251278 w 485"/>
                  <a:gd name="T39" fmla="*/ 59753864 h 487"/>
                  <a:gd name="T40" fmla="*/ 59312573 w 485"/>
                  <a:gd name="T41" fmla="*/ 64607640 h 487"/>
                  <a:gd name="T42" fmla="*/ 53640916 w 485"/>
                  <a:gd name="T43" fmla="*/ 68686679 h 487"/>
                  <a:gd name="T44" fmla="*/ 46950926 w 485"/>
                  <a:gd name="T45" fmla="*/ 71521791 h 487"/>
                  <a:gd name="T46" fmla="*/ 39907016 w 485"/>
                  <a:gd name="T47" fmla="*/ 72853794 h 487"/>
                  <a:gd name="T48" fmla="*/ 32570529 w 485"/>
                  <a:gd name="T49" fmla="*/ 72853794 h 487"/>
                  <a:gd name="T50" fmla="*/ 25376202 w 485"/>
                  <a:gd name="T51" fmla="*/ 71521791 h 487"/>
                  <a:gd name="T52" fmla="*/ 18833438 w 485"/>
                  <a:gd name="T53" fmla="*/ 68686679 h 487"/>
                  <a:gd name="T54" fmla="*/ 13002420 w 485"/>
                  <a:gd name="T55" fmla="*/ 64607640 h 487"/>
                  <a:gd name="T56" fmla="*/ 8226772 w 485"/>
                  <a:gd name="T57" fmla="*/ 59753864 h 487"/>
                  <a:gd name="T58" fmla="*/ 4143543 w 485"/>
                  <a:gd name="T59" fmla="*/ 53900792 h 487"/>
                  <a:gd name="T60" fmla="*/ 1520368 w 485"/>
                  <a:gd name="T61" fmla="*/ 47529438 h 487"/>
                  <a:gd name="T62" fmla="*/ 0 w 485"/>
                  <a:gd name="T63" fmla="*/ 40451468 h 4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85" h="487">
                    <a:moveTo>
                      <a:pt x="0" y="243"/>
                    </a:moveTo>
                    <a:lnTo>
                      <a:pt x="0" y="218"/>
                    </a:lnTo>
                    <a:lnTo>
                      <a:pt x="4" y="195"/>
                    </a:lnTo>
                    <a:lnTo>
                      <a:pt x="10" y="171"/>
                    </a:lnTo>
                    <a:lnTo>
                      <a:pt x="18" y="149"/>
                    </a:lnTo>
                    <a:lnTo>
                      <a:pt x="28" y="128"/>
                    </a:lnTo>
                    <a:lnTo>
                      <a:pt x="41" y="107"/>
                    </a:lnTo>
                    <a:lnTo>
                      <a:pt x="55" y="89"/>
                    </a:lnTo>
                    <a:lnTo>
                      <a:pt x="69" y="72"/>
                    </a:lnTo>
                    <a:lnTo>
                      <a:pt x="87" y="57"/>
                    </a:lnTo>
                    <a:lnTo>
                      <a:pt x="107" y="42"/>
                    </a:lnTo>
                    <a:lnTo>
                      <a:pt x="126" y="30"/>
                    </a:lnTo>
                    <a:lnTo>
                      <a:pt x="148" y="20"/>
                    </a:lnTo>
                    <a:lnTo>
                      <a:pt x="170" y="12"/>
                    </a:lnTo>
                    <a:lnTo>
                      <a:pt x="193" y="6"/>
                    </a:lnTo>
                    <a:lnTo>
                      <a:pt x="218" y="2"/>
                    </a:lnTo>
                    <a:lnTo>
                      <a:pt x="241" y="0"/>
                    </a:lnTo>
                    <a:lnTo>
                      <a:pt x="267" y="2"/>
                    </a:lnTo>
                    <a:lnTo>
                      <a:pt x="290" y="6"/>
                    </a:lnTo>
                    <a:lnTo>
                      <a:pt x="314" y="12"/>
                    </a:lnTo>
                    <a:lnTo>
                      <a:pt x="336" y="20"/>
                    </a:lnTo>
                    <a:lnTo>
                      <a:pt x="359" y="30"/>
                    </a:lnTo>
                    <a:lnTo>
                      <a:pt x="378" y="42"/>
                    </a:lnTo>
                    <a:lnTo>
                      <a:pt x="397" y="57"/>
                    </a:lnTo>
                    <a:lnTo>
                      <a:pt x="415" y="72"/>
                    </a:lnTo>
                    <a:lnTo>
                      <a:pt x="430" y="89"/>
                    </a:lnTo>
                    <a:lnTo>
                      <a:pt x="443" y="107"/>
                    </a:lnTo>
                    <a:lnTo>
                      <a:pt x="457" y="128"/>
                    </a:lnTo>
                    <a:lnTo>
                      <a:pt x="467" y="149"/>
                    </a:lnTo>
                    <a:lnTo>
                      <a:pt x="474" y="171"/>
                    </a:lnTo>
                    <a:lnTo>
                      <a:pt x="480" y="195"/>
                    </a:lnTo>
                    <a:lnTo>
                      <a:pt x="485" y="218"/>
                    </a:lnTo>
                    <a:lnTo>
                      <a:pt x="485" y="243"/>
                    </a:lnTo>
                    <a:lnTo>
                      <a:pt x="485" y="269"/>
                    </a:lnTo>
                    <a:lnTo>
                      <a:pt x="480" y="292"/>
                    </a:lnTo>
                    <a:lnTo>
                      <a:pt x="474" y="316"/>
                    </a:lnTo>
                    <a:lnTo>
                      <a:pt x="467" y="338"/>
                    </a:lnTo>
                    <a:lnTo>
                      <a:pt x="457" y="359"/>
                    </a:lnTo>
                    <a:lnTo>
                      <a:pt x="443" y="380"/>
                    </a:lnTo>
                    <a:lnTo>
                      <a:pt x="430" y="398"/>
                    </a:lnTo>
                    <a:lnTo>
                      <a:pt x="415" y="415"/>
                    </a:lnTo>
                    <a:lnTo>
                      <a:pt x="397" y="430"/>
                    </a:lnTo>
                    <a:lnTo>
                      <a:pt x="378" y="445"/>
                    </a:lnTo>
                    <a:lnTo>
                      <a:pt x="359" y="457"/>
                    </a:lnTo>
                    <a:lnTo>
                      <a:pt x="336" y="467"/>
                    </a:lnTo>
                    <a:lnTo>
                      <a:pt x="314" y="476"/>
                    </a:lnTo>
                    <a:lnTo>
                      <a:pt x="290" y="482"/>
                    </a:lnTo>
                    <a:lnTo>
                      <a:pt x="267" y="485"/>
                    </a:lnTo>
                    <a:lnTo>
                      <a:pt x="241" y="487"/>
                    </a:lnTo>
                    <a:lnTo>
                      <a:pt x="218" y="485"/>
                    </a:lnTo>
                    <a:lnTo>
                      <a:pt x="193" y="482"/>
                    </a:lnTo>
                    <a:lnTo>
                      <a:pt x="170" y="476"/>
                    </a:lnTo>
                    <a:lnTo>
                      <a:pt x="148" y="467"/>
                    </a:lnTo>
                    <a:lnTo>
                      <a:pt x="126" y="457"/>
                    </a:lnTo>
                    <a:lnTo>
                      <a:pt x="107" y="445"/>
                    </a:lnTo>
                    <a:lnTo>
                      <a:pt x="87" y="430"/>
                    </a:lnTo>
                    <a:lnTo>
                      <a:pt x="69" y="415"/>
                    </a:lnTo>
                    <a:lnTo>
                      <a:pt x="55" y="398"/>
                    </a:lnTo>
                    <a:lnTo>
                      <a:pt x="41" y="380"/>
                    </a:lnTo>
                    <a:lnTo>
                      <a:pt x="28" y="359"/>
                    </a:lnTo>
                    <a:lnTo>
                      <a:pt x="18" y="338"/>
                    </a:lnTo>
                    <a:lnTo>
                      <a:pt x="10" y="316"/>
                    </a:lnTo>
                    <a:lnTo>
                      <a:pt x="4" y="292"/>
                    </a:lnTo>
                    <a:lnTo>
                      <a:pt x="0" y="269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44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7" name="Freeform 59"/>
              <p:cNvSpPr>
                <a:spLocks noChangeAspect="1"/>
              </p:cNvSpPr>
              <p:nvPr/>
            </p:nvSpPr>
            <p:spPr bwMode="auto">
              <a:xfrm rot="5400000">
                <a:off x="1699" y="940"/>
                <a:ext cx="898" cy="902"/>
              </a:xfrm>
              <a:custGeom>
                <a:avLst/>
                <a:gdLst>
                  <a:gd name="T0" fmla="*/ 154400 w 480"/>
                  <a:gd name="T1" fmla="*/ 32168870 h 482"/>
                  <a:gd name="T2" fmla="*/ 1505271 w 480"/>
                  <a:gd name="T3" fmla="*/ 25026269 h 482"/>
                  <a:gd name="T4" fmla="*/ 4078935 w 480"/>
                  <a:gd name="T5" fmla="*/ 18713998 h 482"/>
                  <a:gd name="T6" fmla="*/ 8127394 w 480"/>
                  <a:gd name="T7" fmla="*/ 13082514 h 482"/>
                  <a:gd name="T8" fmla="*/ 12855708 w 480"/>
                  <a:gd name="T9" fmla="*/ 8171721 h 482"/>
                  <a:gd name="T10" fmla="*/ 18285306 w 480"/>
                  <a:gd name="T11" fmla="*/ 4439945 h 482"/>
                  <a:gd name="T12" fmla="*/ 24616444 w 480"/>
                  <a:gd name="T13" fmla="*/ 1735592 h 482"/>
                  <a:gd name="T14" fmla="*/ 31681545 w 480"/>
                  <a:gd name="T15" fmla="*/ 289669 h 482"/>
                  <a:gd name="T16" fmla="*/ 38939181 w 480"/>
                  <a:gd name="T17" fmla="*/ 289669 h 482"/>
                  <a:gd name="T18" fmla="*/ 45875778 w 480"/>
                  <a:gd name="T19" fmla="*/ 1735592 h 482"/>
                  <a:gd name="T20" fmla="*/ 52154525 w 480"/>
                  <a:gd name="T21" fmla="*/ 4439945 h 482"/>
                  <a:gd name="T22" fmla="*/ 57919288 w 480"/>
                  <a:gd name="T23" fmla="*/ 8171721 h 482"/>
                  <a:gd name="T24" fmla="*/ 62655806 w 480"/>
                  <a:gd name="T25" fmla="*/ 13082514 h 482"/>
                  <a:gd name="T26" fmla="*/ 66517571 w 480"/>
                  <a:gd name="T27" fmla="*/ 18713998 h 482"/>
                  <a:gd name="T28" fmla="*/ 69275076 w 480"/>
                  <a:gd name="T29" fmla="*/ 25026269 h 482"/>
                  <a:gd name="T30" fmla="*/ 70621276 w 480"/>
                  <a:gd name="T31" fmla="*/ 32168870 h 482"/>
                  <a:gd name="T32" fmla="*/ 70621276 w 480"/>
                  <a:gd name="T33" fmla="*/ 39457301 h 482"/>
                  <a:gd name="T34" fmla="*/ 69275076 w 480"/>
                  <a:gd name="T35" fmla="*/ 46267534 h 482"/>
                  <a:gd name="T36" fmla="*/ 66517571 w 480"/>
                  <a:gd name="T37" fmla="*/ 52757151 h 482"/>
                  <a:gd name="T38" fmla="*/ 62655806 w 480"/>
                  <a:gd name="T39" fmla="*/ 58212069 h 482"/>
                  <a:gd name="T40" fmla="*/ 57919288 w 480"/>
                  <a:gd name="T41" fmla="*/ 63295004 h 482"/>
                  <a:gd name="T42" fmla="*/ 52154525 w 480"/>
                  <a:gd name="T43" fmla="*/ 67010667 h 482"/>
                  <a:gd name="T44" fmla="*/ 45875778 w 480"/>
                  <a:gd name="T45" fmla="*/ 69731593 h 482"/>
                  <a:gd name="T46" fmla="*/ 38939181 w 480"/>
                  <a:gd name="T47" fmla="*/ 71288161 h 482"/>
                  <a:gd name="T48" fmla="*/ 31681545 w 480"/>
                  <a:gd name="T49" fmla="*/ 71288161 h 482"/>
                  <a:gd name="T50" fmla="*/ 24616444 w 480"/>
                  <a:gd name="T51" fmla="*/ 69731593 h 482"/>
                  <a:gd name="T52" fmla="*/ 18285306 w 480"/>
                  <a:gd name="T53" fmla="*/ 67010667 h 482"/>
                  <a:gd name="T54" fmla="*/ 12855708 w 480"/>
                  <a:gd name="T55" fmla="*/ 63295004 h 482"/>
                  <a:gd name="T56" fmla="*/ 8127394 w 480"/>
                  <a:gd name="T57" fmla="*/ 58212069 h 482"/>
                  <a:gd name="T58" fmla="*/ 4078935 w 480"/>
                  <a:gd name="T59" fmla="*/ 52757151 h 482"/>
                  <a:gd name="T60" fmla="*/ 1505271 w 480"/>
                  <a:gd name="T61" fmla="*/ 46267534 h 482"/>
                  <a:gd name="T62" fmla="*/ 154400 w 480"/>
                  <a:gd name="T63" fmla="*/ 39457301 h 4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80" h="482">
                    <a:moveTo>
                      <a:pt x="0" y="240"/>
                    </a:moveTo>
                    <a:lnTo>
                      <a:pt x="1" y="217"/>
                    </a:lnTo>
                    <a:lnTo>
                      <a:pt x="4" y="192"/>
                    </a:lnTo>
                    <a:lnTo>
                      <a:pt x="10" y="169"/>
                    </a:lnTo>
                    <a:lnTo>
                      <a:pt x="19" y="147"/>
                    </a:lnTo>
                    <a:lnTo>
                      <a:pt x="28" y="126"/>
                    </a:lnTo>
                    <a:lnTo>
                      <a:pt x="40" y="107"/>
                    </a:lnTo>
                    <a:lnTo>
                      <a:pt x="55" y="88"/>
                    </a:lnTo>
                    <a:lnTo>
                      <a:pt x="69" y="71"/>
                    </a:lnTo>
                    <a:lnTo>
                      <a:pt x="87" y="55"/>
                    </a:lnTo>
                    <a:lnTo>
                      <a:pt x="105" y="42"/>
                    </a:lnTo>
                    <a:lnTo>
                      <a:pt x="124" y="30"/>
                    </a:lnTo>
                    <a:lnTo>
                      <a:pt x="147" y="20"/>
                    </a:lnTo>
                    <a:lnTo>
                      <a:pt x="167" y="12"/>
                    </a:lnTo>
                    <a:lnTo>
                      <a:pt x="191" y="6"/>
                    </a:lnTo>
                    <a:lnTo>
                      <a:pt x="215" y="2"/>
                    </a:lnTo>
                    <a:lnTo>
                      <a:pt x="240" y="0"/>
                    </a:lnTo>
                    <a:lnTo>
                      <a:pt x="264" y="2"/>
                    </a:lnTo>
                    <a:lnTo>
                      <a:pt x="287" y="6"/>
                    </a:lnTo>
                    <a:lnTo>
                      <a:pt x="311" y="12"/>
                    </a:lnTo>
                    <a:lnTo>
                      <a:pt x="333" y="20"/>
                    </a:lnTo>
                    <a:lnTo>
                      <a:pt x="354" y="30"/>
                    </a:lnTo>
                    <a:lnTo>
                      <a:pt x="375" y="42"/>
                    </a:lnTo>
                    <a:lnTo>
                      <a:pt x="393" y="55"/>
                    </a:lnTo>
                    <a:lnTo>
                      <a:pt x="409" y="71"/>
                    </a:lnTo>
                    <a:lnTo>
                      <a:pt x="425" y="88"/>
                    </a:lnTo>
                    <a:lnTo>
                      <a:pt x="439" y="107"/>
                    </a:lnTo>
                    <a:lnTo>
                      <a:pt x="451" y="126"/>
                    </a:lnTo>
                    <a:lnTo>
                      <a:pt x="461" y="147"/>
                    </a:lnTo>
                    <a:lnTo>
                      <a:pt x="470" y="169"/>
                    </a:lnTo>
                    <a:lnTo>
                      <a:pt x="476" y="192"/>
                    </a:lnTo>
                    <a:lnTo>
                      <a:pt x="479" y="217"/>
                    </a:lnTo>
                    <a:lnTo>
                      <a:pt x="480" y="240"/>
                    </a:lnTo>
                    <a:lnTo>
                      <a:pt x="479" y="266"/>
                    </a:lnTo>
                    <a:lnTo>
                      <a:pt x="476" y="289"/>
                    </a:lnTo>
                    <a:lnTo>
                      <a:pt x="470" y="312"/>
                    </a:lnTo>
                    <a:lnTo>
                      <a:pt x="461" y="334"/>
                    </a:lnTo>
                    <a:lnTo>
                      <a:pt x="451" y="356"/>
                    </a:lnTo>
                    <a:lnTo>
                      <a:pt x="439" y="375"/>
                    </a:lnTo>
                    <a:lnTo>
                      <a:pt x="425" y="393"/>
                    </a:lnTo>
                    <a:lnTo>
                      <a:pt x="409" y="411"/>
                    </a:lnTo>
                    <a:lnTo>
                      <a:pt x="393" y="427"/>
                    </a:lnTo>
                    <a:lnTo>
                      <a:pt x="375" y="441"/>
                    </a:lnTo>
                    <a:lnTo>
                      <a:pt x="354" y="452"/>
                    </a:lnTo>
                    <a:lnTo>
                      <a:pt x="333" y="463"/>
                    </a:lnTo>
                    <a:lnTo>
                      <a:pt x="311" y="470"/>
                    </a:lnTo>
                    <a:lnTo>
                      <a:pt x="287" y="476"/>
                    </a:lnTo>
                    <a:lnTo>
                      <a:pt x="264" y="481"/>
                    </a:lnTo>
                    <a:lnTo>
                      <a:pt x="240" y="482"/>
                    </a:lnTo>
                    <a:lnTo>
                      <a:pt x="215" y="481"/>
                    </a:lnTo>
                    <a:lnTo>
                      <a:pt x="191" y="476"/>
                    </a:lnTo>
                    <a:lnTo>
                      <a:pt x="167" y="470"/>
                    </a:lnTo>
                    <a:lnTo>
                      <a:pt x="147" y="463"/>
                    </a:lnTo>
                    <a:lnTo>
                      <a:pt x="124" y="452"/>
                    </a:lnTo>
                    <a:lnTo>
                      <a:pt x="105" y="441"/>
                    </a:lnTo>
                    <a:lnTo>
                      <a:pt x="87" y="427"/>
                    </a:lnTo>
                    <a:lnTo>
                      <a:pt x="69" y="411"/>
                    </a:lnTo>
                    <a:lnTo>
                      <a:pt x="55" y="393"/>
                    </a:lnTo>
                    <a:lnTo>
                      <a:pt x="40" y="375"/>
                    </a:lnTo>
                    <a:lnTo>
                      <a:pt x="28" y="356"/>
                    </a:lnTo>
                    <a:lnTo>
                      <a:pt x="19" y="334"/>
                    </a:lnTo>
                    <a:lnTo>
                      <a:pt x="10" y="312"/>
                    </a:lnTo>
                    <a:lnTo>
                      <a:pt x="4" y="289"/>
                    </a:lnTo>
                    <a:lnTo>
                      <a:pt x="1" y="266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49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8" name="Freeform 60"/>
              <p:cNvSpPr>
                <a:spLocks noChangeAspect="1"/>
              </p:cNvSpPr>
              <p:nvPr/>
            </p:nvSpPr>
            <p:spPr bwMode="auto">
              <a:xfrm rot="5400000">
                <a:off x="1695" y="961"/>
                <a:ext cx="891" cy="887"/>
              </a:xfrm>
              <a:custGeom>
                <a:avLst/>
                <a:gdLst>
                  <a:gd name="T0" fmla="*/ 155251 w 476"/>
                  <a:gd name="T1" fmla="*/ 31428175 h 474"/>
                  <a:gd name="T2" fmla="*/ 1517296 w 476"/>
                  <a:gd name="T3" fmla="*/ 24627510 h 474"/>
                  <a:gd name="T4" fmla="*/ 4135865 w 476"/>
                  <a:gd name="T5" fmla="*/ 18193738 h 474"/>
                  <a:gd name="T6" fmla="*/ 8202666 w 476"/>
                  <a:gd name="T7" fmla="*/ 12731747 h 474"/>
                  <a:gd name="T8" fmla="*/ 12791467 w 476"/>
                  <a:gd name="T9" fmla="*/ 7817874 h 474"/>
                  <a:gd name="T10" fmla="*/ 18444595 w 476"/>
                  <a:gd name="T11" fmla="*/ 4119836 h 474"/>
                  <a:gd name="T12" fmla="*/ 24916439 w 476"/>
                  <a:gd name="T13" fmla="*/ 1511998 h 474"/>
                  <a:gd name="T14" fmla="*/ 31761067 w 476"/>
                  <a:gd name="T15" fmla="*/ 154755 h 474"/>
                  <a:gd name="T16" fmla="*/ 38978805 w 476"/>
                  <a:gd name="T17" fmla="*/ 154755 h 474"/>
                  <a:gd name="T18" fmla="*/ 45932780 w 476"/>
                  <a:gd name="T19" fmla="*/ 1511998 h 474"/>
                  <a:gd name="T20" fmla="*/ 52291873 w 476"/>
                  <a:gd name="T21" fmla="*/ 4119836 h 474"/>
                  <a:gd name="T22" fmla="*/ 57792890 w 476"/>
                  <a:gd name="T23" fmla="*/ 7817874 h 474"/>
                  <a:gd name="T24" fmla="*/ 62716616 w 476"/>
                  <a:gd name="T25" fmla="*/ 12731747 h 474"/>
                  <a:gd name="T26" fmla="*/ 66465856 w 476"/>
                  <a:gd name="T27" fmla="*/ 18193738 h 474"/>
                  <a:gd name="T28" fmla="*/ 69176510 w 476"/>
                  <a:gd name="T29" fmla="*/ 24627510 h 474"/>
                  <a:gd name="T30" fmla="*/ 70582849 w 476"/>
                  <a:gd name="T31" fmla="*/ 31428175 h 474"/>
                  <a:gd name="T32" fmla="*/ 70582849 w 476"/>
                  <a:gd name="T33" fmla="*/ 38639457 h 474"/>
                  <a:gd name="T34" fmla="*/ 69176510 w 476"/>
                  <a:gd name="T35" fmla="*/ 45443254 h 474"/>
                  <a:gd name="T36" fmla="*/ 66465856 w 476"/>
                  <a:gd name="T37" fmla="*/ 51875810 h 474"/>
                  <a:gd name="T38" fmla="*/ 62716616 w 476"/>
                  <a:gd name="T39" fmla="*/ 57506439 h 474"/>
                  <a:gd name="T40" fmla="*/ 57792890 w 476"/>
                  <a:gd name="T41" fmla="*/ 62072253 h 474"/>
                  <a:gd name="T42" fmla="*/ 52291873 w 476"/>
                  <a:gd name="T43" fmla="*/ 66146683 h 474"/>
                  <a:gd name="T44" fmla="*/ 45932780 w 476"/>
                  <a:gd name="T45" fmla="*/ 68713555 h 474"/>
                  <a:gd name="T46" fmla="*/ 38978805 w 476"/>
                  <a:gd name="T47" fmla="*/ 70071263 h 474"/>
                  <a:gd name="T48" fmla="*/ 31761067 w 476"/>
                  <a:gd name="T49" fmla="*/ 70071263 h 474"/>
                  <a:gd name="T50" fmla="*/ 24916439 w 476"/>
                  <a:gd name="T51" fmla="*/ 68713555 h 474"/>
                  <a:gd name="T52" fmla="*/ 18444595 w 476"/>
                  <a:gd name="T53" fmla="*/ 66146683 h 474"/>
                  <a:gd name="T54" fmla="*/ 12791467 w 476"/>
                  <a:gd name="T55" fmla="*/ 62072253 h 474"/>
                  <a:gd name="T56" fmla="*/ 8202666 w 476"/>
                  <a:gd name="T57" fmla="*/ 57506439 h 474"/>
                  <a:gd name="T58" fmla="*/ 4135865 w 476"/>
                  <a:gd name="T59" fmla="*/ 51875810 h 474"/>
                  <a:gd name="T60" fmla="*/ 1517296 w 476"/>
                  <a:gd name="T61" fmla="*/ 45443254 h 474"/>
                  <a:gd name="T62" fmla="*/ 155251 w 476"/>
                  <a:gd name="T63" fmla="*/ 38639457 h 4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76" h="474">
                    <a:moveTo>
                      <a:pt x="0" y="237"/>
                    </a:moveTo>
                    <a:lnTo>
                      <a:pt x="1" y="212"/>
                    </a:lnTo>
                    <a:lnTo>
                      <a:pt x="4" y="190"/>
                    </a:lnTo>
                    <a:lnTo>
                      <a:pt x="10" y="166"/>
                    </a:lnTo>
                    <a:lnTo>
                      <a:pt x="19" y="144"/>
                    </a:lnTo>
                    <a:lnTo>
                      <a:pt x="28" y="123"/>
                    </a:lnTo>
                    <a:lnTo>
                      <a:pt x="40" y="104"/>
                    </a:lnTo>
                    <a:lnTo>
                      <a:pt x="55" y="86"/>
                    </a:lnTo>
                    <a:lnTo>
                      <a:pt x="69" y="68"/>
                    </a:lnTo>
                    <a:lnTo>
                      <a:pt x="86" y="53"/>
                    </a:lnTo>
                    <a:lnTo>
                      <a:pt x="105" y="40"/>
                    </a:lnTo>
                    <a:lnTo>
                      <a:pt x="124" y="28"/>
                    </a:lnTo>
                    <a:lnTo>
                      <a:pt x="145" y="18"/>
                    </a:lnTo>
                    <a:lnTo>
                      <a:pt x="167" y="10"/>
                    </a:lnTo>
                    <a:lnTo>
                      <a:pt x="189" y="4"/>
                    </a:lnTo>
                    <a:lnTo>
                      <a:pt x="213" y="1"/>
                    </a:lnTo>
                    <a:lnTo>
                      <a:pt x="237" y="0"/>
                    </a:lnTo>
                    <a:lnTo>
                      <a:pt x="262" y="1"/>
                    </a:lnTo>
                    <a:lnTo>
                      <a:pt x="284" y="4"/>
                    </a:lnTo>
                    <a:lnTo>
                      <a:pt x="308" y="10"/>
                    </a:lnTo>
                    <a:lnTo>
                      <a:pt x="329" y="18"/>
                    </a:lnTo>
                    <a:lnTo>
                      <a:pt x="351" y="28"/>
                    </a:lnTo>
                    <a:lnTo>
                      <a:pt x="370" y="40"/>
                    </a:lnTo>
                    <a:lnTo>
                      <a:pt x="388" y="53"/>
                    </a:lnTo>
                    <a:lnTo>
                      <a:pt x="406" y="68"/>
                    </a:lnTo>
                    <a:lnTo>
                      <a:pt x="421" y="86"/>
                    </a:lnTo>
                    <a:lnTo>
                      <a:pt x="434" y="104"/>
                    </a:lnTo>
                    <a:lnTo>
                      <a:pt x="446" y="123"/>
                    </a:lnTo>
                    <a:lnTo>
                      <a:pt x="456" y="144"/>
                    </a:lnTo>
                    <a:lnTo>
                      <a:pt x="464" y="166"/>
                    </a:lnTo>
                    <a:lnTo>
                      <a:pt x="470" y="190"/>
                    </a:lnTo>
                    <a:lnTo>
                      <a:pt x="474" y="212"/>
                    </a:lnTo>
                    <a:lnTo>
                      <a:pt x="476" y="237"/>
                    </a:lnTo>
                    <a:lnTo>
                      <a:pt x="474" y="261"/>
                    </a:lnTo>
                    <a:lnTo>
                      <a:pt x="470" y="284"/>
                    </a:lnTo>
                    <a:lnTo>
                      <a:pt x="464" y="307"/>
                    </a:lnTo>
                    <a:lnTo>
                      <a:pt x="456" y="329"/>
                    </a:lnTo>
                    <a:lnTo>
                      <a:pt x="446" y="350"/>
                    </a:lnTo>
                    <a:lnTo>
                      <a:pt x="434" y="369"/>
                    </a:lnTo>
                    <a:lnTo>
                      <a:pt x="421" y="388"/>
                    </a:lnTo>
                    <a:lnTo>
                      <a:pt x="406" y="404"/>
                    </a:lnTo>
                    <a:lnTo>
                      <a:pt x="388" y="419"/>
                    </a:lnTo>
                    <a:lnTo>
                      <a:pt x="370" y="434"/>
                    </a:lnTo>
                    <a:lnTo>
                      <a:pt x="351" y="446"/>
                    </a:lnTo>
                    <a:lnTo>
                      <a:pt x="329" y="455"/>
                    </a:lnTo>
                    <a:lnTo>
                      <a:pt x="308" y="464"/>
                    </a:lnTo>
                    <a:lnTo>
                      <a:pt x="284" y="470"/>
                    </a:lnTo>
                    <a:lnTo>
                      <a:pt x="262" y="473"/>
                    </a:lnTo>
                    <a:lnTo>
                      <a:pt x="237" y="474"/>
                    </a:lnTo>
                    <a:lnTo>
                      <a:pt x="213" y="473"/>
                    </a:lnTo>
                    <a:lnTo>
                      <a:pt x="189" y="470"/>
                    </a:lnTo>
                    <a:lnTo>
                      <a:pt x="167" y="464"/>
                    </a:lnTo>
                    <a:lnTo>
                      <a:pt x="145" y="455"/>
                    </a:lnTo>
                    <a:lnTo>
                      <a:pt x="124" y="446"/>
                    </a:lnTo>
                    <a:lnTo>
                      <a:pt x="105" y="434"/>
                    </a:lnTo>
                    <a:lnTo>
                      <a:pt x="86" y="419"/>
                    </a:lnTo>
                    <a:lnTo>
                      <a:pt x="69" y="404"/>
                    </a:lnTo>
                    <a:lnTo>
                      <a:pt x="55" y="388"/>
                    </a:lnTo>
                    <a:lnTo>
                      <a:pt x="40" y="369"/>
                    </a:lnTo>
                    <a:lnTo>
                      <a:pt x="28" y="350"/>
                    </a:lnTo>
                    <a:lnTo>
                      <a:pt x="19" y="329"/>
                    </a:lnTo>
                    <a:lnTo>
                      <a:pt x="10" y="307"/>
                    </a:lnTo>
                    <a:lnTo>
                      <a:pt x="4" y="284"/>
                    </a:lnTo>
                    <a:lnTo>
                      <a:pt x="1" y="261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4C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99" name="Freeform 61"/>
              <p:cNvSpPr>
                <a:spLocks noChangeAspect="1"/>
              </p:cNvSpPr>
              <p:nvPr/>
            </p:nvSpPr>
            <p:spPr bwMode="auto">
              <a:xfrm rot="5400000">
                <a:off x="1705" y="955"/>
                <a:ext cx="880" cy="876"/>
              </a:xfrm>
              <a:custGeom>
                <a:avLst/>
                <a:gdLst>
                  <a:gd name="T0" fmla="*/ 155620 w 470"/>
                  <a:gd name="T1" fmla="*/ 31282364 h 468"/>
                  <a:gd name="T2" fmla="*/ 1672721 w 470"/>
                  <a:gd name="T3" fmla="*/ 24433079 h 468"/>
                  <a:gd name="T4" fmla="*/ 4313713 w 470"/>
                  <a:gd name="T5" fmla="*/ 18325194 h 468"/>
                  <a:gd name="T6" fmla="*/ 8076739 w 470"/>
                  <a:gd name="T7" fmla="*/ 12787281 h 468"/>
                  <a:gd name="T8" fmla="*/ 12864726 w 470"/>
                  <a:gd name="T9" fmla="*/ 7859041 h 468"/>
                  <a:gd name="T10" fmla="*/ 18409233 w 470"/>
                  <a:gd name="T11" fmla="*/ 4133732 h 468"/>
                  <a:gd name="T12" fmla="*/ 24577821 w 470"/>
                  <a:gd name="T13" fmla="*/ 1516884 h 468"/>
                  <a:gd name="T14" fmla="*/ 31434091 w 470"/>
                  <a:gd name="T15" fmla="*/ 155052 h 468"/>
                  <a:gd name="T16" fmla="*/ 38781205 w 470"/>
                  <a:gd name="T17" fmla="*/ 155052 h 468"/>
                  <a:gd name="T18" fmla="*/ 45666862 w 470"/>
                  <a:gd name="T19" fmla="*/ 1516884 h 468"/>
                  <a:gd name="T20" fmla="*/ 51984045 w 470"/>
                  <a:gd name="T21" fmla="*/ 4133732 h 468"/>
                  <a:gd name="T22" fmla="*/ 57484407 w 470"/>
                  <a:gd name="T23" fmla="*/ 7859041 h 468"/>
                  <a:gd name="T24" fmla="*/ 62316897 w 470"/>
                  <a:gd name="T25" fmla="*/ 12787281 h 468"/>
                  <a:gd name="T26" fmla="*/ 66202082 w 470"/>
                  <a:gd name="T27" fmla="*/ 18325194 h 468"/>
                  <a:gd name="T28" fmla="*/ 68687524 w 470"/>
                  <a:gd name="T29" fmla="*/ 24433079 h 468"/>
                  <a:gd name="T30" fmla="*/ 70058043 w 470"/>
                  <a:gd name="T31" fmla="*/ 31282364 h 468"/>
                  <a:gd name="T32" fmla="*/ 70058043 w 470"/>
                  <a:gd name="T33" fmla="*/ 38415885 h 468"/>
                  <a:gd name="T34" fmla="*/ 68687524 w 470"/>
                  <a:gd name="T35" fmla="*/ 45247401 h 468"/>
                  <a:gd name="T36" fmla="*/ 66202082 w 470"/>
                  <a:gd name="T37" fmla="*/ 51383111 h 468"/>
                  <a:gd name="T38" fmla="*/ 62316897 w 470"/>
                  <a:gd name="T39" fmla="*/ 57196168 h 468"/>
                  <a:gd name="T40" fmla="*/ 57484407 w 470"/>
                  <a:gd name="T41" fmla="*/ 61803657 h 468"/>
                  <a:gd name="T42" fmla="*/ 51984045 w 470"/>
                  <a:gd name="T43" fmla="*/ 65527037 h 468"/>
                  <a:gd name="T44" fmla="*/ 45666862 w 470"/>
                  <a:gd name="T45" fmla="*/ 68164755 h 468"/>
                  <a:gd name="T46" fmla="*/ 38781205 w 470"/>
                  <a:gd name="T47" fmla="*/ 69698240 h 468"/>
                  <a:gd name="T48" fmla="*/ 31434091 w 470"/>
                  <a:gd name="T49" fmla="*/ 69698240 h 468"/>
                  <a:gd name="T50" fmla="*/ 24577821 w 470"/>
                  <a:gd name="T51" fmla="*/ 68164755 h 468"/>
                  <a:gd name="T52" fmla="*/ 18409233 w 470"/>
                  <a:gd name="T53" fmla="*/ 65527037 h 468"/>
                  <a:gd name="T54" fmla="*/ 12864726 w 470"/>
                  <a:gd name="T55" fmla="*/ 61803657 h 468"/>
                  <a:gd name="T56" fmla="*/ 8076739 w 470"/>
                  <a:gd name="T57" fmla="*/ 57196168 h 468"/>
                  <a:gd name="T58" fmla="*/ 4313713 w 470"/>
                  <a:gd name="T59" fmla="*/ 51383111 h 468"/>
                  <a:gd name="T60" fmla="*/ 1672721 w 470"/>
                  <a:gd name="T61" fmla="*/ 45247401 h 468"/>
                  <a:gd name="T62" fmla="*/ 155620 w 470"/>
                  <a:gd name="T63" fmla="*/ 38415885 h 4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70" h="468">
                    <a:moveTo>
                      <a:pt x="0" y="234"/>
                    </a:moveTo>
                    <a:lnTo>
                      <a:pt x="1" y="210"/>
                    </a:lnTo>
                    <a:lnTo>
                      <a:pt x="6" y="187"/>
                    </a:lnTo>
                    <a:lnTo>
                      <a:pt x="11" y="164"/>
                    </a:lnTo>
                    <a:lnTo>
                      <a:pt x="19" y="144"/>
                    </a:lnTo>
                    <a:lnTo>
                      <a:pt x="29" y="123"/>
                    </a:lnTo>
                    <a:lnTo>
                      <a:pt x="40" y="104"/>
                    </a:lnTo>
                    <a:lnTo>
                      <a:pt x="54" y="86"/>
                    </a:lnTo>
                    <a:lnTo>
                      <a:pt x="69" y="68"/>
                    </a:lnTo>
                    <a:lnTo>
                      <a:pt x="86" y="53"/>
                    </a:lnTo>
                    <a:lnTo>
                      <a:pt x="103" y="40"/>
                    </a:lnTo>
                    <a:lnTo>
                      <a:pt x="123" y="28"/>
                    </a:lnTo>
                    <a:lnTo>
                      <a:pt x="143" y="18"/>
                    </a:lnTo>
                    <a:lnTo>
                      <a:pt x="164" y="10"/>
                    </a:lnTo>
                    <a:lnTo>
                      <a:pt x="188" y="4"/>
                    </a:lnTo>
                    <a:lnTo>
                      <a:pt x="210" y="1"/>
                    </a:lnTo>
                    <a:lnTo>
                      <a:pt x="235" y="0"/>
                    </a:lnTo>
                    <a:lnTo>
                      <a:pt x="259" y="1"/>
                    </a:lnTo>
                    <a:lnTo>
                      <a:pt x="281" y="4"/>
                    </a:lnTo>
                    <a:lnTo>
                      <a:pt x="305" y="10"/>
                    </a:lnTo>
                    <a:lnTo>
                      <a:pt x="326" y="18"/>
                    </a:lnTo>
                    <a:lnTo>
                      <a:pt x="347" y="28"/>
                    </a:lnTo>
                    <a:lnTo>
                      <a:pt x="366" y="40"/>
                    </a:lnTo>
                    <a:lnTo>
                      <a:pt x="384" y="53"/>
                    </a:lnTo>
                    <a:lnTo>
                      <a:pt x="400" y="68"/>
                    </a:lnTo>
                    <a:lnTo>
                      <a:pt x="416" y="86"/>
                    </a:lnTo>
                    <a:lnTo>
                      <a:pt x="430" y="104"/>
                    </a:lnTo>
                    <a:lnTo>
                      <a:pt x="442" y="123"/>
                    </a:lnTo>
                    <a:lnTo>
                      <a:pt x="450" y="144"/>
                    </a:lnTo>
                    <a:lnTo>
                      <a:pt x="459" y="164"/>
                    </a:lnTo>
                    <a:lnTo>
                      <a:pt x="465" y="187"/>
                    </a:lnTo>
                    <a:lnTo>
                      <a:pt x="468" y="210"/>
                    </a:lnTo>
                    <a:lnTo>
                      <a:pt x="470" y="234"/>
                    </a:lnTo>
                    <a:lnTo>
                      <a:pt x="468" y="258"/>
                    </a:lnTo>
                    <a:lnTo>
                      <a:pt x="465" y="281"/>
                    </a:lnTo>
                    <a:lnTo>
                      <a:pt x="459" y="304"/>
                    </a:lnTo>
                    <a:lnTo>
                      <a:pt x="450" y="326"/>
                    </a:lnTo>
                    <a:lnTo>
                      <a:pt x="442" y="345"/>
                    </a:lnTo>
                    <a:lnTo>
                      <a:pt x="430" y="366"/>
                    </a:lnTo>
                    <a:lnTo>
                      <a:pt x="416" y="384"/>
                    </a:lnTo>
                    <a:lnTo>
                      <a:pt x="400" y="400"/>
                    </a:lnTo>
                    <a:lnTo>
                      <a:pt x="384" y="415"/>
                    </a:lnTo>
                    <a:lnTo>
                      <a:pt x="366" y="428"/>
                    </a:lnTo>
                    <a:lnTo>
                      <a:pt x="347" y="440"/>
                    </a:lnTo>
                    <a:lnTo>
                      <a:pt x="326" y="450"/>
                    </a:lnTo>
                    <a:lnTo>
                      <a:pt x="305" y="458"/>
                    </a:lnTo>
                    <a:lnTo>
                      <a:pt x="281" y="464"/>
                    </a:lnTo>
                    <a:lnTo>
                      <a:pt x="259" y="468"/>
                    </a:lnTo>
                    <a:lnTo>
                      <a:pt x="235" y="468"/>
                    </a:lnTo>
                    <a:lnTo>
                      <a:pt x="210" y="468"/>
                    </a:lnTo>
                    <a:lnTo>
                      <a:pt x="188" y="464"/>
                    </a:lnTo>
                    <a:lnTo>
                      <a:pt x="164" y="458"/>
                    </a:lnTo>
                    <a:lnTo>
                      <a:pt x="143" y="450"/>
                    </a:lnTo>
                    <a:lnTo>
                      <a:pt x="123" y="440"/>
                    </a:lnTo>
                    <a:lnTo>
                      <a:pt x="103" y="428"/>
                    </a:lnTo>
                    <a:lnTo>
                      <a:pt x="86" y="415"/>
                    </a:lnTo>
                    <a:lnTo>
                      <a:pt x="69" y="400"/>
                    </a:lnTo>
                    <a:lnTo>
                      <a:pt x="54" y="384"/>
                    </a:lnTo>
                    <a:lnTo>
                      <a:pt x="40" y="366"/>
                    </a:lnTo>
                    <a:lnTo>
                      <a:pt x="29" y="345"/>
                    </a:lnTo>
                    <a:lnTo>
                      <a:pt x="19" y="326"/>
                    </a:lnTo>
                    <a:lnTo>
                      <a:pt x="11" y="304"/>
                    </a:lnTo>
                    <a:lnTo>
                      <a:pt x="6" y="281"/>
                    </a:lnTo>
                    <a:lnTo>
                      <a:pt x="1" y="258"/>
                    </a:lnTo>
                    <a:lnTo>
                      <a:pt x="0" y="234"/>
                    </a:lnTo>
                    <a:close/>
                  </a:path>
                </a:pathLst>
              </a:custGeom>
              <a:solidFill>
                <a:srgbClr val="4C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0" name="Freeform 62"/>
              <p:cNvSpPr>
                <a:spLocks noChangeAspect="1"/>
              </p:cNvSpPr>
              <p:nvPr/>
            </p:nvSpPr>
            <p:spPr bwMode="auto">
              <a:xfrm rot="5400000">
                <a:off x="1697" y="969"/>
                <a:ext cx="866" cy="869"/>
              </a:xfrm>
              <a:custGeom>
                <a:avLst/>
                <a:gdLst>
                  <a:gd name="T0" fmla="*/ 288380 w 463"/>
                  <a:gd name="T1" fmla="*/ 31413086 h 464"/>
                  <a:gd name="T2" fmla="*/ 1501532 w 463"/>
                  <a:gd name="T3" fmla="*/ 24485865 h 464"/>
                  <a:gd name="T4" fmla="*/ 4066469 w 463"/>
                  <a:gd name="T5" fmla="*/ 18236620 h 464"/>
                  <a:gd name="T6" fmla="*/ 7605966 w 463"/>
                  <a:gd name="T7" fmla="*/ 12625506 h 464"/>
                  <a:gd name="T8" fmla="*/ 12476069 w 463"/>
                  <a:gd name="T9" fmla="*/ 7930825 h 464"/>
                  <a:gd name="T10" fmla="*/ 17889370 w 463"/>
                  <a:gd name="T11" fmla="*/ 4175013 h 464"/>
                  <a:gd name="T12" fmla="*/ 23815352 w 463"/>
                  <a:gd name="T13" fmla="*/ 1527393 h 464"/>
                  <a:gd name="T14" fmla="*/ 30556066 w 463"/>
                  <a:gd name="T15" fmla="*/ 156220 h 464"/>
                  <a:gd name="T16" fmla="*/ 37431071 w 463"/>
                  <a:gd name="T17" fmla="*/ 156220 h 464"/>
                  <a:gd name="T18" fmla="*/ 44203253 w 463"/>
                  <a:gd name="T19" fmla="*/ 1527393 h 464"/>
                  <a:gd name="T20" fmla="*/ 50060677 w 463"/>
                  <a:gd name="T21" fmla="*/ 4175013 h 464"/>
                  <a:gd name="T22" fmla="*/ 55500446 w 463"/>
                  <a:gd name="T23" fmla="*/ 7930825 h 464"/>
                  <a:gd name="T24" fmla="*/ 60355343 w 463"/>
                  <a:gd name="T25" fmla="*/ 12625506 h 464"/>
                  <a:gd name="T26" fmla="*/ 63924579 w 463"/>
                  <a:gd name="T27" fmla="*/ 18236620 h 464"/>
                  <a:gd name="T28" fmla="*/ 66304330 w 463"/>
                  <a:gd name="T29" fmla="*/ 24485865 h 464"/>
                  <a:gd name="T30" fmla="*/ 67985521 w 463"/>
                  <a:gd name="T31" fmla="*/ 31413086 h 464"/>
                  <a:gd name="T32" fmla="*/ 67985521 w 463"/>
                  <a:gd name="T33" fmla="*/ 38485508 h 464"/>
                  <a:gd name="T34" fmla="*/ 66304330 w 463"/>
                  <a:gd name="T35" fmla="*/ 45310834 h 464"/>
                  <a:gd name="T36" fmla="*/ 63924579 w 463"/>
                  <a:gd name="T37" fmla="*/ 51476108 h 464"/>
                  <a:gd name="T38" fmla="*/ 60355343 w 463"/>
                  <a:gd name="T39" fmla="*/ 57066003 h 464"/>
                  <a:gd name="T40" fmla="*/ 55500446 w 463"/>
                  <a:gd name="T41" fmla="*/ 61705583 h 464"/>
                  <a:gd name="T42" fmla="*/ 50060677 w 463"/>
                  <a:gd name="T43" fmla="*/ 65643970 h 464"/>
                  <a:gd name="T44" fmla="*/ 44203253 w 463"/>
                  <a:gd name="T45" fmla="*/ 68140790 h 464"/>
                  <a:gd name="T46" fmla="*/ 37431071 w 463"/>
                  <a:gd name="T47" fmla="*/ 69511939 h 464"/>
                  <a:gd name="T48" fmla="*/ 30556066 w 463"/>
                  <a:gd name="T49" fmla="*/ 69511939 h 464"/>
                  <a:gd name="T50" fmla="*/ 23815352 w 463"/>
                  <a:gd name="T51" fmla="*/ 68140790 h 464"/>
                  <a:gd name="T52" fmla="*/ 17889370 w 463"/>
                  <a:gd name="T53" fmla="*/ 65643970 h 464"/>
                  <a:gd name="T54" fmla="*/ 12476069 w 463"/>
                  <a:gd name="T55" fmla="*/ 61705583 h 464"/>
                  <a:gd name="T56" fmla="*/ 7605966 w 463"/>
                  <a:gd name="T57" fmla="*/ 57066003 h 464"/>
                  <a:gd name="T58" fmla="*/ 4066469 w 463"/>
                  <a:gd name="T59" fmla="*/ 51476108 h 464"/>
                  <a:gd name="T60" fmla="*/ 1501532 w 463"/>
                  <a:gd name="T61" fmla="*/ 45310834 h 464"/>
                  <a:gd name="T62" fmla="*/ 288380 w 463"/>
                  <a:gd name="T63" fmla="*/ 38485508 h 4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63" h="464">
                    <a:moveTo>
                      <a:pt x="0" y="232"/>
                    </a:moveTo>
                    <a:lnTo>
                      <a:pt x="2" y="209"/>
                    </a:lnTo>
                    <a:lnTo>
                      <a:pt x="5" y="185"/>
                    </a:lnTo>
                    <a:lnTo>
                      <a:pt x="10" y="163"/>
                    </a:lnTo>
                    <a:lnTo>
                      <a:pt x="18" y="142"/>
                    </a:lnTo>
                    <a:lnTo>
                      <a:pt x="28" y="121"/>
                    </a:lnTo>
                    <a:lnTo>
                      <a:pt x="39" y="102"/>
                    </a:lnTo>
                    <a:lnTo>
                      <a:pt x="52" y="84"/>
                    </a:lnTo>
                    <a:lnTo>
                      <a:pt x="68" y="68"/>
                    </a:lnTo>
                    <a:lnTo>
                      <a:pt x="85" y="53"/>
                    </a:lnTo>
                    <a:lnTo>
                      <a:pt x="102" y="40"/>
                    </a:lnTo>
                    <a:lnTo>
                      <a:pt x="122" y="28"/>
                    </a:lnTo>
                    <a:lnTo>
                      <a:pt x="141" y="19"/>
                    </a:lnTo>
                    <a:lnTo>
                      <a:pt x="162" y="10"/>
                    </a:lnTo>
                    <a:lnTo>
                      <a:pt x="184" y="4"/>
                    </a:lnTo>
                    <a:lnTo>
                      <a:pt x="208" y="1"/>
                    </a:lnTo>
                    <a:lnTo>
                      <a:pt x="231" y="0"/>
                    </a:lnTo>
                    <a:lnTo>
                      <a:pt x="255" y="1"/>
                    </a:lnTo>
                    <a:lnTo>
                      <a:pt x="277" y="4"/>
                    </a:lnTo>
                    <a:lnTo>
                      <a:pt x="301" y="10"/>
                    </a:lnTo>
                    <a:lnTo>
                      <a:pt x="322" y="19"/>
                    </a:lnTo>
                    <a:lnTo>
                      <a:pt x="341" y="28"/>
                    </a:lnTo>
                    <a:lnTo>
                      <a:pt x="360" y="40"/>
                    </a:lnTo>
                    <a:lnTo>
                      <a:pt x="378" y="53"/>
                    </a:lnTo>
                    <a:lnTo>
                      <a:pt x="396" y="68"/>
                    </a:lnTo>
                    <a:lnTo>
                      <a:pt x="411" y="84"/>
                    </a:lnTo>
                    <a:lnTo>
                      <a:pt x="424" y="102"/>
                    </a:lnTo>
                    <a:lnTo>
                      <a:pt x="435" y="121"/>
                    </a:lnTo>
                    <a:lnTo>
                      <a:pt x="445" y="142"/>
                    </a:lnTo>
                    <a:lnTo>
                      <a:pt x="452" y="163"/>
                    </a:lnTo>
                    <a:lnTo>
                      <a:pt x="458" y="185"/>
                    </a:lnTo>
                    <a:lnTo>
                      <a:pt x="463" y="209"/>
                    </a:lnTo>
                    <a:lnTo>
                      <a:pt x="463" y="232"/>
                    </a:lnTo>
                    <a:lnTo>
                      <a:pt x="463" y="256"/>
                    </a:lnTo>
                    <a:lnTo>
                      <a:pt x="458" y="278"/>
                    </a:lnTo>
                    <a:lnTo>
                      <a:pt x="452" y="301"/>
                    </a:lnTo>
                    <a:lnTo>
                      <a:pt x="445" y="321"/>
                    </a:lnTo>
                    <a:lnTo>
                      <a:pt x="435" y="342"/>
                    </a:lnTo>
                    <a:lnTo>
                      <a:pt x="424" y="361"/>
                    </a:lnTo>
                    <a:lnTo>
                      <a:pt x="411" y="379"/>
                    </a:lnTo>
                    <a:lnTo>
                      <a:pt x="396" y="396"/>
                    </a:lnTo>
                    <a:lnTo>
                      <a:pt x="378" y="410"/>
                    </a:lnTo>
                    <a:lnTo>
                      <a:pt x="360" y="424"/>
                    </a:lnTo>
                    <a:lnTo>
                      <a:pt x="341" y="436"/>
                    </a:lnTo>
                    <a:lnTo>
                      <a:pt x="322" y="446"/>
                    </a:lnTo>
                    <a:lnTo>
                      <a:pt x="301" y="453"/>
                    </a:lnTo>
                    <a:lnTo>
                      <a:pt x="277" y="459"/>
                    </a:lnTo>
                    <a:lnTo>
                      <a:pt x="255" y="462"/>
                    </a:lnTo>
                    <a:lnTo>
                      <a:pt x="231" y="464"/>
                    </a:lnTo>
                    <a:lnTo>
                      <a:pt x="208" y="462"/>
                    </a:lnTo>
                    <a:lnTo>
                      <a:pt x="184" y="459"/>
                    </a:lnTo>
                    <a:lnTo>
                      <a:pt x="162" y="453"/>
                    </a:lnTo>
                    <a:lnTo>
                      <a:pt x="141" y="446"/>
                    </a:lnTo>
                    <a:lnTo>
                      <a:pt x="122" y="436"/>
                    </a:lnTo>
                    <a:lnTo>
                      <a:pt x="102" y="424"/>
                    </a:lnTo>
                    <a:lnTo>
                      <a:pt x="85" y="410"/>
                    </a:lnTo>
                    <a:lnTo>
                      <a:pt x="68" y="396"/>
                    </a:lnTo>
                    <a:lnTo>
                      <a:pt x="52" y="379"/>
                    </a:lnTo>
                    <a:lnTo>
                      <a:pt x="39" y="361"/>
                    </a:lnTo>
                    <a:lnTo>
                      <a:pt x="28" y="342"/>
                    </a:lnTo>
                    <a:lnTo>
                      <a:pt x="18" y="321"/>
                    </a:lnTo>
                    <a:lnTo>
                      <a:pt x="10" y="301"/>
                    </a:lnTo>
                    <a:lnTo>
                      <a:pt x="5" y="278"/>
                    </a:lnTo>
                    <a:lnTo>
                      <a:pt x="2" y="256"/>
                    </a:lnTo>
                    <a:lnTo>
                      <a:pt x="0" y="232"/>
                    </a:lnTo>
                    <a:close/>
                  </a:path>
                </a:pathLst>
              </a:custGeom>
              <a:solidFill>
                <a:srgbClr val="4F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1" name="Freeform 63"/>
              <p:cNvSpPr>
                <a:spLocks noChangeAspect="1"/>
              </p:cNvSpPr>
              <p:nvPr/>
            </p:nvSpPr>
            <p:spPr bwMode="auto">
              <a:xfrm rot="5400000">
                <a:off x="1706" y="978"/>
                <a:ext cx="857" cy="857"/>
              </a:xfrm>
              <a:custGeom>
                <a:avLst/>
                <a:gdLst>
                  <a:gd name="T0" fmla="*/ 289307 w 458"/>
                  <a:gd name="T1" fmla="*/ 30383614 h 458"/>
                  <a:gd name="T2" fmla="*/ 1510118 w 458"/>
                  <a:gd name="T3" fmla="*/ 23621143 h 458"/>
                  <a:gd name="T4" fmla="*/ 4115900 w 458"/>
                  <a:gd name="T5" fmla="*/ 17622585 h 458"/>
                  <a:gd name="T6" fmla="*/ 7701586 w 458"/>
                  <a:gd name="T7" fmla="*/ 12263752 h 458"/>
                  <a:gd name="T8" fmla="*/ 12263752 w 458"/>
                  <a:gd name="T9" fmla="*/ 7701586 h 458"/>
                  <a:gd name="T10" fmla="*/ 17791883 w 458"/>
                  <a:gd name="T11" fmla="*/ 4020187 h 458"/>
                  <a:gd name="T12" fmla="*/ 23621143 w 458"/>
                  <a:gd name="T13" fmla="*/ 1651387 h 458"/>
                  <a:gd name="T14" fmla="*/ 30416186 w 458"/>
                  <a:gd name="T15" fmla="*/ 289307 h 458"/>
                  <a:gd name="T16" fmla="*/ 37312145 w 458"/>
                  <a:gd name="T17" fmla="*/ 289307 h 458"/>
                  <a:gd name="T18" fmla="*/ 43948592 w 458"/>
                  <a:gd name="T19" fmla="*/ 1651387 h 458"/>
                  <a:gd name="T20" fmla="*/ 50005059 w 458"/>
                  <a:gd name="T21" fmla="*/ 4020187 h 458"/>
                  <a:gd name="T22" fmla="*/ 55356545 w 458"/>
                  <a:gd name="T23" fmla="*/ 7701586 h 458"/>
                  <a:gd name="T24" fmla="*/ 59919752 w 458"/>
                  <a:gd name="T25" fmla="*/ 12263752 h 458"/>
                  <a:gd name="T26" fmla="*/ 63650634 w 458"/>
                  <a:gd name="T27" fmla="*/ 17622585 h 458"/>
                  <a:gd name="T28" fmla="*/ 66271071 w 458"/>
                  <a:gd name="T29" fmla="*/ 23621143 h 458"/>
                  <a:gd name="T30" fmla="*/ 67617525 w 458"/>
                  <a:gd name="T31" fmla="*/ 30383614 h 458"/>
                  <a:gd name="T32" fmla="*/ 67617525 w 458"/>
                  <a:gd name="T33" fmla="*/ 37312145 h 458"/>
                  <a:gd name="T34" fmla="*/ 66271071 w 458"/>
                  <a:gd name="T35" fmla="*/ 43948592 h 458"/>
                  <a:gd name="T36" fmla="*/ 63650634 w 458"/>
                  <a:gd name="T37" fmla="*/ 50005059 h 458"/>
                  <a:gd name="T38" fmla="*/ 59919752 w 458"/>
                  <a:gd name="T39" fmla="*/ 55356545 h 458"/>
                  <a:gd name="T40" fmla="*/ 55356545 w 458"/>
                  <a:gd name="T41" fmla="*/ 59919752 h 458"/>
                  <a:gd name="T42" fmla="*/ 50005059 w 458"/>
                  <a:gd name="T43" fmla="*/ 63650634 h 458"/>
                  <a:gd name="T44" fmla="*/ 43948592 w 458"/>
                  <a:gd name="T45" fmla="*/ 66271071 h 458"/>
                  <a:gd name="T46" fmla="*/ 37312145 w 458"/>
                  <a:gd name="T47" fmla="*/ 67617525 h 458"/>
                  <a:gd name="T48" fmla="*/ 30416186 w 458"/>
                  <a:gd name="T49" fmla="*/ 67617525 h 458"/>
                  <a:gd name="T50" fmla="*/ 23621143 w 458"/>
                  <a:gd name="T51" fmla="*/ 66271071 h 458"/>
                  <a:gd name="T52" fmla="*/ 17791883 w 458"/>
                  <a:gd name="T53" fmla="*/ 63650634 h 458"/>
                  <a:gd name="T54" fmla="*/ 12263752 w 458"/>
                  <a:gd name="T55" fmla="*/ 59919752 h 458"/>
                  <a:gd name="T56" fmla="*/ 7701586 w 458"/>
                  <a:gd name="T57" fmla="*/ 55356545 h 458"/>
                  <a:gd name="T58" fmla="*/ 4115900 w 458"/>
                  <a:gd name="T59" fmla="*/ 50005059 h 458"/>
                  <a:gd name="T60" fmla="*/ 1510118 w 458"/>
                  <a:gd name="T61" fmla="*/ 43948592 h 458"/>
                  <a:gd name="T62" fmla="*/ 289307 w 458"/>
                  <a:gd name="T63" fmla="*/ 37312145 h 4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58" h="458">
                    <a:moveTo>
                      <a:pt x="0" y="228"/>
                    </a:moveTo>
                    <a:lnTo>
                      <a:pt x="2" y="205"/>
                    </a:lnTo>
                    <a:lnTo>
                      <a:pt x="4" y="182"/>
                    </a:lnTo>
                    <a:lnTo>
                      <a:pt x="10" y="160"/>
                    </a:lnTo>
                    <a:lnTo>
                      <a:pt x="18" y="140"/>
                    </a:lnTo>
                    <a:lnTo>
                      <a:pt x="28" y="119"/>
                    </a:lnTo>
                    <a:lnTo>
                      <a:pt x="39" y="101"/>
                    </a:lnTo>
                    <a:lnTo>
                      <a:pt x="52" y="83"/>
                    </a:lnTo>
                    <a:lnTo>
                      <a:pt x="67" y="67"/>
                    </a:lnTo>
                    <a:lnTo>
                      <a:pt x="83" y="52"/>
                    </a:lnTo>
                    <a:lnTo>
                      <a:pt x="101" y="39"/>
                    </a:lnTo>
                    <a:lnTo>
                      <a:pt x="120" y="27"/>
                    </a:lnTo>
                    <a:lnTo>
                      <a:pt x="139" y="18"/>
                    </a:lnTo>
                    <a:lnTo>
                      <a:pt x="160" y="11"/>
                    </a:lnTo>
                    <a:lnTo>
                      <a:pt x="182" y="5"/>
                    </a:lnTo>
                    <a:lnTo>
                      <a:pt x="206" y="2"/>
                    </a:lnTo>
                    <a:lnTo>
                      <a:pt x="228" y="0"/>
                    </a:lnTo>
                    <a:lnTo>
                      <a:pt x="252" y="2"/>
                    </a:lnTo>
                    <a:lnTo>
                      <a:pt x="274" y="5"/>
                    </a:lnTo>
                    <a:lnTo>
                      <a:pt x="297" y="11"/>
                    </a:lnTo>
                    <a:lnTo>
                      <a:pt x="317" y="18"/>
                    </a:lnTo>
                    <a:lnTo>
                      <a:pt x="338" y="27"/>
                    </a:lnTo>
                    <a:lnTo>
                      <a:pt x="357" y="39"/>
                    </a:lnTo>
                    <a:lnTo>
                      <a:pt x="374" y="52"/>
                    </a:lnTo>
                    <a:lnTo>
                      <a:pt x="390" y="67"/>
                    </a:lnTo>
                    <a:lnTo>
                      <a:pt x="405" y="83"/>
                    </a:lnTo>
                    <a:lnTo>
                      <a:pt x="418" y="101"/>
                    </a:lnTo>
                    <a:lnTo>
                      <a:pt x="430" y="119"/>
                    </a:lnTo>
                    <a:lnTo>
                      <a:pt x="441" y="140"/>
                    </a:lnTo>
                    <a:lnTo>
                      <a:pt x="448" y="160"/>
                    </a:lnTo>
                    <a:lnTo>
                      <a:pt x="454" y="182"/>
                    </a:lnTo>
                    <a:lnTo>
                      <a:pt x="457" y="205"/>
                    </a:lnTo>
                    <a:lnTo>
                      <a:pt x="458" y="228"/>
                    </a:lnTo>
                    <a:lnTo>
                      <a:pt x="457" y="252"/>
                    </a:lnTo>
                    <a:lnTo>
                      <a:pt x="454" y="274"/>
                    </a:lnTo>
                    <a:lnTo>
                      <a:pt x="448" y="297"/>
                    </a:lnTo>
                    <a:lnTo>
                      <a:pt x="441" y="317"/>
                    </a:lnTo>
                    <a:lnTo>
                      <a:pt x="430" y="338"/>
                    </a:lnTo>
                    <a:lnTo>
                      <a:pt x="418" y="356"/>
                    </a:lnTo>
                    <a:lnTo>
                      <a:pt x="405" y="374"/>
                    </a:lnTo>
                    <a:lnTo>
                      <a:pt x="390" y="390"/>
                    </a:lnTo>
                    <a:lnTo>
                      <a:pt x="374" y="405"/>
                    </a:lnTo>
                    <a:lnTo>
                      <a:pt x="357" y="418"/>
                    </a:lnTo>
                    <a:lnTo>
                      <a:pt x="338" y="430"/>
                    </a:lnTo>
                    <a:lnTo>
                      <a:pt x="317" y="439"/>
                    </a:lnTo>
                    <a:lnTo>
                      <a:pt x="297" y="448"/>
                    </a:lnTo>
                    <a:lnTo>
                      <a:pt x="274" y="452"/>
                    </a:lnTo>
                    <a:lnTo>
                      <a:pt x="252" y="457"/>
                    </a:lnTo>
                    <a:lnTo>
                      <a:pt x="228" y="458"/>
                    </a:lnTo>
                    <a:lnTo>
                      <a:pt x="206" y="457"/>
                    </a:lnTo>
                    <a:lnTo>
                      <a:pt x="182" y="452"/>
                    </a:lnTo>
                    <a:lnTo>
                      <a:pt x="160" y="448"/>
                    </a:lnTo>
                    <a:lnTo>
                      <a:pt x="139" y="439"/>
                    </a:lnTo>
                    <a:lnTo>
                      <a:pt x="120" y="430"/>
                    </a:lnTo>
                    <a:lnTo>
                      <a:pt x="101" y="418"/>
                    </a:lnTo>
                    <a:lnTo>
                      <a:pt x="83" y="405"/>
                    </a:lnTo>
                    <a:lnTo>
                      <a:pt x="67" y="390"/>
                    </a:lnTo>
                    <a:lnTo>
                      <a:pt x="52" y="374"/>
                    </a:lnTo>
                    <a:lnTo>
                      <a:pt x="39" y="356"/>
                    </a:lnTo>
                    <a:lnTo>
                      <a:pt x="28" y="338"/>
                    </a:lnTo>
                    <a:lnTo>
                      <a:pt x="18" y="317"/>
                    </a:lnTo>
                    <a:lnTo>
                      <a:pt x="10" y="297"/>
                    </a:lnTo>
                    <a:lnTo>
                      <a:pt x="4" y="274"/>
                    </a:lnTo>
                    <a:lnTo>
                      <a:pt x="2" y="252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54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2" name="Freeform 64"/>
              <p:cNvSpPr>
                <a:spLocks noChangeAspect="1"/>
              </p:cNvSpPr>
              <p:nvPr/>
            </p:nvSpPr>
            <p:spPr bwMode="auto">
              <a:xfrm rot="5400000">
                <a:off x="1706" y="977"/>
                <a:ext cx="846" cy="847"/>
              </a:xfrm>
              <a:custGeom>
                <a:avLst/>
                <a:gdLst>
                  <a:gd name="T0" fmla="*/ 154977 w 452"/>
                  <a:gd name="T1" fmla="*/ 30840988 h 452"/>
                  <a:gd name="T2" fmla="*/ 1515781 w 452"/>
                  <a:gd name="T3" fmla="*/ 24179785 h 452"/>
                  <a:gd name="T4" fmla="*/ 4130662 w 452"/>
                  <a:gd name="T5" fmla="*/ 18095100 h 452"/>
                  <a:gd name="T6" fmla="*/ 7731283 w 452"/>
                  <a:gd name="T7" fmla="*/ 12534567 h 452"/>
                  <a:gd name="T8" fmla="*/ 12315722 w 452"/>
                  <a:gd name="T9" fmla="*/ 7879626 h 452"/>
                  <a:gd name="T10" fmla="*/ 17695664 w 452"/>
                  <a:gd name="T11" fmla="*/ 4160009 h 452"/>
                  <a:gd name="T12" fmla="*/ 23681105 w 452"/>
                  <a:gd name="T13" fmla="*/ 1692996 h 452"/>
                  <a:gd name="T14" fmla="*/ 30187008 w 452"/>
                  <a:gd name="T15" fmla="*/ 294357 h 452"/>
                  <a:gd name="T16" fmla="*/ 37024563 w 452"/>
                  <a:gd name="T17" fmla="*/ 294357 h 452"/>
                  <a:gd name="T18" fmla="*/ 43687303 w 452"/>
                  <a:gd name="T19" fmla="*/ 1692996 h 452"/>
                  <a:gd name="T20" fmla="*/ 49831927 w 452"/>
                  <a:gd name="T21" fmla="*/ 4160009 h 452"/>
                  <a:gd name="T22" fmla="*/ 55141704 w 452"/>
                  <a:gd name="T23" fmla="*/ 7879626 h 452"/>
                  <a:gd name="T24" fmla="*/ 59770697 w 452"/>
                  <a:gd name="T25" fmla="*/ 12534567 h 452"/>
                  <a:gd name="T26" fmla="*/ 63356764 w 452"/>
                  <a:gd name="T27" fmla="*/ 18095100 h 452"/>
                  <a:gd name="T28" fmla="*/ 65710604 w 452"/>
                  <a:gd name="T29" fmla="*/ 24179785 h 452"/>
                  <a:gd name="T30" fmla="*/ 67083903 w 452"/>
                  <a:gd name="T31" fmla="*/ 30840988 h 452"/>
                  <a:gd name="T32" fmla="*/ 67083903 w 452"/>
                  <a:gd name="T33" fmla="*/ 37904983 h 452"/>
                  <a:gd name="T34" fmla="*/ 65710604 w 452"/>
                  <a:gd name="T35" fmla="*/ 44754283 h 452"/>
                  <a:gd name="T36" fmla="*/ 63356764 w 452"/>
                  <a:gd name="T37" fmla="*/ 50817013 h 452"/>
                  <a:gd name="T38" fmla="*/ 59770697 w 452"/>
                  <a:gd name="T39" fmla="*/ 56099231 h 452"/>
                  <a:gd name="T40" fmla="*/ 55141704 w 452"/>
                  <a:gd name="T41" fmla="*/ 60867528 h 452"/>
                  <a:gd name="T42" fmla="*/ 49831927 w 452"/>
                  <a:gd name="T43" fmla="*/ 64753034 h 452"/>
                  <a:gd name="T44" fmla="*/ 43687303 w 452"/>
                  <a:gd name="T45" fmla="*/ 67218121 h 452"/>
                  <a:gd name="T46" fmla="*/ 37024563 w 452"/>
                  <a:gd name="T47" fmla="*/ 68564558 h 452"/>
                  <a:gd name="T48" fmla="*/ 30187008 w 452"/>
                  <a:gd name="T49" fmla="*/ 68564558 h 452"/>
                  <a:gd name="T50" fmla="*/ 23681105 w 452"/>
                  <a:gd name="T51" fmla="*/ 67218121 h 452"/>
                  <a:gd name="T52" fmla="*/ 17695664 w 452"/>
                  <a:gd name="T53" fmla="*/ 64753034 h 452"/>
                  <a:gd name="T54" fmla="*/ 12315722 w 452"/>
                  <a:gd name="T55" fmla="*/ 60867528 h 452"/>
                  <a:gd name="T56" fmla="*/ 7731283 w 452"/>
                  <a:gd name="T57" fmla="*/ 56099231 h 452"/>
                  <a:gd name="T58" fmla="*/ 4130662 w 452"/>
                  <a:gd name="T59" fmla="*/ 50817013 h 452"/>
                  <a:gd name="T60" fmla="*/ 1515781 w 452"/>
                  <a:gd name="T61" fmla="*/ 44754283 h 452"/>
                  <a:gd name="T62" fmla="*/ 154977 w 452"/>
                  <a:gd name="T63" fmla="*/ 37904983 h 4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52" h="452">
                    <a:moveTo>
                      <a:pt x="0" y="225"/>
                    </a:moveTo>
                    <a:lnTo>
                      <a:pt x="1" y="203"/>
                    </a:lnTo>
                    <a:lnTo>
                      <a:pt x="6" y="181"/>
                    </a:lnTo>
                    <a:lnTo>
                      <a:pt x="10" y="159"/>
                    </a:lnTo>
                    <a:lnTo>
                      <a:pt x="18" y="138"/>
                    </a:lnTo>
                    <a:lnTo>
                      <a:pt x="28" y="119"/>
                    </a:lnTo>
                    <a:lnTo>
                      <a:pt x="39" y="99"/>
                    </a:lnTo>
                    <a:lnTo>
                      <a:pt x="52" y="82"/>
                    </a:lnTo>
                    <a:lnTo>
                      <a:pt x="67" y="67"/>
                    </a:lnTo>
                    <a:lnTo>
                      <a:pt x="83" y="52"/>
                    </a:lnTo>
                    <a:lnTo>
                      <a:pt x="99" y="39"/>
                    </a:lnTo>
                    <a:lnTo>
                      <a:pt x="119" y="27"/>
                    </a:lnTo>
                    <a:lnTo>
                      <a:pt x="138" y="18"/>
                    </a:lnTo>
                    <a:lnTo>
                      <a:pt x="159" y="11"/>
                    </a:lnTo>
                    <a:lnTo>
                      <a:pt x="181" y="5"/>
                    </a:lnTo>
                    <a:lnTo>
                      <a:pt x="203" y="2"/>
                    </a:lnTo>
                    <a:lnTo>
                      <a:pt x="227" y="0"/>
                    </a:lnTo>
                    <a:lnTo>
                      <a:pt x="249" y="2"/>
                    </a:lnTo>
                    <a:lnTo>
                      <a:pt x="271" y="5"/>
                    </a:lnTo>
                    <a:lnTo>
                      <a:pt x="294" y="11"/>
                    </a:lnTo>
                    <a:lnTo>
                      <a:pt x="314" y="18"/>
                    </a:lnTo>
                    <a:lnTo>
                      <a:pt x="335" y="27"/>
                    </a:lnTo>
                    <a:lnTo>
                      <a:pt x="353" y="39"/>
                    </a:lnTo>
                    <a:lnTo>
                      <a:pt x="371" y="52"/>
                    </a:lnTo>
                    <a:lnTo>
                      <a:pt x="386" y="67"/>
                    </a:lnTo>
                    <a:lnTo>
                      <a:pt x="402" y="82"/>
                    </a:lnTo>
                    <a:lnTo>
                      <a:pt x="414" y="99"/>
                    </a:lnTo>
                    <a:lnTo>
                      <a:pt x="426" y="119"/>
                    </a:lnTo>
                    <a:lnTo>
                      <a:pt x="435" y="138"/>
                    </a:lnTo>
                    <a:lnTo>
                      <a:pt x="442" y="159"/>
                    </a:lnTo>
                    <a:lnTo>
                      <a:pt x="448" y="181"/>
                    </a:lnTo>
                    <a:lnTo>
                      <a:pt x="451" y="203"/>
                    </a:lnTo>
                    <a:lnTo>
                      <a:pt x="452" y="225"/>
                    </a:lnTo>
                    <a:lnTo>
                      <a:pt x="451" y="249"/>
                    </a:lnTo>
                    <a:lnTo>
                      <a:pt x="448" y="271"/>
                    </a:lnTo>
                    <a:lnTo>
                      <a:pt x="442" y="294"/>
                    </a:lnTo>
                    <a:lnTo>
                      <a:pt x="435" y="314"/>
                    </a:lnTo>
                    <a:lnTo>
                      <a:pt x="426" y="334"/>
                    </a:lnTo>
                    <a:lnTo>
                      <a:pt x="414" y="353"/>
                    </a:lnTo>
                    <a:lnTo>
                      <a:pt x="402" y="369"/>
                    </a:lnTo>
                    <a:lnTo>
                      <a:pt x="386" y="386"/>
                    </a:lnTo>
                    <a:lnTo>
                      <a:pt x="371" y="400"/>
                    </a:lnTo>
                    <a:lnTo>
                      <a:pt x="353" y="414"/>
                    </a:lnTo>
                    <a:lnTo>
                      <a:pt x="335" y="426"/>
                    </a:lnTo>
                    <a:lnTo>
                      <a:pt x="314" y="434"/>
                    </a:lnTo>
                    <a:lnTo>
                      <a:pt x="294" y="442"/>
                    </a:lnTo>
                    <a:lnTo>
                      <a:pt x="271" y="448"/>
                    </a:lnTo>
                    <a:lnTo>
                      <a:pt x="249" y="451"/>
                    </a:lnTo>
                    <a:lnTo>
                      <a:pt x="227" y="452"/>
                    </a:lnTo>
                    <a:lnTo>
                      <a:pt x="203" y="451"/>
                    </a:lnTo>
                    <a:lnTo>
                      <a:pt x="181" y="448"/>
                    </a:lnTo>
                    <a:lnTo>
                      <a:pt x="159" y="442"/>
                    </a:lnTo>
                    <a:lnTo>
                      <a:pt x="138" y="434"/>
                    </a:lnTo>
                    <a:lnTo>
                      <a:pt x="119" y="426"/>
                    </a:lnTo>
                    <a:lnTo>
                      <a:pt x="99" y="414"/>
                    </a:lnTo>
                    <a:lnTo>
                      <a:pt x="83" y="400"/>
                    </a:lnTo>
                    <a:lnTo>
                      <a:pt x="67" y="386"/>
                    </a:lnTo>
                    <a:lnTo>
                      <a:pt x="52" y="369"/>
                    </a:lnTo>
                    <a:lnTo>
                      <a:pt x="39" y="353"/>
                    </a:lnTo>
                    <a:lnTo>
                      <a:pt x="28" y="334"/>
                    </a:lnTo>
                    <a:lnTo>
                      <a:pt x="18" y="314"/>
                    </a:lnTo>
                    <a:lnTo>
                      <a:pt x="10" y="294"/>
                    </a:lnTo>
                    <a:lnTo>
                      <a:pt x="6" y="271"/>
                    </a:lnTo>
                    <a:lnTo>
                      <a:pt x="1" y="249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56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3" name="Freeform 65"/>
              <p:cNvSpPr>
                <a:spLocks noChangeAspect="1"/>
              </p:cNvSpPr>
              <p:nvPr/>
            </p:nvSpPr>
            <p:spPr bwMode="auto">
              <a:xfrm rot="5400000">
                <a:off x="1714" y="989"/>
                <a:ext cx="839" cy="839"/>
              </a:xfrm>
              <a:custGeom>
                <a:avLst/>
                <a:gdLst>
                  <a:gd name="T0" fmla="*/ 156161 w 448"/>
                  <a:gd name="T1" fmla="*/ 30353355 h 448"/>
                  <a:gd name="T2" fmla="*/ 1526731 w 448"/>
                  <a:gd name="T3" fmla="*/ 23628926 h 448"/>
                  <a:gd name="T4" fmla="*/ 4173165 w 448"/>
                  <a:gd name="T5" fmla="*/ 17577586 h 448"/>
                  <a:gd name="T6" fmla="*/ 7815369 w 448"/>
                  <a:gd name="T7" fmla="*/ 12339755 h 448"/>
                  <a:gd name="T8" fmla="*/ 12339755 w 448"/>
                  <a:gd name="T9" fmla="*/ 7815369 h 448"/>
                  <a:gd name="T10" fmla="*/ 17577586 w 448"/>
                  <a:gd name="T11" fmla="*/ 4120177 h 448"/>
                  <a:gd name="T12" fmla="*/ 23628926 w 448"/>
                  <a:gd name="T13" fmla="*/ 1526731 h 448"/>
                  <a:gd name="T14" fmla="*/ 30113828 w 448"/>
                  <a:gd name="T15" fmla="*/ 292453 h 448"/>
                  <a:gd name="T16" fmla="*/ 36994432 w 448"/>
                  <a:gd name="T17" fmla="*/ 292453 h 448"/>
                  <a:gd name="T18" fmla="*/ 43777389 w 448"/>
                  <a:gd name="T19" fmla="*/ 1526731 h 448"/>
                  <a:gd name="T20" fmla="*/ 49768489 w 448"/>
                  <a:gd name="T21" fmla="*/ 4120177 h 448"/>
                  <a:gd name="T22" fmla="*/ 55011711 w 448"/>
                  <a:gd name="T23" fmla="*/ 7815369 h 448"/>
                  <a:gd name="T24" fmla="*/ 59599421 w 448"/>
                  <a:gd name="T25" fmla="*/ 12339755 h 448"/>
                  <a:gd name="T26" fmla="*/ 63189427 w 448"/>
                  <a:gd name="T27" fmla="*/ 17577586 h 448"/>
                  <a:gd name="T28" fmla="*/ 65683649 w 448"/>
                  <a:gd name="T29" fmla="*/ 23628926 h 448"/>
                  <a:gd name="T30" fmla="*/ 67053462 w 448"/>
                  <a:gd name="T31" fmla="*/ 30353355 h 448"/>
                  <a:gd name="T32" fmla="*/ 67053462 w 448"/>
                  <a:gd name="T33" fmla="*/ 37248060 h 448"/>
                  <a:gd name="T34" fmla="*/ 65683649 w 448"/>
                  <a:gd name="T35" fmla="*/ 43777389 h 448"/>
                  <a:gd name="T36" fmla="*/ 63189427 w 448"/>
                  <a:gd name="T37" fmla="*/ 49768489 h 448"/>
                  <a:gd name="T38" fmla="*/ 59599421 w 448"/>
                  <a:gd name="T39" fmla="*/ 55011711 h 448"/>
                  <a:gd name="T40" fmla="*/ 55011711 w 448"/>
                  <a:gd name="T41" fmla="*/ 59599421 h 448"/>
                  <a:gd name="T42" fmla="*/ 49768489 w 448"/>
                  <a:gd name="T43" fmla="*/ 63276092 h 448"/>
                  <a:gd name="T44" fmla="*/ 43777389 w 448"/>
                  <a:gd name="T45" fmla="*/ 65683649 h 448"/>
                  <a:gd name="T46" fmla="*/ 36994432 w 448"/>
                  <a:gd name="T47" fmla="*/ 67053462 h 448"/>
                  <a:gd name="T48" fmla="*/ 30113828 w 448"/>
                  <a:gd name="T49" fmla="*/ 67053462 h 448"/>
                  <a:gd name="T50" fmla="*/ 23628926 w 448"/>
                  <a:gd name="T51" fmla="*/ 65683649 h 448"/>
                  <a:gd name="T52" fmla="*/ 17577586 w 448"/>
                  <a:gd name="T53" fmla="*/ 63276092 h 448"/>
                  <a:gd name="T54" fmla="*/ 12339755 w 448"/>
                  <a:gd name="T55" fmla="*/ 59599421 h 448"/>
                  <a:gd name="T56" fmla="*/ 7815369 w 448"/>
                  <a:gd name="T57" fmla="*/ 55011711 h 448"/>
                  <a:gd name="T58" fmla="*/ 4173165 w 448"/>
                  <a:gd name="T59" fmla="*/ 49768489 h 448"/>
                  <a:gd name="T60" fmla="*/ 1526731 w 448"/>
                  <a:gd name="T61" fmla="*/ 43777389 h 448"/>
                  <a:gd name="T62" fmla="*/ 156161 w 448"/>
                  <a:gd name="T63" fmla="*/ 37248060 h 4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8" h="448">
                    <a:moveTo>
                      <a:pt x="0" y="224"/>
                    </a:moveTo>
                    <a:lnTo>
                      <a:pt x="1" y="202"/>
                    </a:lnTo>
                    <a:lnTo>
                      <a:pt x="6" y="179"/>
                    </a:lnTo>
                    <a:lnTo>
                      <a:pt x="10" y="157"/>
                    </a:lnTo>
                    <a:lnTo>
                      <a:pt x="18" y="138"/>
                    </a:lnTo>
                    <a:lnTo>
                      <a:pt x="28" y="117"/>
                    </a:lnTo>
                    <a:lnTo>
                      <a:pt x="39" y="99"/>
                    </a:lnTo>
                    <a:lnTo>
                      <a:pt x="52" y="82"/>
                    </a:lnTo>
                    <a:lnTo>
                      <a:pt x="67" y="67"/>
                    </a:lnTo>
                    <a:lnTo>
                      <a:pt x="82" y="52"/>
                    </a:lnTo>
                    <a:lnTo>
                      <a:pt x="99" y="39"/>
                    </a:lnTo>
                    <a:lnTo>
                      <a:pt x="117" y="27"/>
                    </a:lnTo>
                    <a:lnTo>
                      <a:pt x="136" y="18"/>
                    </a:lnTo>
                    <a:lnTo>
                      <a:pt x="157" y="10"/>
                    </a:lnTo>
                    <a:lnTo>
                      <a:pt x="179" y="6"/>
                    </a:lnTo>
                    <a:lnTo>
                      <a:pt x="200" y="2"/>
                    </a:lnTo>
                    <a:lnTo>
                      <a:pt x="224" y="0"/>
                    </a:lnTo>
                    <a:lnTo>
                      <a:pt x="246" y="2"/>
                    </a:lnTo>
                    <a:lnTo>
                      <a:pt x="268" y="6"/>
                    </a:lnTo>
                    <a:lnTo>
                      <a:pt x="291" y="10"/>
                    </a:lnTo>
                    <a:lnTo>
                      <a:pt x="311" y="18"/>
                    </a:lnTo>
                    <a:lnTo>
                      <a:pt x="331" y="27"/>
                    </a:lnTo>
                    <a:lnTo>
                      <a:pt x="348" y="39"/>
                    </a:lnTo>
                    <a:lnTo>
                      <a:pt x="366" y="52"/>
                    </a:lnTo>
                    <a:lnTo>
                      <a:pt x="383" y="67"/>
                    </a:lnTo>
                    <a:lnTo>
                      <a:pt x="396" y="82"/>
                    </a:lnTo>
                    <a:lnTo>
                      <a:pt x="409" y="99"/>
                    </a:lnTo>
                    <a:lnTo>
                      <a:pt x="420" y="117"/>
                    </a:lnTo>
                    <a:lnTo>
                      <a:pt x="430" y="138"/>
                    </a:lnTo>
                    <a:lnTo>
                      <a:pt x="437" y="157"/>
                    </a:lnTo>
                    <a:lnTo>
                      <a:pt x="443" y="179"/>
                    </a:lnTo>
                    <a:lnTo>
                      <a:pt x="446" y="202"/>
                    </a:lnTo>
                    <a:lnTo>
                      <a:pt x="448" y="224"/>
                    </a:lnTo>
                    <a:lnTo>
                      <a:pt x="446" y="248"/>
                    </a:lnTo>
                    <a:lnTo>
                      <a:pt x="443" y="268"/>
                    </a:lnTo>
                    <a:lnTo>
                      <a:pt x="437" y="291"/>
                    </a:lnTo>
                    <a:lnTo>
                      <a:pt x="430" y="311"/>
                    </a:lnTo>
                    <a:lnTo>
                      <a:pt x="420" y="331"/>
                    </a:lnTo>
                    <a:lnTo>
                      <a:pt x="409" y="348"/>
                    </a:lnTo>
                    <a:lnTo>
                      <a:pt x="396" y="366"/>
                    </a:lnTo>
                    <a:lnTo>
                      <a:pt x="383" y="381"/>
                    </a:lnTo>
                    <a:lnTo>
                      <a:pt x="366" y="396"/>
                    </a:lnTo>
                    <a:lnTo>
                      <a:pt x="348" y="409"/>
                    </a:lnTo>
                    <a:lnTo>
                      <a:pt x="331" y="421"/>
                    </a:lnTo>
                    <a:lnTo>
                      <a:pt x="311" y="430"/>
                    </a:lnTo>
                    <a:lnTo>
                      <a:pt x="291" y="437"/>
                    </a:lnTo>
                    <a:lnTo>
                      <a:pt x="268" y="442"/>
                    </a:lnTo>
                    <a:lnTo>
                      <a:pt x="246" y="446"/>
                    </a:lnTo>
                    <a:lnTo>
                      <a:pt x="224" y="448"/>
                    </a:lnTo>
                    <a:lnTo>
                      <a:pt x="200" y="446"/>
                    </a:lnTo>
                    <a:lnTo>
                      <a:pt x="179" y="442"/>
                    </a:lnTo>
                    <a:lnTo>
                      <a:pt x="157" y="437"/>
                    </a:lnTo>
                    <a:lnTo>
                      <a:pt x="136" y="430"/>
                    </a:lnTo>
                    <a:lnTo>
                      <a:pt x="117" y="421"/>
                    </a:lnTo>
                    <a:lnTo>
                      <a:pt x="99" y="409"/>
                    </a:lnTo>
                    <a:lnTo>
                      <a:pt x="82" y="396"/>
                    </a:lnTo>
                    <a:lnTo>
                      <a:pt x="67" y="381"/>
                    </a:lnTo>
                    <a:lnTo>
                      <a:pt x="52" y="366"/>
                    </a:lnTo>
                    <a:lnTo>
                      <a:pt x="39" y="348"/>
                    </a:lnTo>
                    <a:lnTo>
                      <a:pt x="28" y="331"/>
                    </a:lnTo>
                    <a:lnTo>
                      <a:pt x="18" y="311"/>
                    </a:lnTo>
                    <a:lnTo>
                      <a:pt x="10" y="291"/>
                    </a:lnTo>
                    <a:lnTo>
                      <a:pt x="6" y="268"/>
                    </a:lnTo>
                    <a:lnTo>
                      <a:pt x="1" y="248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59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4" name="Freeform 66"/>
              <p:cNvSpPr>
                <a:spLocks noChangeAspect="1"/>
              </p:cNvSpPr>
              <p:nvPr/>
            </p:nvSpPr>
            <p:spPr bwMode="auto">
              <a:xfrm rot="5400000">
                <a:off x="1731" y="991"/>
                <a:ext cx="825" cy="824"/>
              </a:xfrm>
              <a:custGeom>
                <a:avLst/>
                <a:gdLst>
                  <a:gd name="T0" fmla="*/ 288771 w 441"/>
                  <a:gd name="T1" fmla="*/ 29612970 h 440"/>
                  <a:gd name="T2" fmla="*/ 1350345 w 441"/>
                  <a:gd name="T3" fmla="*/ 23095975 h 440"/>
                  <a:gd name="T4" fmla="*/ 4002896 w 441"/>
                  <a:gd name="T5" fmla="*/ 17280844 h 440"/>
                  <a:gd name="T6" fmla="*/ 7488411 w 441"/>
                  <a:gd name="T7" fmla="*/ 12039713 h 440"/>
                  <a:gd name="T8" fmla="*/ 11947637 w 441"/>
                  <a:gd name="T9" fmla="*/ 7551872 h 440"/>
                  <a:gd name="T10" fmla="*/ 17103621 w 441"/>
                  <a:gd name="T11" fmla="*/ 3933585 h 440"/>
                  <a:gd name="T12" fmla="*/ 22863878 w 441"/>
                  <a:gd name="T13" fmla="*/ 1189710 h 440"/>
                  <a:gd name="T14" fmla="*/ 29147574 w 441"/>
                  <a:gd name="T15" fmla="*/ 156144 h 440"/>
                  <a:gd name="T16" fmla="*/ 35668132 w 441"/>
                  <a:gd name="T17" fmla="*/ 156144 h 440"/>
                  <a:gd name="T18" fmla="*/ 41968394 w 441"/>
                  <a:gd name="T19" fmla="*/ 1189710 h 440"/>
                  <a:gd name="T20" fmla="*/ 47866087 w 441"/>
                  <a:gd name="T21" fmla="*/ 3933585 h 440"/>
                  <a:gd name="T22" fmla="*/ 53183256 w 441"/>
                  <a:gd name="T23" fmla="*/ 7551872 h 440"/>
                  <a:gd name="T24" fmla="*/ 57496628 w 441"/>
                  <a:gd name="T25" fmla="*/ 12039713 h 440"/>
                  <a:gd name="T26" fmla="*/ 60963843 w 441"/>
                  <a:gd name="T27" fmla="*/ 17280844 h 440"/>
                  <a:gd name="T28" fmla="*/ 63476781 w 441"/>
                  <a:gd name="T29" fmla="*/ 23095975 h 440"/>
                  <a:gd name="T30" fmla="*/ 64653538 w 441"/>
                  <a:gd name="T31" fmla="*/ 29612970 h 440"/>
                  <a:gd name="T32" fmla="*/ 64653538 w 441"/>
                  <a:gd name="T33" fmla="*/ 36534190 h 440"/>
                  <a:gd name="T34" fmla="*/ 63476781 w 441"/>
                  <a:gd name="T35" fmla="*/ 43032628 h 440"/>
                  <a:gd name="T36" fmla="*/ 60963843 w 441"/>
                  <a:gd name="T37" fmla="*/ 48730047 h 440"/>
                  <a:gd name="T38" fmla="*/ 57496628 w 441"/>
                  <a:gd name="T39" fmla="*/ 54079614 h 440"/>
                  <a:gd name="T40" fmla="*/ 53183256 w 441"/>
                  <a:gd name="T41" fmla="*/ 58431627 h 440"/>
                  <a:gd name="T42" fmla="*/ 47866087 w 441"/>
                  <a:gd name="T43" fmla="*/ 62073375 h 440"/>
                  <a:gd name="T44" fmla="*/ 41968394 w 441"/>
                  <a:gd name="T45" fmla="*/ 64770308 h 440"/>
                  <a:gd name="T46" fmla="*/ 35668132 w 441"/>
                  <a:gd name="T47" fmla="*/ 65847422 h 440"/>
                  <a:gd name="T48" fmla="*/ 29147574 w 441"/>
                  <a:gd name="T49" fmla="*/ 65847422 h 440"/>
                  <a:gd name="T50" fmla="*/ 22863878 w 441"/>
                  <a:gd name="T51" fmla="*/ 64770308 h 440"/>
                  <a:gd name="T52" fmla="*/ 17103621 w 441"/>
                  <a:gd name="T53" fmla="*/ 62073375 h 440"/>
                  <a:gd name="T54" fmla="*/ 11947637 w 441"/>
                  <a:gd name="T55" fmla="*/ 58431627 h 440"/>
                  <a:gd name="T56" fmla="*/ 7488411 w 441"/>
                  <a:gd name="T57" fmla="*/ 54079614 h 440"/>
                  <a:gd name="T58" fmla="*/ 4002896 w 441"/>
                  <a:gd name="T59" fmla="*/ 48730047 h 440"/>
                  <a:gd name="T60" fmla="*/ 1350345 w 441"/>
                  <a:gd name="T61" fmla="*/ 43032628 h 440"/>
                  <a:gd name="T62" fmla="*/ 288771 w 441"/>
                  <a:gd name="T63" fmla="*/ 36534190 h 4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1" h="440">
                    <a:moveTo>
                      <a:pt x="0" y="219"/>
                    </a:moveTo>
                    <a:lnTo>
                      <a:pt x="2" y="197"/>
                    </a:lnTo>
                    <a:lnTo>
                      <a:pt x="5" y="174"/>
                    </a:lnTo>
                    <a:lnTo>
                      <a:pt x="9" y="154"/>
                    </a:lnTo>
                    <a:lnTo>
                      <a:pt x="17" y="134"/>
                    </a:lnTo>
                    <a:lnTo>
                      <a:pt x="27" y="115"/>
                    </a:lnTo>
                    <a:lnTo>
                      <a:pt x="37" y="96"/>
                    </a:lnTo>
                    <a:lnTo>
                      <a:pt x="51" y="80"/>
                    </a:lnTo>
                    <a:lnTo>
                      <a:pt x="64" y="63"/>
                    </a:lnTo>
                    <a:lnTo>
                      <a:pt x="81" y="50"/>
                    </a:lnTo>
                    <a:lnTo>
                      <a:pt x="97" y="37"/>
                    </a:lnTo>
                    <a:lnTo>
                      <a:pt x="116" y="26"/>
                    </a:lnTo>
                    <a:lnTo>
                      <a:pt x="135" y="16"/>
                    </a:lnTo>
                    <a:lnTo>
                      <a:pt x="155" y="8"/>
                    </a:lnTo>
                    <a:lnTo>
                      <a:pt x="175" y="4"/>
                    </a:lnTo>
                    <a:lnTo>
                      <a:pt x="198" y="1"/>
                    </a:lnTo>
                    <a:lnTo>
                      <a:pt x="220" y="0"/>
                    </a:lnTo>
                    <a:lnTo>
                      <a:pt x="242" y="1"/>
                    </a:lnTo>
                    <a:lnTo>
                      <a:pt x="264" y="4"/>
                    </a:lnTo>
                    <a:lnTo>
                      <a:pt x="285" y="8"/>
                    </a:lnTo>
                    <a:lnTo>
                      <a:pt x="306" y="16"/>
                    </a:lnTo>
                    <a:lnTo>
                      <a:pt x="325" y="26"/>
                    </a:lnTo>
                    <a:lnTo>
                      <a:pt x="343" y="37"/>
                    </a:lnTo>
                    <a:lnTo>
                      <a:pt x="361" y="50"/>
                    </a:lnTo>
                    <a:lnTo>
                      <a:pt x="376" y="63"/>
                    </a:lnTo>
                    <a:lnTo>
                      <a:pt x="390" y="80"/>
                    </a:lnTo>
                    <a:lnTo>
                      <a:pt x="404" y="96"/>
                    </a:lnTo>
                    <a:lnTo>
                      <a:pt x="414" y="115"/>
                    </a:lnTo>
                    <a:lnTo>
                      <a:pt x="423" y="134"/>
                    </a:lnTo>
                    <a:lnTo>
                      <a:pt x="431" y="154"/>
                    </a:lnTo>
                    <a:lnTo>
                      <a:pt x="436" y="174"/>
                    </a:lnTo>
                    <a:lnTo>
                      <a:pt x="439" y="197"/>
                    </a:lnTo>
                    <a:lnTo>
                      <a:pt x="441" y="219"/>
                    </a:lnTo>
                    <a:lnTo>
                      <a:pt x="439" y="243"/>
                    </a:lnTo>
                    <a:lnTo>
                      <a:pt x="436" y="263"/>
                    </a:lnTo>
                    <a:lnTo>
                      <a:pt x="431" y="286"/>
                    </a:lnTo>
                    <a:lnTo>
                      <a:pt x="423" y="305"/>
                    </a:lnTo>
                    <a:lnTo>
                      <a:pt x="414" y="324"/>
                    </a:lnTo>
                    <a:lnTo>
                      <a:pt x="404" y="343"/>
                    </a:lnTo>
                    <a:lnTo>
                      <a:pt x="390" y="360"/>
                    </a:lnTo>
                    <a:lnTo>
                      <a:pt x="376" y="376"/>
                    </a:lnTo>
                    <a:lnTo>
                      <a:pt x="361" y="389"/>
                    </a:lnTo>
                    <a:lnTo>
                      <a:pt x="343" y="403"/>
                    </a:lnTo>
                    <a:lnTo>
                      <a:pt x="325" y="413"/>
                    </a:lnTo>
                    <a:lnTo>
                      <a:pt x="306" y="422"/>
                    </a:lnTo>
                    <a:lnTo>
                      <a:pt x="285" y="431"/>
                    </a:lnTo>
                    <a:lnTo>
                      <a:pt x="264" y="435"/>
                    </a:lnTo>
                    <a:lnTo>
                      <a:pt x="242" y="438"/>
                    </a:lnTo>
                    <a:lnTo>
                      <a:pt x="220" y="440"/>
                    </a:lnTo>
                    <a:lnTo>
                      <a:pt x="198" y="438"/>
                    </a:lnTo>
                    <a:lnTo>
                      <a:pt x="175" y="435"/>
                    </a:lnTo>
                    <a:lnTo>
                      <a:pt x="155" y="431"/>
                    </a:lnTo>
                    <a:lnTo>
                      <a:pt x="135" y="422"/>
                    </a:lnTo>
                    <a:lnTo>
                      <a:pt x="116" y="413"/>
                    </a:lnTo>
                    <a:lnTo>
                      <a:pt x="97" y="403"/>
                    </a:lnTo>
                    <a:lnTo>
                      <a:pt x="81" y="389"/>
                    </a:lnTo>
                    <a:lnTo>
                      <a:pt x="64" y="376"/>
                    </a:lnTo>
                    <a:lnTo>
                      <a:pt x="51" y="360"/>
                    </a:lnTo>
                    <a:lnTo>
                      <a:pt x="37" y="343"/>
                    </a:lnTo>
                    <a:lnTo>
                      <a:pt x="27" y="324"/>
                    </a:lnTo>
                    <a:lnTo>
                      <a:pt x="17" y="305"/>
                    </a:lnTo>
                    <a:lnTo>
                      <a:pt x="9" y="286"/>
                    </a:lnTo>
                    <a:lnTo>
                      <a:pt x="5" y="263"/>
                    </a:lnTo>
                    <a:lnTo>
                      <a:pt x="2" y="243"/>
                    </a:lnTo>
                    <a:lnTo>
                      <a:pt x="0" y="219"/>
                    </a:lnTo>
                    <a:close/>
                  </a:path>
                </a:pathLst>
              </a:custGeom>
              <a:solidFill>
                <a:srgbClr val="5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5" name="Freeform 67"/>
              <p:cNvSpPr>
                <a:spLocks noChangeAspect="1"/>
              </p:cNvSpPr>
              <p:nvPr/>
            </p:nvSpPr>
            <p:spPr bwMode="auto">
              <a:xfrm rot="5400000">
                <a:off x="1730" y="988"/>
                <a:ext cx="816" cy="814"/>
              </a:xfrm>
              <a:custGeom>
                <a:avLst/>
                <a:gdLst>
                  <a:gd name="T0" fmla="*/ 289946 w 436"/>
                  <a:gd name="T1" fmla="*/ 28878512 h 435"/>
                  <a:gd name="T2" fmla="*/ 1655106 w 436"/>
                  <a:gd name="T3" fmla="*/ 22469562 h 435"/>
                  <a:gd name="T4" fmla="*/ 4029949 w 436"/>
                  <a:gd name="T5" fmla="*/ 16885711 h 435"/>
                  <a:gd name="T6" fmla="*/ 7542290 w 436"/>
                  <a:gd name="T7" fmla="*/ 11884533 h 435"/>
                  <a:gd name="T8" fmla="*/ 11913911 w 436"/>
                  <a:gd name="T9" fmla="*/ 7443429 h 435"/>
                  <a:gd name="T10" fmla="*/ 17033603 w 436"/>
                  <a:gd name="T11" fmla="*/ 3890976 h 435"/>
                  <a:gd name="T12" fmla="*/ 22674482 w 436"/>
                  <a:gd name="T13" fmla="*/ 1511229 h 435"/>
                  <a:gd name="T14" fmla="*/ 29141834 w 436"/>
                  <a:gd name="T15" fmla="*/ 154737 h 435"/>
                  <a:gd name="T16" fmla="*/ 35799719 w 436"/>
                  <a:gd name="T17" fmla="*/ 154737 h 435"/>
                  <a:gd name="T18" fmla="*/ 41900359 w 436"/>
                  <a:gd name="T19" fmla="*/ 1511229 h 435"/>
                  <a:gd name="T20" fmla="*/ 47885006 w 436"/>
                  <a:gd name="T21" fmla="*/ 3890976 h 435"/>
                  <a:gd name="T22" fmla="*/ 52834520 w 436"/>
                  <a:gd name="T23" fmla="*/ 7443429 h 435"/>
                  <a:gd name="T24" fmla="*/ 57280520 w 436"/>
                  <a:gd name="T25" fmla="*/ 11884533 h 435"/>
                  <a:gd name="T26" fmla="*/ 60862127 w 436"/>
                  <a:gd name="T27" fmla="*/ 16885711 h 435"/>
                  <a:gd name="T28" fmla="*/ 63262530 w 436"/>
                  <a:gd name="T29" fmla="*/ 22469562 h 435"/>
                  <a:gd name="T30" fmla="*/ 64582614 w 436"/>
                  <a:gd name="T31" fmla="*/ 28878512 h 435"/>
                  <a:gd name="T32" fmla="*/ 64582614 w 436"/>
                  <a:gd name="T33" fmla="*/ 35533383 h 435"/>
                  <a:gd name="T34" fmla="*/ 63262530 w 436"/>
                  <a:gd name="T35" fmla="*/ 41948081 h 435"/>
                  <a:gd name="T36" fmla="*/ 60862127 w 436"/>
                  <a:gd name="T37" fmla="*/ 47577797 h 435"/>
                  <a:gd name="T38" fmla="*/ 57280520 w 436"/>
                  <a:gd name="T39" fmla="*/ 52581767 h 435"/>
                  <a:gd name="T40" fmla="*/ 52834520 w 436"/>
                  <a:gd name="T41" fmla="*/ 56980045 h 435"/>
                  <a:gd name="T42" fmla="*/ 47885006 w 436"/>
                  <a:gd name="T43" fmla="*/ 60572631 h 435"/>
                  <a:gd name="T44" fmla="*/ 41900359 w 436"/>
                  <a:gd name="T45" fmla="*/ 62927911 h 435"/>
                  <a:gd name="T46" fmla="*/ 35799719 w 436"/>
                  <a:gd name="T47" fmla="*/ 64233301 h 435"/>
                  <a:gd name="T48" fmla="*/ 29141834 w 436"/>
                  <a:gd name="T49" fmla="*/ 64233301 h 435"/>
                  <a:gd name="T50" fmla="*/ 22674482 w 436"/>
                  <a:gd name="T51" fmla="*/ 62927911 h 435"/>
                  <a:gd name="T52" fmla="*/ 17033603 w 436"/>
                  <a:gd name="T53" fmla="*/ 60572631 h 435"/>
                  <a:gd name="T54" fmla="*/ 11913911 w 436"/>
                  <a:gd name="T55" fmla="*/ 56980045 h 435"/>
                  <a:gd name="T56" fmla="*/ 7542290 w 436"/>
                  <a:gd name="T57" fmla="*/ 52581767 h 435"/>
                  <a:gd name="T58" fmla="*/ 4029949 w 436"/>
                  <a:gd name="T59" fmla="*/ 47577797 h 435"/>
                  <a:gd name="T60" fmla="*/ 1655106 w 436"/>
                  <a:gd name="T61" fmla="*/ 41948081 h 435"/>
                  <a:gd name="T62" fmla="*/ 289946 w 436"/>
                  <a:gd name="T63" fmla="*/ 35533383 h 4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36" h="435">
                    <a:moveTo>
                      <a:pt x="0" y="217"/>
                    </a:moveTo>
                    <a:lnTo>
                      <a:pt x="2" y="195"/>
                    </a:lnTo>
                    <a:lnTo>
                      <a:pt x="5" y="173"/>
                    </a:lnTo>
                    <a:lnTo>
                      <a:pt x="11" y="152"/>
                    </a:lnTo>
                    <a:lnTo>
                      <a:pt x="17" y="133"/>
                    </a:lnTo>
                    <a:lnTo>
                      <a:pt x="27" y="114"/>
                    </a:lnTo>
                    <a:lnTo>
                      <a:pt x="37" y="96"/>
                    </a:lnTo>
                    <a:lnTo>
                      <a:pt x="51" y="80"/>
                    </a:lnTo>
                    <a:lnTo>
                      <a:pt x="64" y="63"/>
                    </a:lnTo>
                    <a:lnTo>
                      <a:pt x="80" y="50"/>
                    </a:lnTo>
                    <a:lnTo>
                      <a:pt x="97" y="37"/>
                    </a:lnTo>
                    <a:lnTo>
                      <a:pt x="115" y="26"/>
                    </a:lnTo>
                    <a:lnTo>
                      <a:pt x="134" y="16"/>
                    </a:lnTo>
                    <a:lnTo>
                      <a:pt x="153" y="10"/>
                    </a:lnTo>
                    <a:lnTo>
                      <a:pt x="174" y="4"/>
                    </a:lnTo>
                    <a:lnTo>
                      <a:pt x="196" y="1"/>
                    </a:lnTo>
                    <a:lnTo>
                      <a:pt x="218" y="0"/>
                    </a:lnTo>
                    <a:lnTo>
                      <a:pt x="241" y="1"/>
                    </a:lnTo>
                    <a:lnTo>
                      <a:pt x="261" y="4"/>
                    </a:lnTo>
                    <a:lnTo>
                      <a:pt x="282" y="10"/>
                    </a:lnTo>
                    <a:lnTo>
                      <a:pt x="303" y="16"/>
                    </a:lnTo>
                    <a:lnTo>
                      <a:pt x="322" y="26"/>
                    </a:lnTo>
                    <a:lnTo>
                      <a:pt x="340" y="37"/>
                    </a:lnTo>
                    <a:lnTo>
                      <a:pt x="356" y="50"/>
                    </a:lnTo>
                    <a:lnTo>
                      <a:pt x="373" y="63"/>
                    </a:lnTo>
                    <a:lnTo>
                      <a:pt x="386" y="80"/>
                    </a:lnTo>
                    <a:lnTo>
                      <a:pt x="398" y="96"/>
                    </a:lnTo>
                    <a:lnTo>
                      <a:pt x="410" y="114"/>
                    </a:lnTo>
                    <a:lnTo>
                      <a:pt x="419" y="133"/>
                    </a:lnTo>
                    <a:lnTo>
                      <a:pt x="426" y="152"/>
                    </a:lnTo>
                    <a:lnTo>
                      <a:pt x="432" y="173"/>
                    </a:lnTo>
                    <a:lnTo>
                      <a:pt x="435" y="195"/>
                    </a:lnTo>
                    <a:lnTo>
                      <a:pt x="436" y="217"/>
                    </a:lnTo>
                    <a:lnTo>
                      <a:pt x="435" y="240"/>
                    </a:lnTo>
                    <a:lnTo>
                      <a:pt x="432" y="260"/>
                    </a:lnTo>
                    <a:lnTo>
                      <a:pt x="426" y="283"/>
                    </a:lnTo>
                    <a:lnTo>
                      <a:pt x="419" y="302"/>
                    </a:lnTo>
                    <a:lnTo>
                      <a:pt x="410" y="321"/>
                    </a:lnTo>
                    <a:lnTo>
                      <a:pt x="398" y="339"/>
                    </a:lnTo>
                    <a:lnTo>
                      <a:pt x="386" y="355"/>
                    </a:lnTo>
                    <a:lnTo>
                      <a:pt x="373" y="372"/>
                    </a:lnTo>
                    <a:lnTo>
                      <a:pt x="356" y="385"/>
                    </a:lnTo>
                    <a:lnTo>
                      <a:pt x="340" y="398"/>
                    </a:lnTo>
                    <a:lnTo>
                      <a:pt x="322" y="409"/>
                    </a:lnTo>
                    <a:lnTo>
                      <a:pt x="303" y="418"/>
                    </a:lnTo>
                    <a:lnTo>
                      <a:pt x="282" y="425"/>
                    </a:lnTo>
                    <a:lnTo>
                      <a:pt x="261" y="431"/>
                    </a:lnTo>
                    <a:lnTo>
                      <a:pt x="241" y="434"/>
                    </a:lnTo>
                    <a:lnTo>
                      <a:pt x="218" y="435"/>
                    </a:lnTo>
                    <a:lnTo>
                      <a:pt x="196" y="434"/>
                    </a:lnTo>
                    <a:lnTo>
                      <a:pt x="174" y="431"/>
                    </a:lnTo>
                    <a:lnTo>
                      <a:pt x="153" y="425"/>
                    </a:lnTo>
                    <a:lnTo>
                      <a:pt x="134" y="418"/>
                    </a:lnTo>
                    <a:lnTo>
                      <a:pt x="115" y="409"/>
                    </a:lnTo>
                    <a:lnTo>
                      <a:pt x="97" y="398"/>
                    </a:lnTo>
                    <a:lnTo>
                      <a:pt x="80" y="385"/>
                    </a:lnTo>
                    <a:lnTo>
                      <a:pt x="64" y="372"/>
                    </a:lnTo>
                    <a:lnTo>
                      <a:pt x="51" y="355"/>
                    </a:lnTo>
                    <a:lnTo>
                      <a:pt x="37" y="339"/>
                    </a:lnTo>
                    <a:lnTo>
                      <a:pt x="27" y="321"/>
                    </a:lnTo>
                    <a:lnTo>
                      <a:pt x="17" y="302"/>
                    </a:lnTo>
                    <a:lnTo>
                      <a:pt x="11" y="283"/>
                    </a:lnTo>
                    <a:lnTo>
                      <a:pt x="5" y="260"/>
                    </a:lnTo>
                    <a:lnTo>
                      <a:pt x="2" y="240"/>
                    </a:lnTo>
                    <a:lnTo>
                      <a:pt x="0" y="217"/>
                    </a:lnTo>
                    <a:close/>
                  </a:path>
                </a:pathLst>
              </a:custGeom>
              <a:solidFill>
                <a:srgbClr val="6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6" name="Freeform 68"/>
              <p:cNvSpPr>
                <a:spLocks noChangeAspect="1"/>
              </p:cNvSpPr>
              <p:nvPr/>
            </p:nvSpPr>
            <p:spPr bwMode="auto">
              <a:xfrm rot="5400000">
                <a:off x="1739" y="1003"/>
                <a:ext cx="805" cy="802"/>
              </a:xfrm>
              <a:custGeom>
                <a:avLst/>
                <a:gdLst>
                  <a:gd name="T0" fmla="*/ 290837 w 430"/>
                  <a:gd name="T1" fmla="*/ 29346748 h 428"/>
                  <a:gd name="T2" fmla="*/ 1661863 w 430"/>
                  <a:gd name="T3" fmla="*/ 22817681 h 428"/>
                  <a:gd name="T4" fmla="*/ 4045541 w 430"/>
                  <a:gd name="T5" fmla="*/ 16890257 h 428"/>
                  <a:gd name="T6" fmla="*/ 7573629 w 430"/>
                  <a:gd name="T7" fmla="*/ 11685931 h 428"/>
                  <a:gd name="T8" fmla="*/ 11819776 w 430"/>
                  <a:gd name="T9" fmla="*/ 7433620 h 428"/>
                  <a:gd name="T10" fmla="*/ 16913007 w 430"/>
                  <a:gd name="T11" fmla="*/ 3810008 h 428"/>
                  <a:gd name="T12" fmla="*/ 22767147 w 430"/>
                  <a:gd name="T13" fmla="*/ 1383356 h 428"/>
                  <a:gd name="T14" fmla="*/ 28817839 w 430"/>
                  <a:gd name="T15" fmla="*/ 0 h 428"/>
                  <a:gd name="T16" fmla="*/ 35577847 w 430"/>
                  <a:gd name="T17" fmla="*/ 0 h 428"/>
                  <a:gd name="T18" fmla="*/ 41633426 w 430"/>
                  <a:gd name="T19" fmla="*/ 1383356 h 428"/>
                  <a:gd name="T20" fmla="*/ 47485544 w 430"/>
                  <a:gd name="T21" fmla="*/ 3810008 h 428"/>
                  <a:gd name="T22" fmla="*/ 52588621 w 430"/>
                  <a:gd name="T23" fmla="*/ 7433620 h 428"/>
                  <a:gd name="T24" fmla="*/ 56884966 w 430"/>
                  <a:gd name="T25" fmla="*/ 11685931 h 428"/>
                  <a:gd name="T26" fmla="*/ 60301824 w 430"/>
                  <a:gd name="T27" fmla="*/ 16890257 h 428"/>
                  <a:gd name="T28" fmla="*/ 62696727 w 430"/>
                  <a:gd name="T29" fmla="*/ 22817681 h 428"/>
                  <a:gd name="T30" fmla="*/ 64055333 w 430"/>
                  <a:gd name="T31" fmla="*/ 29346748 h 428"/>
                  <a:gd name="T32" fmla="*/ 64055333 w 430"/>
                  <a:gd name="T33" fmla="*/ 35856895 h 428"/>
                  <a:gd name="T34" fmla="*/ 62696727 w 430"/>
                  <a:gd name="T35" fmla="*/ 42415582 h 428"/>
                  <a:gd name="T36" fmla="*/ 60301824 w 430"/>
                  <a:gd name="T37" fmla="*/ 48013250 h 428"/>
                  <a:gd name="T38" fmla="*/ 56884966 w 430"/>
                  <a:gd name="T39" fmla="*/ 53378429 h 428"/>
                  <a:gd name="T40" fmla="*/ 52588621 w 430"/>
                  <a:gd name="T41" fmla="*/ 57582189 h 428"/>
                  <a:gd name="T42" fmla="*/ 47485544 w 430"/>
                  <a:gd name="T43" fmla="*/ 61254931 h 428"/>
                  <a:gd name="T44" fmla="*/ 41633426 w 430"/>
                  <a:gd name="T45" fmla="*/ 63667351 h 428"/>
                  <a:gd name="T46" fmla="*/ 35577847 w 430"/>
                  <a:gd name="T47" fmla="*/ 64903565 h 428"/>
                  <a:gd name="T48" fmla="*/ 28817839 w 430"/>
                  <a:gd name="T49" fmla="*/ 64903565 h 428"/>
                  <a:gd name="T50" fmla="*/ 22767147 w 430"/>
                  <a:gd name="T51" fmla="*/ 63667351 h 428"/>
                  <a:gd name="T52" fmla="*/ 16913007 w 430"/>
                  <a:gd name="T53" fmla="*/ 61254931 h 428"/>
                  <a:gd name="T54" fmla="*/ 11819776 w 430"/>
                  <a:gd name="T55" fmla="*/ 57582189 h 428"/>
                  <a:gd name="T56" fmla="*/ 7573629 w 430"/>
                  <a:gd name="T57" fmla="*/ 53378429 h 428"/>
                  <a:gd name="T58" fmla="*/ 4045541 w 430"/>
                  <a:gd name="T59" fmla="*/ 48013250 h 428"/>
                  <a:gd name="T60" fmla="*/ 1661863 w 430"/>
                  <a:gd name="T61" fmla="*/ 42415582 h 428"/>
                  <a:gd name="T62" fmla="*/ 290837 w 430"/>
                  <a:gd name="T63" fmla="*/ 35856895 h 4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30" h="428">
                    <a:moveTo>
                      <a:pt x="0" y="213"/>
                    </a:moveTo>
                    <a:lnTo>
                      <a:pt x="2" y="193"/>
                    </a:lnTo>
                    <a:lnTo>
                      <a:pt x="5" y="170"/>
                    </a:lnTo>
                    <a:lnTo>
                      <a:pt x="11" y="150"/>
                    </a:lnTo>
                    <a:lnTo>
                      <a:pt x="18" y="130"/>
                    </a:lnTo>
                    <a:lnTo>
                      <a:pt x="27" y="111"/>
                    </a:lnTo>
                    <a:lnTo>
                      <a:pt x="37" y="93"/>
                    </a:lnTo>
                    <a:lnTo>
                      <a:pt x="51" y="77"/>
                    </a:lnTo>
                    <a:lnTo>
                      <a:pt x="64" y="62"/>
                    </a:lnTo>
                    <a:lnTo>
                      <a:pt x="79" y="49"/>
                    </a:lnTo>
                    <a:lnTo>
                      <a:pt x="95" y="36"/>
                    </a:lnTo>
                    <a:lnTo>
                      <a:pt x="113" y="25"/>
                    </a:lnTo>
                    <a:lnTo>
                      <a:pt x="132" y="16"/>
                    </a:lnTo>
                    <a:lnTo>
                      <a:pt x="152" y="9"/>
                    </a:lnTo>
                    <a:lnTo>
                      <a:pt x="172" y="3"/>
                    </a:lnTo>
                    <a:lnTo>
                      <a:pt x="193" y="0"/>
                    </a:lnTo>
                    <a:lnTo>
                      <a:pt x="215" y="0"/>
                    </a:lnTo>
                    <a:lnTo>
                      <a:pt x="238" y="0"/>
                    </a:lnTo>
                    <a:lnTo>
                      <a:pt x="258" y="3"/>
                    </a:lnTo>
                    <a:lnTo>
                      <a:pt x="279" y="9"/>
                    </a:lnTo>
                    <a:lnTo>
                      <a:pt x="300" y="16"/>
                    </a:lnTo>
                    <a:lnTo>
                      <a:pt x="318" y="25"/>
                    </a:lnTo>
                    <a:lnTo>
                      <a:pt x="336" y="36"/>
                    </a:lnTo>
                    <a:lnTo>
                      <a:pt x="352" y="49"/>
                    </a:lnTo>
                    <a:lnTo>
                      <a:pt x="367" y="62"/>
                    </a:lnTo>
                    <a:lnTo>
                      <a:pt x="381" y="77"/>
                    </a:lnTo>
                    <a:lnTo>
                      <a:pt x="393" y="93"/>
                    </a:lnTo>
                    <a:lnTo>
                      <a:pt x="404" y="111"/>
                    </a:lnTo>
                    <a:lnTo>
                      <a:pt x="413" y="130"/>
                    </a:lnTo>
                    <a:lnTo>
                      <a:pt x="420" y="150"/>
                    </a:lnTo>
                    <a:lnTo>
                      <a:pt x="426" y="170"/>
                    </a:lnTo>
                    <a:lnTo>
                      <a:pt x="429" y="193"/>
                    </a:lnTo>
                    <a:lnTo>
                      <a:pt x="430" y="213"/>
                    </a:lnTo>
                    <a:lnTo>
                      <a:pt x="429" y="236"/>
                    </a:lnTo>
                    <a:lnTo>
                      <a:pt x="426" y="256"/>
                    </a:lnTo>
                    <a:lnTo>
                      <a:pt x="420" y="279"/>
                    </a:lnTo>
                    <a:lnTo>
                      <a:pt x="413" y="298"/>
                    </a:lnTo>
                    <a:lnTo>
                      <a:pt x="404" y="316"/>
                    </a:lnTo>
                    <a:lnTo>
                      <a:pt x="393" y="333"/>
                    </a:lnTo>
                    <a:lnTo>
                      <a:pt x="381" y="351"/>
                    </a:lnTo>
                    <a:lnTo>
                      <a:pt x="367" y="366"/>
                    </a:lnTo>
                    <a:lnTo>
                      <a:pt x="352" y="379"/>
                    </a:lnTo>
                    <a:lnTo>
                      <a:pt x="336" y="393"/>
                    </a:lnTo>
                    <a:lnTo>
                      <a:pt x="318" y="403"/>
                    </a:lnTo>
                    <a:lnTo>
                      <a:pt x="300" y="412"/>
                    </a:lnTo>
                    <a:lnTo>
                      <a:pt x="279" y="419"/>
                    </a:lnTo>
                    <a:lnTo>
                      <a:pt x="258" y="424"/>
                    </a:lnTo>
                    <a:lnTo>
                      <a:pt x="238" y="427"/>
                    </a:lnTo>
                    <a:lnTo>
                      <a:pt x="215" y="428"/>
                    </a:lnTo>
                    <a:lnTo>
                      <a:pt x="193" y="427"/>
                    </a:lnTo>
                    <a:lnTo>
                      <a:pt x="172" y="424"/>
                    </a:lnTo>
                    <a:lnTo>
                      <a:pt x="152" y="419"/>
                    </a:lnTo>
                    <a:lnTo>
                      <a:pt x="132" y="412"/>
                    </a:lnTo>
                    <a:lnTo>
                      <a:pt x="113" y="403"/>
                    </a:lnTo>
                    <a:lnTo>
                      <a:pt x="95" y="393"/>
                    </a:lnTo>
                    <a:lnTo>
                      <a:pt x="79" y="379"/>
                    </a:lnTo>
                    <a:lnTo>
                      <a:pt x="64" y="366"/>
                    </a:lnTo>
                    <a:lnTo>
                      <a:pt x="51" y="351"/>
                    </a:lnTo>
                    <a:lnTo>
                      <a:pt x="37" y="333"/>
                    </a:lnTo>
                    <a:lnTo>
                      <a:pt x="27" y="316"/>
                    </a:lnTo>
                    <a:lnTo>
                      <a:pt x="18" y="298"/>
                    </a:lnTo>
                    <a:lnTo>
                      <a:pt x="11" y="279"/>
                    </a:lnTo>
                    <a:lnTo>
                      <a:pt x="5" y="256"/>
                    </a:lnTo>
                    <a:lnTo>
                      <a:pt x="2" y="236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rgbClr val="6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7" name="Freeform 69"/>
              <p:cNvSpPr>
                <a:spLocks noChangeAspect="1"/>
              </p:cNvSpPr>
              <p:nvPr/>
            </p:nvSpPr>
            <p:spPr bwMode="auto">
              <a:xfrm rot="5400000">
                <a:off x="1738" y="1002"/>
                <a:ext cx="790" cy="794"/>
              </a:xfrm>
              <a:custGeom>
                <a:avLst/>
                <a:gdLst>
                  <a:gd name="T0" fmla="*/ 0 w 422"/>
                  <a:gd name="T1" fmla="*/ 28563976 h 424"/>
                  <a:gd name="T2" fmla="*/ 1363898 w 422"/>
                  <a:gd name="T3" fmla="*/ 22226049 h 424"/>
                  <a:gd name="T4" fmla="*/ 3753698 w 422"/>
                  <a:gd name="T5" fmla="*/ 16695447 h 424"/>
                  <a:gd name="T6" fmla="*/ 7027065 w 422"/>
                  <a:gd name="T7" fmla="*/ 11576651 h 424"/>
                  <a:gd name="T8" fmla="*/ 11147188 w 422"/>
                  <a:gd name="T9" fmla="*/ 7363241 h 424"/>
                  <a:gd name="T10" fmla="*/ 16445542 w 422"/>
                  <a:gd name="T11" fmla="*/ 3774672 h 424"/>
                  <a:gd name="T12" fmla="*/ 22119775 w 422"/>
                  <a:gd name="T13" fmla="*/ 1368603 h 424"/>
                  <a:gd name="T14" fmla="*/ 28364883 w 422"/>
                  <a:gd name="T15" fmla="*/ 156115 h 424"/>
                  <a:gd name="T16" fmla="*/ 34759577 w 422"/>
                  <a:gd name="T17" fmla="*/ 156115 h 424"/>
                  <a:gd name="T18" fmla="*/ 40888391 w 422"/>
                  <a:gd name="T19" fmla="*/ 1368603 h 424"/>
                  <a:gd name="T20" fmla="*/ 46733180 w 422"/>
                  <a:gd name="T21" fmla="*/ 3774672 h 424"/>
                  <a:gd name="T22" fmla="*/ 51833684 w 422"/>
                  <a:gd name="T23" fmla="*/ 7363241 h 424"/>
                  <a:gd name="T24" fmla="*/ 55971706 w 422"/>
                  <a:gd name="T25" fmla="*/ 11576651 h 424"/>
                  <a:gd name="T26" fmla="*/ 59249745 w 422"/>
                  <a:gd name="T27" fmla="*/ 16695447 h 424"/>
                  <a:gd name="T28" fmla="*/ 61786993 w 422"/>
                  <a:gd name="T29" fmla="*/ 22226049 h 424"/>
                  <a:gd name="T30" fmla="*/ 63008167 w 422"/>
                  <a:gd name="T31" fmla="*/ 28563976 h 424"/>
                  <a:gd name="T32" fmla="*/ 63008167 w 422"/>
                  <a:gd name="T33" fmla="*/ 34945110 h 424"/>
                  <a:gd name="T34" fmla="*/ 61786993 w 422"/>
                  <a:gd name="T35" fmla="*/ 41171666 h 424"/>
                  <a:gd name="T36" fmla="*/ 59249745 w 422"/>
                  <a:gd name="T37" fmla="*/ 46969680 h 424"/>
                  <a:gd name="T38" fmla="*/ 55971706 w 422"/>
                  <a:gd name="T39" fmla="*/ 52121883 h 424"/>
                  <a:gd name="T40" fmla="*/ 51833684 w 422"/>
                  <a:gd name="T41" fmla="*/ 56328557 h 424"/>
                  <a:gd name="T42" fmla="*/ 46733180 w 422"/>
                  <a:gd name="T43" fmla="*/ 59915543 h 424"/>
                  <a:gd name="T44" fmla="*/ 40888391 w 422"/>
                  <a:gd name="T45" fmla="*/ 62322219 h 424"/>
                  <a:gd name="T46" fmla="*/ 34759577 w 422"/>
                  <a:gd name="T47" fmla="*/ 63345391 h 424"/>
                  <a:gd name="T48" fmla="*/ 28364883 w 422"/>
                  <a:gd name="T49" fmla="*/ 63345391 h 424"/>
                  <a:gd name="T50" fmla="*/ 22119775 w 422"/>
                  <a:gd name="T51" fmla="*/ 62322219 h 424"/>
                  <a:gd name="T52" fmla="*/ 16445542 w 422"/>
                  <a:gd name="T53" fmla="*/ 59915543 h 424"/>
                  <a:gd name="T54" fmla="*/ 11147188 w 422"/>
                  <a:gd name="T55" fmla="*/ 56328557 h 424"/>
                  <a:gd name="T56" fmla="*/ 7027065 w 422"/>
                  <a:gd name="T57" fmla="*/ 52121883 h 424"/>
                  <a:gd name="T58" fmla="*/ 3753698 w 422"/>
                  <a:gd name="T59" fmla="*/ 46969680 h 424"/>
                  <a:gd name="T60" fmla="*/ 1363898 w 422"/>
                  <a:gd name="T61" fmla="*/ 41171666 h 424"/>
                  <a:gd name="T62" fmla="*/ 0 w 422"/>
                  <a:gd name="T63" fmla="*/ 34945110 h 4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2" h="424">
                    <a:moveTo>
                      <a:pt x="0" y="212"/>
                    </a:moveTo>
                    <a:lnTo>
                      <a:pt x="0" y="190"/>
                    </a:lnTo>
                    <a:lnTo>
                      <a:pt x="3" y="169"/>
                    </a:lnTo>
                    <a:lnTo>
                      <a:pt x="9" y="148"/>
                    </a:lnTo>
                    <a:lnTo>
                      <a:pt x="16" y="129"/>
                    </a:lnTo>
                    <a:lnTo>
                      <a:pt x="25" y="111"/>
                    </a:lnTo>
                    <a:lnTo>
                      <a:pt x="35" y="93"/>
                    </a:lnTo>
                    <a:lnTo>
                      <a:pt x="47" y="77"/>
                    </a:lnTo>
                    <a:lnTo>
                      <a:pt x="61" y="62"/>
                    </a:lnTo>
                    <a:lnTo>
                      <a:pt x="75" y="49"/>
                    </a:lnTo>
                    <a:lnTo>
                      <a:pt x="93" y="35"/>
                    </a:lnTo>
                    <a:lnTo>
                      <a:pt x="110" y="25"/>
                    </a:lnTo>
                    <a:lnTo>
                      <a:pt x="129" y="16"/>
                    </a:lnTo>
                    <a:lnTo>
                      <a:pt x="148" y="9"/>
                    </a:lnTo>
                    <a:lnTo>
                      <a:pt x="169" y="4"/>
                    </a:lnTo>
                    <a:lnTo>
                      <a:pt x="190" y="1"/>
                    </a:lnTo>
                    <a:lnTo>
                      <a:pt x="210" y="0"/>
                    </a:lnTo>
                    <a:lnTo>
                      <a:pt x="233" y="1"/>
                    </a:lnTo>
                    <a:lnTo>
                      <a:pt x="253" y="4"/>
                    </a:lnTo>
                    <a:lnTo>
                      <a:pt x="274" y="9"/>
                    </a:lnTo>
                    <a:lnTo>
                      <a:pt x="293" y="16"/>
                    </a:lnTo>
                    <a:lnTo>
                      <a:pt x="313" y="25"/>
                    </a:lnTo>
                    <a:lnTo>
                      <a:pt x="329" y="35"/>
                    </a:lnTo>
                    <a:lnTo>
                      <a:pt x="347" y="49"/>
                    </a:lnTo>
                    <a:lnTo>
                      <a:pt x="362" y="62"/>
                    </a:lnTo>
                    <a:lnTo>
                      <a:pt x="375" y="77"/>
                    </a:lnTo>
                    <a:lnTo>
                      <a:pt x="387" y="93"/>
                    </a:lnTo>
                    <a:lnTo>
                      <a:pt x="397" y="111"/>
                    </a:lnTo>
                    <a:lnTo>
                      <a:pt x="406" y="129"/>
                    </a:lnTo>
                    <a:lnTo>
                      <a:pt x="414" y="148"/>
                    </a:lnTo>
                    <a:lnTo>
                      <a:pt x="420" y="169"/>
                    </a:lnTo>
                    <a:lnTo>
                      <a:pt x="422" y="190"/>
                    </a:lnTo>
                    <a:lnTo>
                      <a:pt x="422" y="212"/>
                    </a:lnTo>
                    <a:lnTo>
                      <a:pt x="422" y="233"/>
                    </a:lnTo>
                    <a:lnTo>
                      <a:pt x="420" y="253"/>
                    </a:lnTo>
                    <a:lnTo>
                      <a:pt x="414" y="274"/>
                    </a:lnTo>
                    <a:lnTo>
                      <a:pt x="406" y="293"/>
                    </a:lnTo>
                    <a:lnTo>
                      <a:pt x="397" y="313"/>
                    </a:lnTo>
                    <a:lnTo>
                      <a:pt x="387" y="330"/>
                    </a:lnTo>
                    <a:lnTo>
                      <a:pt x="375" y="347"/>
                    </a:lnTo>
                    <a:lnTo>
                      <a:pt x="362" y="362"/>
                    </a:lnTo>
                    <a:lnTo>
                      <a:pt x="347" y="375"/>
                    </a:lnTo>
                    <a:lnTo>
                      <a:pt x="329" y="388"/>
                    </a:lnTo>
                    <a:lnTo>
                      <a:pt x="313" y="399"/>
                    </a:lnTo>
                    <a:lnTo>
                      <a:pt x="293" y="408"/>
                    </a:lnTo>
                    <a:lnTo>
                      <a:pt x="274" y="415"/>
                    </a:lnTo>
                    <a:lnTo>
                      <a:pt x="253" y="419"/>
                    </a:lnTo>
                    <a:lnTo>
                      <a:pt x="233" y="422"/>
                    </a:lnTo>
                    <a:lnTo>
                      <a:pt x="210" y="424"/>
                    </a:lnTo>
                    <a:lnTo>
                      <a:pt x="190" y="422"/>
                    </a:lnTo>
                    <a:lnTo>
                      <a:pt x="169" y="419"/>
                    </a:lnTo>
                    <a:lnTo>
                      <a:pt x="148" y="415"/>
                    </a:lnTo>
                    <a:lnTo>
                      <a:pt x="129" y="408"/>
                    </a:lnTo>
                    <a:lnTo>
                      <a:pt x="110" y="399"/>
                    </a:lnTo>
                    <a:lnTo>
                      <a:pt x="93" y="388"/>
                    </a:lnTo>
                    <a:lnTo>
                      <a:pt x="75" y="375"/>
                    </a:lnTo>
                    <a:lnTo>
                      <a:pt x="61" y="362"/>
                    </a:lnTo>
                    <a:lnTo>
                      <a:pt x="47" y="347"/>
                    </a:lnTo>
                    <a:lnTo>
                      <a:pt x="35" y="330"/>
                    </a:lnTo>
                    <a:lnTo>
                      <a:pt x="25" y="313"/>
                    </a:lnTo>
                    <a:lnTo>
                      <a:pt x="16" y="293"/>
                    </a:lnTo>
                    <a:lnTo>
                      <a:pt x="9" y="274"/>
                    </a:lnTo>
                    <a:lnTo>
                      <a:pt x="3" y="253"/>
                    </a:lnTo>
                    <a:lnTo>
                      <a:pt x="0" y="233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63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8" name="Freeform 70"/>
              <p:cNvSpPr>
                <a:spLocks noChangeAspect="1"/>
              </p:cNvSpPr>
              <p:nvPr/>
            </p:nvSpPr>
            <p:spPr bwMode="auto">
              <a:xfrm rot="5400000">
                <a:off x="1749" y="1018"/>
                <a:ext cx="783" cy="782"/>
              </a:xfrm>
              <a:custGeom>
                <a:avLst/>
                <a:gdLst>
                  <a:gd name="T0" fmla="*/ 156441 w 418"/>
                  <a:gd name="T1" fmla="*/ 27764356 h 418"/>
                  <a:gd name="T2" fmla="*/ 1373899 w 418"/>
                  <a:gd name="T3" fmla="*/ 21660414 h 418"/>
                  <a:gd name="T4" fmla="*/ 3792138 w 418"/>
                  <a:gd name="T5" fmla="*/ 16210506 h 418"/>
                  <a:gd name="T6" fmla="*/ 7103455 w 418"/>
                  <a:gd name="T7" fmla="*/ 11324279 h 418"/>
                  <a:gd name="T8" fmla="*/ 11286548 w 418"/>
                  <a:gd name="T9" fmla="*/ 6953385 h 418"/>
                  <a:gd name="T10" fmla="*/ 16608460 w 418"/>
                  <a:gd name="T11" fmla="*/ 3716771 h 418"/>
                  <a:gd name="T12" fmla="*/ 22183001 w 418"/>
                  <a:gd name="T13" fmla="*/ 1350753 h 418"/>
                  <a:gd name="T14" fmla="*/ 28240124 w 418"/>
                  <a:gd name="T15" fmla="*/ 154396 h 418"/>
                  <a:gd name="T16" fmla="*/ 34742914 w 418"/>
                  <a:gd name="T17" fmla="*/ 154396 h 418"/>
                  <a:gd name="T18" fmla="*/ 40980590 w 418"/>
                  <a:gd name="T19" fmla="*/ 1350753 h 418"/>
                  <a:gd name="T20" fmla="*/ 46531515 w 418"/>
                  <a:gd name="T21" fmla="*/ 3716771 h 418"/>
                  <a:gd name="T22" fmla="*/ 51524309 w 418"/>
                  <a:gd name="T23" fmla="*/ 6953385 h 418"/>
                  <a:gd name="T24" fmla="*/ 56056322 w 418"/>
                  <a:gd name="T25" fmla="*/ 11324279 h 418"/>
                  <a:gd name="T26" fmla="*/ 59356407 w 418"/>
                  <a:gd name="T27" fmla="*/ 16210506 h 418"/>
                  <a:gd name="T28" fmla="*/ 61773562 w 418"/>
                  <a:gd name="T29" fmla="*/ 21660414 h 418"/>
                  <a:gd name="T30" fmla="*/ 62986365 w 418"/>
                  <a:gd name="T31" fmla="*/ 27764356 h 418"/>
                  <a:gd name="T32" fmla="*/ 62986365 w 418"/>
                  <a:gd name="T33" fmla="*/ 33864925 h 418"/>
                  <a:gd name="T34" fmla="*/ 61773562 w 418"/>
                  <a:gd name="T35" fmla="*/ 39967575 h 418"/>
                  <a:gd name="T36" fmla="*/ 59356407 w 418"/>
                  <a:gd name="T37" fmla="*/ 45411327 h 418"/>
                  <a:gd name="T38" fmla="*/ 56056322 w 418"/>
                  <a:gd name="T39" fmla="*/ 50418649 h 418"/>
                  <a:gd name="T40" fmla="*/ 51524309 w 418"/>
                  <a:gd name="T41" fmla="*/ 54552670 h 418"/>
                  <a:gd name="T42" fmla="*/ 46531515 w 418"/>
                  <a:gd name="T43" fmla="*/ 57910703 h 418"/>
                  <a:gd name="T44" fmla="*/ 40980590 w 418"/>
                  <a:gd name="T45" fmla="*/ 60274979 h 418"/>
                  <a:gd name="T46" fmla="*/ 34742914 w 418"/>
                  <a:gd name="T47" fmla="*/ 61625749 h 418"/>
                  <a:gd name="T48" fmla="*/ 28240124 w 418"/>
                  <a:gd name="T49" fmla="*/ 61625749 h 418"/>
                  <a:gd name="T50" fmla="*/ 22183001 w 418"/>
                  <a:gd name="T51" fmla="*/ 60274979 h 418"/>
                  <a:gd name="T52" fmla="*/ 16608460 w 418"/>
                  <a:gd name="T53" fmla="*/ 57910703 h 418"/>
                  <a:gd name="T54" fmla="*/ 11286548 w 418"/>
                  <a:gd name="T55" fmla="*/ 54552670 h 418"/>
                  <a:gd name="T56" fmla="*/ 7103455 w 418"/>
                  <a:gd name="T57" fmla="*/ 50418649 h 418"/>
                  <a:gd name="T58" fmla="*/ 3792138 w 418"/>
                  <a:gd name="T59" fmla="*/ 45411327 h 418"/>
                  <a:gd name="T60" fmla="*/ 1373899 w 418"/>
                  <a:gd name="T61" fmla="*/ 39967575 h 418"/>
                  <a:gd name="T62" fmla="*/ 156441 w 418"/>
                  <a:gd name="T63" fmla="*/ 33864925 h 4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" h="418">
                    <a:moveTo>
                      <a:pt x="0" y="209"/>
                    </a:moveTo>
                    <a:lnTo>
                      <a:pt x="1" y="188"/>
                    </a:lnTo>
                    <a:lnTo>
                      <a:pt x="4" y="167"/>
                    </a:lnTo>
                    <a:lnTo>
                      <a:pt x="9" y="147"/>
                    </a:lnTo>
                    <a:lnTo>
                      <a:pt x="16" y="127"/>
                    </a:lnTo>
                    <a:lnTo>
                      <a:pt x="25" y="110"/>
                    </a:lnTo>
                    <a:lnTo>
                      <a:pt x="35" y="92"/>
                    </a:lnTo>
                    <a:lnTo>
                      <a:pt x="47" y="77"/>
                    </a:lnTo>
                    <a:lnTo>
                      <a:pt x="61" y="61"/>
                    </a:lnTo>
                    <a:lnTo>
                      <a:pt x="75" y="47"/>
                    </a:lnTo>
                    <a:lnTo>
                      <a:pt x="92" y="35"/>
                    </a:lnTo>
                    <a:lnTo>
                      <a:pt x="110" y="25"/>
                    </a:lnTo>
                    <a:lnTo>
                      <a:pt x="127" y="16"/>
                    </a:lnTo>
                    <a:lnTo>
                      <a:pt x="147" y="9"/>
                    </a:lnTo>
                    <a:lnTo>
                      <a:pt x="166" y="4"/>
                    </a:lnTo>
                    <a:lnTo>
                      <a:pt x="187" y="1"/>
                    </a:lnTo>
                    <a:lnTo>
                      <a:pt x="209" y="0"/>
                    </a:lnTo>
                    <a:lnTo>
                      <a:pt x="230" y="1"/>
                    </a:lnTo>
                    <a:lnTo>
                      <a:pt x="250" y="4"/>
                    </a:lnTo>
                    <a:lnTo>
                      <a:pt x="271" y="9"/>
                    </a:lnTo>
                    <a:lnTo>
                      <a:pt x="290" y="16"/>
                    </a:lnTo>
                    <a:lnTo>
                      <a:pt x="308" y="25"/>
                    </a:lnTo>
                    <a:lnTo>
                      <a:pt x="326" y="35"/>
                    </a:lnTo>
                    <a:lnTo>
                      <a:pt x="341" y="47"/>
                    </a:lnTo>
                    <a:lnTo>
                      <a:pt x="357" y="61"/>
                    </a:lnTo>
                    <a:lnTo>
                      <a:pt x="371" y="77"/>
                    </a:lnTo>
                    <a:lnTo>
                      <a:pt x="382" y="92"/>
                    </a:lnTo>
                    <a:lnTo>
                      <a:pt x="393" y="110"/>
                    </a:lnTo>
                    <a:lnTo>
                      <a:pt x="402" y="127"/>
                    </a:lnTo>
                    <a:lnTo>
                      <a:pt x="409" y="147"/>
                    </a:lnTo>
                    <a:lnTo>
                      <a:pt x="414" y="167"/>
                    </a:lnTo>
                    <a:lnTo>
                      <a:pt x="417" y="188"/>
                    </a:lnTo>
                    <a:lnTo>
                      <a:pt x="418" y="209"/>
                    </a:lnTo>
                    <a:lnTo>
                      <a:pt x="417" y="230"/>
                    </a:lnTo>
                    <a:lnTo>
                      <a:pt x="414" y="250"/>
                    </a:lnTo>
                    <a:lnTo>
                      <a:pt x="409" y="271"/>
                    </a:lnTo>
                    <a:lnTo>
                      <a:pt x="402" y="290"/>
                    </a:lnTo>
                    <a:lnTo>
                      <a:pt x="393" y="308"/>
                    </a:lnTo>
                    <a:lnTo>
                      <a:pt x="382" y="326"/>
                    </a:lnTo>
                    <a:lnTo>
                      <a:pt x="371" y="342"/>
                    </a:lnTo>
                    <a:lnTo>
                      <a:pt x="357" y="357"/>
                    </a:lnTo>
                    <a:lnTo>
                      <a:pt x="341" y="370"/>
                    </a:lnTo>
                    <a:lnTo>
                      <a:pt x="326" y="382"/>
                    </a:lnTo>
                    <a:lnTo>
                      <a:pt x="308" y="393"/>
                    </a:lnTo>
                    <a:lnTo>
                      <a:pt x="290" y="402"/>
                    </a:lnTo>
                    <a:lnTo>
                      <a:pt x="271" y="409"/>
                    </a:lnTo>
                    <a:lnTo>
                      <a:pt x="250" y="415"/>
                    </a:lnTo>
                    <a:lnTo>
                      <a:pt x="230" y="418"/>
                    </a:lnTo>
                    <a:lnTo>
                      <a:pt x="209" y="418"/>
                    </a:lnTo>
                    <a:lnTo>
                      <a:pt x="187" y="418"/>
                    </a:lnTo>
                    <a:lnTo>
                      <a:pt x="166" y="415"/>
                    </a:lnTo>
                    <a:lnTo>
                      <a:pt x="147" y="409"/>
                    </a:lnTo>
                    <a:lnTo>
                      <a:pt x="127" y="402"/>
                    </a:lnTo>
                    <a:lnTo>
                      <a:pt x="110" y="393"/>
                    </a:lnTo>
                    <a:lnTo>
                      <a:pt x="92" y="382"/>
                    </a:lnTo>
                    <a:lnTo>
                      <a:pt x="75" y="370"/>
                    </a:lnTo>
                    <a:lnTo>
                      <a:pt x="61" y="357"/>
                    </a:lnTo>
                    <a:lnTo>
                      <a:pt x="47" y="342"/>
                    </a:lnTo>
                    <a:lnTo>
                      <a:pt x="35" y="326"/>
                    </a:lnTo>
                    <a:lnTo>
                      <a:pt x="25" y="308"/>
                    </a:lnTo>
                    <a:lnTo>
                      <a:pt x="16" y="290"/>
                    </a:lnTo>
                    <a:lnTo>
                      <a:pt x="9" y="271"/>
                    </a:lnTo>
                    <a:lnTo>
                      <a:pt x="4" y="250"/>
                    </a:lnTo>
                    <a:lnTo>
                      <a:pt x="1" y="230"/>
                    </a:lnTo>
                    <a:lnTo>
                      <a:pt x="0" y="209"/>
                    </a:lnTo>
                    <a:close/>
                  </a:path>
                </a:pathLst>
              </a:custGeom>
              <a:solidFill>
                <a:srgbClr val="68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09" name="Freeform 71"/>
              <p:cNvSpPr>
                <a:spLocks noChangeAspect="1"/>
              </p:cNvSpPr>
              <p:nvPr/>
            </p:nvSpPr>
            <p:spPr bwMode="auto">
              <a:xfrm rot="5400000">
                <a:off x="1735" y="1022"/>
                <a:ext cx="772" cy="773"/>
              </a:xfrm>
              <a:custGeom>
                <a:avLst/>
                <a:gdLst>
                  <a:gd name="T0" fmla="*/ 156872 w 412"/>
                  <a:gd name="T1" fmla="*/ 27808063 h 413"/>
                  <a:gd name="T2" fmla="*/ 1378820 w 412"/>
                  <a:gd name="T3" fmla="*/ 21520642 h 413"/>
                  <a:gd name="T4" fmla="*/ 3808074 w 412"/>
                  <a:gd name="T5" fmla="*/ 16029628 h 413"/>
                  <a:gd name="T6" fmla="*/ 7135517 w 412"/>
                  <a:gd name="T7" fmla="*/ 11110924 h 413"/>
                  <a:gd name="T8" fmla="*/ 11441121 w 412"/>
                  <a:gd name="T9" fmla="*/ 7005377 h 413"/>
                  <a:gd name="T10" fmla="*/ 16391140 w 412"/>
                  <a:gd name="T11" fmla="*/ 3742847 h 413"/>
                  <a:gd name="T12" fmla="*/ 22073314 w 412"/>
                  <a:gd name="T13" fmla="*/ 1515653 h 413"/>
                  <a:gd name="T14" fmla="*/ 28125538 w 412"/>
                  <a:gd name="T15" fmla="*/ 154969 h 413"/>
                  <a:gd name="T16" fmla="*/ 34619903 w 412"/>
                  <a:gd name="T17" fmla="*/ 154969 h 413"/>
                  <a:gd name="T18" fmla="*/ 40709689 w 412"/>
                  <a:gd name="T19" fmla="*/ 1515653 h 413"/>
                  <a:gd name="T20" fmla="*/ 46208746 w 412"/>
                  <a:gd name="T21" fmla="*/ 3742847 h 413"/>
                  <a:gd name="T22" fmla="*/ 51320000 w 412"/>
                  <a:gd name="T23" fmla="*/ 7005377 h 413"/>
                  <a:gd name="T24" fmla="*/ 55614629 w 412"/>
                  <a:gd name="T25" fmla="*/ 11110924 h 413"/>
                  <a:gd name="T26" fmla="*/ 58779179 w 412"/>
                  <a:gd name="T27" fmla="*/ 16029628 h 413"/>
                  <a:gd name="T28" fmla="*/ 61218759 w 412"/>
                  <a:gd name="T29" fmla="*/ 21520642 h 413"/>
                  <a:gd name="T30" fmla="*/ 62451545 w 412"/>
                  <a:gd name="T31" fmla="*/ 27808063 h 413"/>
                  <a:gd name="T32" fmla="*/ 62451545 w 412"/>
                  <a:gd name="T33" fmla="*/ 33907396 h 413"/>
                  <a:gd name="T34" fmla="*/ 61218759 w 412"/>
                  <a:gd name="T35" fmla="*/ 39895646 h 413"/>
                  <a:gd name="T36" fmla="*/ 58779179 w 412"/>
                  <a:gd name="T37" fmla="*/ 45381131 h 413"/>
                  <a:gd name="T38" fmla="*/ 55614629 w 412"/>
                  <a:gd name="T39" fmla="*/ 50300753 h 413"/>
                  <a:gd name="T40" fmla="*/ 51320000 w 412"/>
                  <a:gd name="T41" fmla="*/ 54413860 h 413"/>
                  <a:gd name="T42" fmla="*/ 46208746 w 412"/>
                  <a:gd name="T43" fmla="*/ 57706776 h 413"/>
                  <a:gd name="T44" fmla="*/ 40709689 w 412"/>
                  <a:gd name="T45" fmla="*/ 60239029 h 413"/>
                  <a:gd name="T46" fmla="*/ 34619903 w 412"/>
                  <a:gd name="T47" fmla="*/ 61257714 h 413"/>
                  <a:gd name="T48" fmla="*/ 28125538 w 412"/>
                  <a:gd name="T49" fmla="*/ 61257714 h 413"/>
                  <a:gd name="T50" fmla="*/ 22073314 w 412"/>
                  <a:gd name="T51" fmla="*/ 60239029 h 413"/>
                  <a:gd name="T52" fmla="*/ 16391140 w 412"/>
                  <a:gd name="T53" fmla="*/ 57706776 h 413"/>
                  <a:gd name="T54" fmla="*/ 11441121 w 412"/>
                  <a:gd name="T55" fmla="*/ 54413860 h 413"/>
                  <a:gd name="T56" fmla="*/ 7135517 w 412"/>
                  <a:gd name="T57" fmla="*/ 50300753 h 413"/>
                  <a:gd name="T58" fmla="*/ 3808074 w 412"/>
                  <a:gd name="T59" fmla="*/ 45381131 h 413"/>
                  <a:gd name="T60" fmla="*/ 1378820 w 412"/>
                  <a:gd name="T61" fmla="*/ 39895646 h 413"/>
                  <a:gd name="T62" fmla="*/ 156872 w 412"/>
                  <a:gd name="T63" fmla="*/ 33907396 h 4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2" h="413">
                    <a:moveTo>
                      <a:pt x="0" y="207"/>
                    </a:moveTo>
                    <a:lnTo>
                      <a:pt x="1" y="187"/>
                    </a:lnTo>
                    <a:lnTo>
                      <a:pt x="4" y="166"/>
                    </a:lnTo>
                    <a:lnTo>
                      <a:pt x="9" y="145"/>
                    </a:lnTo>
                    <a:lnTo>
                      <a:pt x="16" y="127"/>
                    </a:lnTo>
                    <a:lnTo>
                      <a:pt x="25" y="108"/>
                    </a:lnTo>
                    <a:lnTo>
                      <a:pt x="35" y="92"/>
                    </a:lnTo>
                    <a:lnTo>
                      <a:pt x="47" y="75"/>
                    </a:lnTo>
                    <a:lnTo>
                      <a:pt x="61" y="61"/>
                    </a:lnTo>
                    <a:lnTo>
                      <a:pt x="75" y="47"/>
                    </a:lnTo>
                    <a:lnTo>
                      <a:pt x="92" y="35"/>
                    </a:lnTo>
                    <a:lnTo>
                      <a:pt x="108" y="25"/>
                    </a:lnTo>
                    <a:lnTo>
                      <a:pt x="126" y="16"/>
                    </a:lnTo>
                    <a:lnTo>
                      <a:pt x="145" y="10"/>
                    </a:lnTo>
                    <a:lnTo>
                      <a:pt x="164" y="4"/>
                    </a:lnTo>
                    <a:lnTo>
                      <a:pt x="185" y="1"/>
                    </a:lnTo>
                    <a:lnTo>
                      <a:pt x="206" y="0"/>
                    </a:lnTo>
                    <a:lnTo>
                      <a:pt x="228" y="1"/>
                    </a:lnTo>
                    <a:lnTo>
                      <a:pt x="247" y="4"/>
                    </a:lnTo>
                    <a:lnTo>
                      <a:pt x="268" y="10"/>
                    </a:lnTo>
                    <a:lnTo>
                      <a:pt x="286" y="16"/>
                    </a:lnTo>
                    <a:lnTo>
                      <a:pt x="304" y="25"/>
                    </a:lnTo>
                    <a:lnTo>
                      <a:pt x="322" y="35"/>
                    </a:lnTo>
                    <a:lnTo>
                      <a:pt x="338" y="47"/>
                    </a:lnTo>
                    <a:lnTo>
                      <a:pt x="353" y="61"/>
                    </a:lnTo>
                    <a:lnTo>
                      <a:pt x="366" y="75"/>
                    </a:lnTo>
                    <a:lnTo>
                      <a:pt x="378" y="92"/>
                    </a:lnTo>
                    <a:lnTo>
                      <a:pt x="387" y="108"/>
                    </a:lnTo>
                    <a:lnTo>
                      <a:pt x="396" y="127"/>
                    </a:lnTo>
                    <a:lnTo>
                      <a:pt x="403" y="145"/>
                    </a:lnTo>
                    <a:lnTo>
                      <a:pt x="408" y="166"/>
                    </a:lnTo>
                    <a:lnTo>
                      <a:pt x="411" y="187"/>
                    </a:lnTo>
                    <a:lnTo>
                      <a:pt x="412" y="207"/>
                    </a:lnTo>
                    <a:lnTo>
                      <a:pt x="411" y="228"/>
                    </a:lnTo>
                    <a:lnTo>
                      <a:pt x="408" y="249"/>
                    </a:lnTo>
                    <a:lnTo>
                      <a:pt x="403" y="268"/>
                    </a:lnTo>
                    <a:lnTo>
                      <a:pt x="396" y="287"/>
                    </a:lnTo>
                    <a:lnTo>
                      <a:pt x="387" y="305"/>
                    </a:lnTo>
                    <a:lnTo>
                      <a:pt x="378" y="323"/>
                    </a:lnTo>
                    <a:lnTo>
                      <a:pt x="366" y="338"/>
                    </a:lnTo>
                    <a:lnTo>
                      <a:pt x="353" y="353"/>
                    </a:lnTo>
                    <a:lnTo>
                      <a:pt x="338" y="366"/>
                    </a:lnTo>
                    <a:lnTo>
                      <a:pt x="322" y="378"/>
                    </a:lnTo>
                    <a:lnTo>
                      <a:pt x="304" y="388"/>
                    </a:lnTo>
                    <a:lnTo>
                      <a:pt x="286" y="397"/>
                    </a:lnTo>
                    <a:lnTo>
                      <a:pt x="268" y="405"/>
                    </a:lnTo>
                    <a:lnTo>
                      <a:pt x="247" y="409"/>
                    </a:lnTo>
                    <a:lnTo>
                      <a:pt x="228" y="412"/>
                    </a:lnTo>
                    <a:lnTo>
                      <a:pt x="206" y="413"/>
                    </a:lnTo>
                    <a:lnTo>
                      <a:pt x="185" y="412"/>
                    </a:lnTo>
                    <a:lnTo>
                      <a:pt x="164" y="409"/>
                    </a:lnTo>
                    <a:lnTo>
                      <a:pt x="145" y="405"/>
                    </a:lnTo>
                    <a:lnTo>
                      <a:pt x="126" y="397"/>
                    </a:lnTo>
                    <a:lnTo>
                      <a:pt x="108" y="388"/>
                    </a:lnTo>
                    <a:lnTo>
                      <a:pt x="92" y="378"/>
                    </a:lnTo>
                    <a:lnTo>
                      <a:pt x="75" y="366"/>
                    </a:lnTo>
                    <a:lnTo>
                      <a:pt x="61" y="353"/>
                    </a:lnTo>
                    <a:lnTo>
                      <a:pt x="47" y="338"/>
                    </a:lnTo>
                    <a:lnTo>
                      <a:pt x="35" y="323"/>
                    </a:lnTo>
                    <a:lnTo>
                      <a:pt x="25" y="305"/>
                    </a:lnTo>
                    <a:lnTo>
                      <a:pt x="16" y="287"/>
                    </a:lnTo>
                    <a:lnTo>
                      <a:pt x="9" y="268"/>
                    </a:lnTo>
                    <a:lnTo>
                      <a:pt x="4" y="249"/>
                    </a:lnTo>
                    <a:lnTo>
                      <a:pt x="1" y="22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6B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0" name="Freeform 72"/>
              <p:cNvSpPr>
                <a:spLocks noChangeAspect="1"/>
              </p:cNvSpPr>
              <p:nvPr/>
            </p:nvSpPr>
            <p:spPr bwMode="auto">
              <a:xfrm rot="5400000">
                <a:off x="1735" y="1031"/>
                <a:ext cx="764" cy="763"/>
              </a:xfrm>
              <a:custGeom>
                <a:avLst/>
                <a:gdLst>
                  <a:gd name="T0" fmla="*/ 155987 w 408"/>
                  <a:gd name="T1" fmla="*/ 26792227 h 408"/>
                  <a:gd name="T2" fmla="*/ 1367463 w 408"/>
                  <a:gd name="T3" fmla="*/ 20878758 h 408"/>
                  <a:gd name="T4" fmla="*/ 3773042 w 408"/>
                  <a:gd name="T5" fmla="*/ 15640329 h 408"/>
                  <a:gd name="T6" fmla="*/ 7065206 w 408"/>
                  <a:gd name="T7" fmla="*/ 10781590 h 408"/>
                  <a:gd name="T8" fmla="*/ 11129860 w 408"/>
                  <a:gd name="T9" fmla="*/ 6736837 h 408"/>
                  <a:gd name="T10" fmla="*/ 15878141 w 408"/>
                  <a:gd name="T11" fmla="*/ 3520398 h 408"/>
                  <a:gd name="T12" fmla="*/ 21662799 w 408"/>
                  <a:gd name="T13" fmla="*/ 1337229 h 408"/>
                  <a:gd name="T14" fmla="*/ 27346798 w 408"/>
                  <a:gd name="T15" fmla="*/ 0 h 408"/>
                  <a:gd name="T16" fmla="*/ 33732969 w 408"/>
                  <a:gd name="T17" fmla="*/ 0 h 408"/>
                  <a:gd name="T18" fmla="*/ 39580057 w 408"/>
                  <a:gd name="T19" fmla="*/ 1337229 h 408"/>
                  <a:gd name="T20" fmla="*/ 45180432 w 408"/>
                  <a:gd name="T21" fmla="*/ 3520398 h 408"/>
                  <a:gd name="T22" fmla="*/ 49975457 w 408"/>
                  <a:gd name="T23" fmla="*/ 6736837 h 408"/>
                  <a:gd name="T24" fmla="*/ 54001276 w 408"/>
                  <a:gd name="T25" fmla="*/ 10781590 h 408"/>
                  <a:gd name="T26" fmla="*/ 57287832 w 408"/>
                  <a:gd name="T27" fmla="*/ 15640329 h 408"/>
                  <a:gd name="T28" fmla="*/ 59872240 w 408"/>
                  <a:gd name="T29" fmla="*/ 20878758 h 408"/>
                  <a:gd name="T30" fmla="*/ 60897008 w 408"/>
                  <a:gd name="T31" fmla="*/ 26792227 h 408"/>
                  <a:gd name="T32" fmla="*/ 60897008 w 408"/>
                  <a:gd name="T33" fmla="*/ 32812944 h 408"/>
                  <a:gd name="T34" fmla="*/ 59872240 w 408"/>
                  <a:gd name="T35" fmla="*/ 38675370 h 408"/>
                  <a:gd name="T36" fmla="*/ 57287832 w 408"/>
                  <a:gd name="T37" fmla="*/ 44060475 h 408"/>
                  <a:gd name="T38" fmla="*/ 54001276 w 408"/>
                  <a:gd name="T39" fmla="*/ 48586340 h 408"/>
                  <a:gd name="T40" fmla="*/ 49975457 w 408"/>
                  <a:gd name="T41" fmla="*/ 52809758 h 408"/>
                  <a:gd name="T42" fmla="*/ 45180432 w 408"/>
                  <a:gd name="T43" fmla="*/ 56039079 h 408"/>
                  <a:gd name="T44" fmla="*/ 39580057 w 408"/>
                  <a:gd name="T45" fmla="*/ 58201932 h 408"/>
                  <a:gd name="T46" fmla="*/ 33732969 w 408"/>
                  <a:gd name="T47" fmla="*/ 59385827 h 408"/>
                  <a:gd name="T48" fmla="*/ 27346798 w 408"/>
                  <a:gd name="T49" fmla="*/ 59385827 h 408"/>
                  <a:gd name="T50" fmla="*/ 21662799 w 408"/>
                  <a:gd name="T51" fmla="*/ 58201932 h 408"/>
                  <a:gd name="T52" fmla="*/ 15878141 w 408"/>
                  <a:gd name="T53" fmla="*/ 56039079 h 408"/>
                  <a:gd name="T54" fmla="*/ 11129860 w 408"/>
                  <a:gd name="T55" fmla="*/ 52809758 h 408"/>
                  <a:gd name="T56" fmla="*/ 7065206 w 408"/>
                  <a:gd name="T57" fmla="*/ 48586340 h 408"/>
                  <a:gd name="T58" fmla="*/ 3773042 w 408"/>
                  <a:gd name="T59" fmla="*/ 44060475 h 408"/>
                  <a:gd name="T60" fmla="*/ 1367463 w 408"/>
                  <a:gd name="T61" fmla="*/ 38675370 h 408"/>
                  <a:gd name="T62" fmla="*/ 155987 w 408"/>
                  <a:gd name="T63" fmla="*/ 32812944 h 4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8" h="408">
                    <a:moveTo>
                      <a:pt x="0" y="203"/>
                    </a:moveTo>
                    <a:lnTo>
                      <a:pt x="1" y="183"/>
                    </a:lnTo>
                    <a:lnTo>
                      <a:pt x="4" y="163"/>
                    </a:lnTo>
                    <a:lnTo>
                      <a:pt x="9" y="143"/>
                    </a:lnTo>
                    <a:lnTo>
                      <a:pt x="16" y="125"/>
                    </a:lnTo>
                    <a:lnTo>
                      <a:pt x="25" y="107"/>
                    </a:lnTo>
                    <a:lnTo>
                      <a:pt x="35" y="89"/>
                    </a:lnTo>
                    <a:lnTo>
                      <a:pt x="47" y="74"/>
                    </a:lnTo>
                    <a:lnTo>
                      <a:pt x="61" y="60"/>
                    </a:lnTo>
                    <a:lnTo>
                      <a:pt x="74" y="46"/>
                    </a:lnTo>
                    <a:lnTo>
                      <a:pt x="90" y="34"/>
                    </a:lnTo>
                    <a:lnTo>
                      <a:pt x="106" y="24"/>
                    </a:lnTo>
                    <a:lnTo>
                      <a:pt x="124" y="17"/>
                    </a:lnTo>
                    <a:lnTo>
                      <a:pt x="144" y="9"/>
                    </a:lnTo>
                    <a:lnTo>
                      <a:pt x="163" y="5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5" y="0"/>
                    </a:lnTo>
                    <a:lnTo>
                      <a:pt x="244" y="5"/>
                    </a:lnTo>
                    <a:lnTo>
                      <a:pt x="264" y="9"/>
                    </a:lnTo>
                    <a:lnTo>
                      <a:pt x="283" y="17"/>
                    </a:lnTo>
                    <a:lnTo>
                      <a:pt x="301" y="24"/>
                    </a:lnTo>
                    <a:lnTo>
                      <a:pt x="317" y="34"/>
                    </a:lnTo>
                    <a:lnTo>
                      <a:pt x="333" y="46"/>
                    </a:lnTo>
                    <a:lnTo>
                      <a:pt x="348" y="60"/>
                    </a:lnTo>
                    <a:lnTo>
                      <a:pt x="360" y="74"/>
                    </a:lnTo>
                    <a:lnTo>
                      <a:pt x="372" y="89"/>
                    </a:lnTo>
                    <a:lnTo>
                      <a:pt x="382" y="107"/>
                    </a:lnTo>
                    <a:lnTo>
                      <a:pt x="391" y="125"/>
                    </a:lnTo>
                    <a:lnTo>
                      <a:pt x="399" y="143"/>
                    </a:lnTo>
                    <a:lnTo>
                      <a:pt x="403" y="163"/>
                    </a:lnTo>
                    <a:lnTo>
                      <a:pt x="406" y="183"/>
                    </a:lnTo>
                    <a:lnTo>
                      <a:pt x="408" y="203"/>
                    </a:lnTo>
                    <a:lnTo>
                      <a:pt x="406" y="224"/>
                    </a:lnTo>
                    <a:lnTo>
                      <a:pt x="403" y="245"/>
                    </a:lnTo>
                    <a:lnTo>
                      <a:pt x="399" y="264"/>
                    </a:lnTo>
                    <a:lnTo>
                      <a:pt x="391" y="283"/>
                    </a:lnTo>
                    <a:lnTo>
                      <a:pt x="382" y="301"/>
                    </a:lnTo>
                    <a:lnTo>
                      <a:pt x="372" y="318"/>
                    </a:lnTo>
                    <a:lnTo>
                      <a:pt x="360" y="332"/>
                    </a:lnTo>
                    <a:lnTo>
                      <a:pt x="348" y="347"/>
                    </a:lnTo>
                    <a:lnTo>
                      <a:pt x="333" y="361"/>
                    </a:lnTo>
                    <a:lnTo>
                      <a:pt x="317" y="372"/>
                    </a:lnTo>
                    <a:lnTo>
                      <a:pt x="301" y="383"/>
                    </a:lnTo>
                    <a:lnTo>
                      <a:pt x="283" y="392"/>
                    </a:lnTo>
                    <a:lnTo>
                      <a:pt x="264" y="398"/>
                    </a:lnTo>
                    <a:lnTo>
                      <a:pt x="244" y="403"/>
                    </a:lnTo>
                    <a:lnTo>
                      <a:pt x="225" y="406"/>
                    </a:lnTo>
                    <a:lnTo>
                      <a:pt x="204" y="408"/>
                    </a:lnTo>
                    <a:lnTo>
                      <a:pt x="182" y="406"/>
                    </a:lnTo>
                    <a:lnTo>
                      <a:pt x="163" y="403"/>
                    </a:lnTo>
                    <a:lnTo>
                      <a:pt x="144" y="398"/>
                    </a:lnTo>
                    <a:lnTo>
                      <a:pt x="124" y="392"/>
                    </a:lnTo>
                    <a:lnTo>
                      <a:pt x="106" y="383"/>
                    </a:lnTo>
                    <a:lnTo>
                      <a:pt x="90" y="372"/>
                    </a:lnTo>
                    <a:lnTo>
                      <a:pt x="74" y="361"/>
                    </a:lnTo>
                    <a:lnTo>
                      <a:pt x="61" y="347"/>
                    </a:lnTo>
                    <a:lnTo>
                      <a:pt x="47" y="332"/>
                    </a:lnTo>
                    <a:lnTo>
                      <a:pt x="35" y="318"/>
                    </a:lnTo>
                    <a:lnTo>
                      <a:pt x="25" y="301"/>
                    </a:lnTo>
                    <a:lnTo>
                      <a:pt x="16" y="283"/>
                    </a:lnTo>
                    <a:lnTo>
                      <a:pt x="9" y="264"/>
                    </a:lnTo>
                    <a:lnTo>
                      <a:pt x="4" y="245"/>
                    </a:lnTo>
                    <a:lnTo>
                      <a:pt x="1" y="224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6D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1" name="Freeform 73"/>
              <p:cNvSpPr>
                <a:spLocks noChangeAspect="1"/>
              </p:cNvSpPr>
              <p:nvPr/>
            </p:nvSpPr>
            <p:spPr bwMode="auto">
              <a:xfrm rot="5400000">
                <a:off x="1747" y="1042"/>
                <a:ext cx="751" cy="753"/>
              </a:xfrm>
              <a:custGeom>
                <a:avLst/>
                <a:gdLst>
                  <a:gd name="T0" fmla="*/ 0 w 401"/>
                  <a:gd name="T1" fmla="*/ 27303295 h 402"/>
                  <a:gd name="T2" fmla="*/ 1370155 w 401"/>
                  <a:gd name="T3" fmla="*/ 21285384 h 402"/>
                  <a:gd name="T4" fmla="*/ 3599090 w 401"/>
                  <a:gd name="T5" fmla="*/ 16050691 h 402"/>
                  <a:gd name="T6" fmla="*/ 6922179 w 401"/>
                  <a:gd name="T7" fmla="*/ 11050275 h 402"/>
                  <a:gd name="T8" fmla="*/ 11015243 w 401"/>
                  <a:gd name="T9" fmla="*/ 6939995 h 402"/>
                  <a:gd name="T10" fmla="*/ 15824164 w 401"/>
                  <a:gd name="T11" fmla="*/ 3790894 h 402"/>
                  <a:gd name="T12" fmla="*/ 21182198 w 401"/>
                  <a:gd name="T13" fmla="*/ 1373307 h 402"/>
                  <a:gd name="T14" fmla="*/ 27075556 w 401"/>
                  <a:gd name="T15" fmla="*/ 292968 h 402"/>
                  <a:gd name="T16" fmla="*/ 33226137 w 401"/>
                  <a:gd name="T17" fmla="*/ 292968 h 402"/>
                  <a:gd name="T18" fmla="*/ 39123691 w 401"/>
                  <a:gd name="T19" fmla="*/ 1373307 h 402"/>
                  <a:gd name="T20" fmla="*/ 44346014 w 401"/>
                  <a:gd name="T21" fmla="*/ 3790894 h 402"/>
                  <a:gd name="T22" fmla="*/ 49337417 w 401"/>
                  <a:gd name="T23" fmla="*/ 6939995 h 402"/>
                  <a:gd name="T24" fmla="*/ 53412740 w 401"/>
                  <a:gd name="T25" fmla="*/ 11050275 h 402"/>
                  <a:gd name="T26" fmla="*/ 56712332 w 401"/>
                  <a:gd name="T27" fmla="*/ 16050691 h 402"/>
                  <a:gd name="T28" fmla="*/ 58988003 w 401"/>
                  <a:gd name="T29" fmla="*/ 21285384 h 402"/>
                  <a:gd name="T30" fmla="*/ 60305980 w 401"/>
                  <a:gd name="T31" fmla="*/ 27303295 h 402"/>
                  <a:gd name="T32" fmla="*/ 60305980 w 401"/>
                  <a:gd name="T33" fmla="*/ 33351998 h 402"/>
                  <a:gd name="T34" fmla="*/ 58988003 w 401"/>
                  <a:gd name="T35" fmla="*/ 39403827 h 402"/>
                  <a:gd name="T36" fmla="*/ 56712332 w 401"/>
                  <a:gd name="T37" fmla="*/ 44793968 h 402"/>
                  <a:gd name="T38" fmla="*/ 53412740 w 401"/>
                  <a:gd name="T39" fmla="*/ 49657357 h 402"/>
                  <a:gd name="T40" fmla="*/ 49337417 w 401"/>
                  <a:gd name="T41" fmla="*/ 53740162 h 402"/>
                  <a:gd name="T42" fmla="*/ 44346014 w 401"/>
                  <a:gd name="T43" fmla="*/ 57052802 h 402"/>
                  <a:gd name="T44" fmla="*/ 39123691 w 401"/>
                  <a:gd name="T45" fmla="*/ 59317258 h 402"/>
                  <a:gd name="T46" fmla="*/ 33226137 w 401"/>
                  <a:gd name="T47" fmla="*/ 60652073 h 402"/>
                  <a:gd name="T48" fmla="*/ 27075556 w 401"/>
                  <a:gd name="T49" fmla="*/ 60652073 h 402"/>
                  <a:gd name="T50" fmla="*/ 21182198 w 401"/>
                  <a:gd name="T51" fmla="*/ 59317258 h 402"/>
                  <a:gd name="T52" fmla="*/ 15824164 w 401"/>
                  <a:gd name="T53" fmla="*/ 57052802 h 402"/>
                  <a:gd name="T54" fmla="*/ 11015243 w 401"/>
                  <a:gd name="T55" fmla="*/ 53740162 h 402"/>
                  <a:gd name="T56" fmla="*/ 6922179 w 401"/>
                  <a:gd name="T57" fmla="*/ 49657357 h 402"/>
                  <a:gd name="T58" fmla="*/ 3599090 w 401"/>
                  <a:gd name="T59" fmla="*/ 44793968 h 402"/>
                  <a:gd name="T60" fmla="*/ 1370155 w 401"/>
                  <a:gd name="T61" fmla="*/ 39403827 h 402"/>
                  <a:gd name="T62" fmla="*/ 0 w 401"/>
                  <a:gd name="T63" fmla="*/ 33351998 h 4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1" h="402">
                    <a:moveTo>
                      <a:pt x="0" y="200"/>
                    </a:moveTo>
                    <a:lnTo>
                      <a:pt x="0" y="181"/>
                    </a:lnTo>
                    <a:lnTo>
                      <a:pt x="5" y="160"/>
                    </a:lnTo>
                    <a:lnTo>
                      <a:pt x="9" y="141"/>
                    </a:lnTo>
                    <a:lnTo>
                      <a:pt x="15" y="123"/>
                    </a:lnTo>
                    <a:lnTo>
                      <a:pt x="24" y="106"/>
                    </a:lnTo>
                    <a:lnTo>
                      <a:pt x="34" y="89"/>
                    </a:lnTo>
                    <a:lnTo>
                      <a:pt x="46" y="73"/>
                    </a:lnTo>
                    <a:lnTo>
                      <a:pt x="58" y="60"/>
                    </a:lnTo>
                    <a:lnTo>
                      <a:pt x="73" y="46"/>
                    </a:lnTo>
                    <a:lnTo>
                      <a:pt x="88" y="34"/>
                    </a:lnTo>
                    <a:lnTo>
                      <a:pt x="105" y="25"/>
                    </a:lnTo>
                    <a:lnTo>
                      <a:pt x="122" y="17"/>
                    </a:lnTo>
                    <a:lnTo>
                      <a:pt x="141" y="9"/>
                    </a:lnTo>
                    <a:lnTo>
                      <a:pt x="160" y="5"/>
                    </a:lnTo>
                    <a:lnTo>
                      <a:pt x="180" y="2"/>
                    </a:lnTo>
                    <a:lnTo>
                      <a:pt x="200" y="0"/>
                    </a:lnTo>
                    <a:lnTo>
                      <a:pt x="221" y="2"/>
                    </a:lnTo>
                    <a:lnTo>
                      <a:pt x="240" y="5"/>
                    </a:lnTo>
                    <a:lnTo>
                      <a:pt x="260" y="9"/>
                    </a:lnTo>
                    <a:lnTo>
                      <a:pt x="279" y="17"/>
                    </a:lnTo>
                    <a:lnTo>
                      <a:pt x="295" y="25"/>
                    </a:lnTo>
                    <a:lnTo>
                      <a:pt x="313" y="34"/>
                    </a:lnTo>
                    <a:lnTo>
                      <a:pt x="328" y="46"/>
                    </a:lnTo>
                    <a:lnTo>
                      <a:pt x="343" y="60"/>
                    </a:lnTo>
                    <a:lnTo>
                      <a:pt x="355" y="73"/>
                    </a:lnTo>
                    <a:lnTo>
                      <a:pt x="366" y="89"/>
                    </a:lnTo>
                    <a:lnTo>
                      <a:pt x="377" y="106"/>
                    </a:lnTo>
                    <a:lnTo>
                      <a:pt x="386" y="123"/>
                    </a:lnTo>
                    <a:lnTo>
                      <a:pt x="392" y="141"/>
                    </a:lnTo>
                    <a:lnTo>
                      <a:pt x="398" y="160"/>
                    </a:lnTo>
                    <a:lnTo>
                      <a:pt x="401" y="181"/>
                    </a:lnTo>
                    <a:lnTo>
                      <a:pt x="401" y="200"/>
                    </a:lnTo>
                    <a:lnTo>
                      <a:pt x="401" y="221"/>
                    </a:lnTo>
                    <a:lnTo>
                      <a:pt x="398" y="242"/>
                    </a:lnTo>
                    <a:lnTo>
                      <a:pt x="392" y="261"/>
                    </a:lnTo>
                    <a:lnTo>
                      <a:pt x="386" y="279"/>
                    </a:lnTo>
                    <a:lnTo>
                      <a:pt x="377" y="297"/>
                    </a:lnTo>
                    <a:lnTo>
                      <a:pt x="366" y="313"/>
                    </a:lnTo>
                    <a:lnTo>
                      <a:pt x="355" y="329"/>
                    </a:lnTo>
                    <a:lnTo>
                      <a:pt x="343" y="343"/>
                    </a:lnTo>
                    <a:lnTo>
                      <a:pt x="328" y="356"/>
                    </a:lnTo>
                    <a:lnTo>
                      <a:pt x="313" y="368"/>
                    </a:lnTo>
                    <a:lnTo>
                      <a:pt x="295" y="378"/>
                    </a:lnTo>
                    <a:lnTo>
                      <a:pt x="279" y="387"/>
                    </a:lnTo>
                    <a:lnTo>
                      <a:pt x="260" y="393"/>
                    </a:lnTo>
                    <a:lnTo>
                      <a:pt x="240" y="398"/>
                    </a:lnTo>
                    <a:lnTo>
                      <a:pt x="221" y="402"/>
                    </a:lnTo>
                    <a:lnTo>
                      <a:pt x="200" y="402"/>
                    </a:lnTo>
                    <a:lnTo>
                      <a:pt x="180" y="402"/>
                    </a:lnTo>
                    <a:lnTo>
                      <a:pt x="160" y="398"/>
                    </a:lnTo>
                    <a:lnTo>
                      <a:pt x="141" y="393"/>
                    </a:lnTo>
                    <a:lnTo>
                      <a:pt x="122" y="387"/>
                    </a:lnTo>
                    <a:lnTo>
                      <a:pt x="105" y="378"/>
                    </a:lnTo>
                    <a:lnTo>
                      <a:pt x="88" y="368"/>
                    </a:lnTo>
                    <a:lnTo>
                      <a:pt x="73" y="356"/>
                    </a:lnTo>
                    <a:lnTo>
                      <a:pt x="58" y="343"/>
                    </a:lnTo>
                    <a:lnTo>
                      <a:pt x="46" y="329"/>
                    </a:lnTo>
                    <a:lnTo>
                      <a:pt x="34" y="313"/>
                    </a:lnTo>
                    <a:lnTo>
                      <a:pt x="24" y="297"/>
                    </a:lnTo>
                    <a:lnTo>
                      <a:pt x="15" y="279"/>
                    </a:lnTo>
                    <a:lnTo>
                      <a:pt x="9" y="261"/>
                    </a:lnTo>
                    <a:lnTo>
                      <a:pt x="5" y="242"/>
                    </a:lnTo>
                    <a:lnTo>
                      <a:pt x="0" y="221"/>
                    </a:lnTo>
                    <a:lnTo>
                      <a:pt x="0" y="200"/>
                    </a:lnTo>
                    <a:close/>
                  </a:path>
                </a:pathLst>
              </a:custGeom>
              <a:solidFill>
                <a:srgbClr val="7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2" name="Freeform 74"/>
              <p:cNvSpPr>
                <a:spLocks noChangeAspect="1"/>
              </p:cNvSpPr>
              <p:nvPr/>
            </p:nvSpPr>
            <p:spPr bwMode="auto">
              <a:xfrm rot="5400000">
                <a:off x="1744" y="1046"/>
                <a:ext cx="742" cy="739"/>
              </a:xfrm>
              <a:custGeom>
                <a:avLst/>
                <a:gdLst>
                  <a:gd name="T0" fmla="*/ 293862 w 396"/>
                  <a:gd name="T1" fmla="*/ 25950977 h 395"/>
                  <a:gd name="T2" fmla="*/ 1378531 w 396"/>
                  <a:gd name="T3" fmla="*/ 20364155 h 395"/>
                  <a:gd name="T4" fmla="*/ 3622247 w 396"/>
                  <a:gd name="T5" fmla="*/ 15055284 h 395"/>
                  <a:gd name="T6" fmla="*/ 6787140 w 396"/>
                  <a:gd name="T7" fmla="*/ 10496451 h 395"/>
                  <a:gd name="T8" fmla="*/ 10783900 w 396"/>
                  <a:gd name="T9" fmla="*/ 6444217 h 395"/>
                  <a:gd name="T10" fmla="*/ 15795814 w 396"/>
                  <a:gd name="T11" fmla="*/ 3384994 h 395"/>
                  <a:gd name="T12" fmla="*/ 21237914 w 396"/>
                  <a:gd name="T13" fmla="*/ 1351363 h 395"/>
                  <a:gd name="T14" fmla="*/ 27077502 w 396"/>
                  <a:gd name="T15" fmla="*/ 0 h 395"/>
                  <a:gd name="T16" fmla="*/ 33054084 w 396"/>
                  <a:gd name="T17" fmla="*/ 0 h 395"/>
                  <a:gd name="T18" fmla="*/ 39058541 w 396"/>
                  <a:gd name="T19" fmla="*/ 1351363 h 395"/>
                  <a:gd name="T20" fmla="*/ 44342851 w 396"/>
                  <a:gd name="T21" fmla="*/ 3384994 h 395"/>
                  <a:gd name="T22" fmla="*/ 49060300 w 396"/>
                  <a:gd name="T23" fmla="*/ 6444217 h 395"/>
                  <a:gd name="T24" fmla="*/ 53161263 w 396"/>
                  <a:gd name="T25" fmla="*/ 10496451 h 395"/>
                  <a:gd name="T26" fmla="*/ 56489322 w 396"/>
                  <a:gd name="T27" fmla="*/ 15055284 h 395"/>
                  <a:gd name="T28" fmla="*/ 58759182 w 396"/>
                  <a:gd name="T29" fmla="*/ 20364155 h 395"/>
                  <a:gd name="T30" fmla="*/ 60000951 w 396"/>
                  <a:gd name="T31" fmla="*/ 25950977 h 395"/>
                  <a:gd name="T32" fmla="*/ 60000951 w 396"/>
                  <a:gd name="T33" fmla="*/ 32150627 h 395"/>
                  <a:gd name="T34" fmla="*/ 58759182 w 396"/>
                  <a:gd name="T35" fmla="*/ 37763312 h 395"/>
                  <a:gd name="T36" fmla="*/ 56489322 w 396"/>
                  <a:gd name="T37" fmla="*/ 43073687 h 395"/>
                  <a:gd name="T38" fmla="*/ 53161263 w 396"/>
                  <a:gd name="T39" fmla="*/ 47626808 h 395"/>
                  <a:gd name="T40" fmla="*/ 49060300 w 396"/>
                  <a:gd name="T41" fmla="*/ 51634514 h 395"/>
                  <a:gd name="T42" fmla="*/ 44342851 w 396"/>
                  <a:gd name="T43" fmla="*/ 54879603 h 395"/>
                  <a:gd name="T44" fmla="*/ 39058541 w 396"/>
                  <a:gd name="T45" fmla="*/ 57117733 h 395"/>
                  <a:gd name="T46" fmla="*/ 33054084 w 396"/>
                  <a:gd name="T47" fmla="*/ 58129295 h 395"/>
                  <a:gd name="T48" fmla="*/ 27077502 w 396"/>
                  <a:gd name="T49" fmla="*/ 58129295 h 395"/>
                  <a:gd name="T50" fmla="*/ 21237914 w 396"/>
                  <a:gd name="T51" fmla="*/ 57117733 h 395"/>
                  <a:gd name="T52" fmla="*/ 15795814 w 396"/>
                  <a:gd name="T53" fmla="*/ 54879603 h 395"/>
                  <a:gd name="T54" fmla="*/ 10783900 w 396"/>
                  <a:gd name="T55" fmla="*/ 51634514 h 395"/>
                  <a:gd name="T56" fmla="*/ 6787140 w 396"/>
                  <a:gd name="T57" fmla="*/ 47626808 h 395"/>
                  <a:gd name="T58" fmla="*/ 3622247 w 396"/>
                  <a:gd name="T59" fmla="*/ 43073687 h 395"/>
                  <a:gd name="T60" fmla="*/ 1378531 w 396"/>
                  <a:gd name="T61" fmla="*/ 37763312 h 395"/>
                  <a:gd name="T62" fmla="*/ 293862 w 396"/>
                  <a:gd name="T63" fmla="*/ 32150627 h 39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6" h="395">
                    <a:moveTo>
                      <a:pt x="0" y="197"/>
                    </a:moveTo>
                    <a:lnTo>
                      <a:pt x="2" y="176"/>
                    </a:lnTo>
                    <a:lnTo>
                      <a:pt x="5" y="157"/>
                    </a:lnTo>
                    <a:lnTo>
                      <a:pt x="9" y="138"/>
                    </a:lnTo>
                    <a:lnTo>
                      <a:pt x="16" y="120"/>
                    </a:lnTo>
                    <a:lnTo>
                      <a:pt x="24" y="102"/>
                    </a:lnTo>
                    <a:lnTo>
                      <a:pt x="34" y="86"/>
                    </a:lnTo>
                    <a:lnTo>
                      <a:pt x="45" y="71"/>
                    </a:lnTo>
                    <a:lnTo>
                      <a:pt x="58" y="58"/>
                    </a:lnTo>
                    <a:lnTo>
                      <a:pt x="71" y="44"/>
                    </a:lnTo>
                    <a:lnTo>
                      <a:pt x="88" y="32"/>
                    </a:lnTo>
                    <a:lnTo>
                      <a:pt x="104" y="23"/>
                    </a:lnTo>
                    <a:lnTo>
                      <a:pt x="120" y="15"/>
                    </a:lnTo>
                    <a:lnTo>
                      <a:pt x="140" y="9"/>
                    </a:lnTo>
                    <a:lnTo>
                      <a:pt x="157" y="3"/>
                    </a:lnTo>
                    <a:lnTo>
                      <a:pt x="178" y="0"/>
                    </a:lnTo>
                    <a:lnTo>
                      <a:pt x="197" y="0"/>
                    </a:lnTo>
                    <a:lnTo>
                      <a:pt x="218" y="0"/>
                    </a:lnTo>
                    <a:lnTo>
                      <a:pt x="237" y="3"/>
                    </a:lnTo>
                    <a:lnTo>
                      <a:pt x="257" y="9"/>
                    </a:lnTo>
                    <a:lnTo>
                      <a:pt x="274" y="15"/>
                    </a:lnTo>
                    <a:lnTo>
                      <a:pt x="292" y="23"/>
                    </a:lnTo>
                    <a:lnTo>
                      <a:pt x="309" y="32"/>
                    </a:lnTo>
                    <a:lnTo>
                      <a:pt x="323" y="44"/>
                    </a:lnTo>
                    <a:lnTo>
                      <a:pt x="338" y="58"/>
                    </a:lnTo>
                    <a:lnTo>
                      <a:pt x="350" y="71"/>
                    </a:lnTo>
                    <a:lnTo>
                      <a:pt x="362" y="86"/>
                    </a:lnTo>
                    <a:lnTo>
                      <a:pt x="372" y="102"/>
                    </a:lnTo>
                    <a:lnTo>
                      <a:pt x="380" y="120"/>
                    </a:lnTo>
                    <a:lnTo>
                      <a:pt x="387" y="138"/>
                    </a:lnTo>
                    <a:lnTo>
                      <a:pt x="392" y="157"/>
                    </a:lnTo>
                    <a:lnTo>
                      <a:pt x="395" y="176"/>
                    </a:lnTo>
                    <a:lnTo>
                      <a:pt x="396" y="197"/>
                    </a:lnTo>
                    <a:lnTo>
                      <a:pt x="395" y="218"/>
                    </a:lnTo>
                    <a:lnTo>
                      <a:pt x="392" y="237"/>
                    </a:lnTo>
                    <a:lnTo>
                      <a:pt x="387" y="256"/>
                    </a:lnTo>
                    <a:lnTo>
                      <a:pt x="380" y="274"/>
                    </a:lnTo>
                    <a:lnTo>
                      <a:pt x="372" y="292"/>
                    </a:lnTo>
                    <a:lnTo>
                      <a:pt x="362" y="308"/>
                    </a:lnTo>
                    <a:lnTo>
                      <a:pt x="350" y="323"/>
                    </a:lnTo>
                    <a:lnTo>
                      <a:pt x="338" y="336"/>
                    </a:lnTo>
                    <a:lnTo>
                      <a:pt x="323" y="350"/>
                    </a:lnTo>
                    <a:lnTo>
                      <a:pt x="309" y="361"/>
                    </a:lnTo>
                    <a:lnTo>
                      <a:pt x="292" y="372"/>
                    </a:lnTo>
                    <a:lnTo>
                      <a:pt x="274" y="379"/>
                    </a:lnTo>
                    <a:lnTo>
                      <a:pt x="257" y="387"/>
                    </a:lnTo>
                    <a:lnTo>
                      <a:pt x="237" y="391"/>
                    </a:lnTo>
                    <a:lnTo>
                      <a:pt x="218" y="394"/>
                    </a:lnTo>
                    <a:lnTo>
                      <a:pt x="197" y="395"/>
                    </a:lnTo>
                    <a:lnTo>
                      <a:pt x="178" y="394"/>
                    </a:lnTo>
                    <a:lnTo>
                      <a:pt x="157" y="391"/>
                    </a:lnTo>
                    <a:lnTo>
                      <a:pt x="140" y="387"/>
                    </a:lnTo>
                    <a:lnTo>
                      <a:pt x="120" y="379"/>
                    </a:lnTo>
                    <a:lnTo>
                      <a:pt x="104" y="372"/>
                    </a:lnTo>
                    <a:lnTo>
                      <a:pt x="88" y="361"/>
                    </a:lnTo>
                    <a:lnTo>
                      <a:pt x="71" y="350"/>
                    </a:lnTo>
                    <a:lnTo>
                      <a:pt x="58" y="336"/>
                    </a:lnTo>
                    <a:lnTo>
                      <a:pt x="45" y="323"/>
                    </a:lnTo>
                    <a:lnTo>
                      <a:pt x="34" y="308"/>
                    </a:lnTo>
                    <a:lnTo>
                      <a:pt x="24" y="292"/>
                    </a:lnTo>
                    <a:lnTo>
                      <a:pt x="16" y="274"/>
                    </a:lnTo>
                    <a:lnTo>
                      <a:pt x="9" y="256"/>
                    </a:lnTo>
                    <a:lnTo>
                      <a:pt x="5" y="237"/>
                    </a:lnTo>
                    <a:lnTo>
                      <a:pt x="2" y="218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7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3" name="Freeform 75"/>
              <p:cNvSpPr>
                <a:spLocks noChangeAspect="1"/>
              </p:cNvSpPr>
              <p:nvPr/>
            </p:nvSpPr>
            <p:spPr bwMode="auto">
              <a:xfrm rot="5400000">
                <a:off x="1762" y="1043"/>
                <a:ext cx="730" cy="730"/>
              </a:xfrm>
              <a:custGeom>
                <a:avLst/>
                <a:gdLst>
                  <a:gd name="T0" fmla="*/ 290226 w 390"/>
                  <a:gd name="T1" fmla="*/ 26092371 h 390"/>
                  <a:gd name="T2" fmla="*/ 1361471 w 390"/>
                  <a:gd name="T3" fmla="*/ 20285513 h 390"/>
                  <a:gd name="T4" fmla="*/ 3562621 w 390"/>
                  <a:gd name="T5" fmla="*/ 15210357 h 390"/>
                  <a:gd name="T6" fmla="*/ 6668496 w 390"/>
                  <a:gd name="T7" fmla="*/ 10576790 h 390"/>
                  <a:gd name="T8" fmla="*/ 10576790 w 390"/>
                  <a:gd name="T9" fmla="*/ 6488332 h 390"/>
                  <a:gd name="T10" fmla="*/ 15210357 w 390"/>
                  <a:gd name="T11" fmla="*/ 3411050 h 390"/>
                  <a:gd name="T12" fmla="*/ 20523555 w 390"/>
                  <a:gd name="T13" fmla="*/ 1361471 h 390"/>
                  <a:gd name="T14" fmla="*/ 26092371 w 390"/>
                  <a:gd name="T15" fmla="*/ 155052 h 390"/>
                  <a:gd name="T16" fmla="*/ 31962837 w 390"/>
                  <a:gd name="T17" fmla="*/ 155052 h 390"/>
                  <a:gd name="T18" fmla="*/ 37787795 w 390"/>
                  <a:gd name="T19" fmla="*/ 1361471 h 390"/>
                  <a:gd name="T20" fmla="*/ 42894222 w 390"/>
                  <a:gd name="T21" fmla="*/ 3411050 h 390"/>
                  <a:gd name="T22" fmla="*/ 47477543 w 390"/>
                  <a:gd name="T23" fmla="*/ 6488332 h 390"/>
                  <a:gd name="T24" fmla="*/ 51539990 w 390"/>
                  <a:gd name="T25" fmla="*/ 10576790 h 390"/>
                  <a:gd name="T26" fmla="*/ 54831657 w 390"/>
                  <a:gd name="T27" fmla="*/ 15210357 h 390"/>
                  <a:gd name="T28" fmla="*/ 56742951 w 390"/>
                  <a:gd name="T29" fmla="*/ 20285513 h 390"/>
                  <a:gd name="T30" fmla="*/ 58054171 w 390"/>
                  <a:gd name="T31" fmla="*/ 26092371 h 390"/>
                  <a:gd name="T32" fmla="*/ 58054171 w 390"/>
                  <a:gd name="T33" fmla="*/ 31962837 h 390"/>
                  <a:gd name="T34" fmla="*/ 56742951 w 390"/>
                  <a:gd name="T35" fmla="*/ 37689273 h 390"/>
                  <a:gd name="T36" fmla="*/ 54831657 w 390"/>
                  <a:gd name="T37" fmla="*/ 42712936 h 390"/>
                  <a:gd name="T38" fmla="*/ 51539990 w 390"/>
                  <a:gd name="T39" fmla="*/ 47345859 h 390"/>
                  <a:gd name="T40" fmla="*/ 47477543 w 390"/>
                  <a:gd name="T41" fmla="*/ 51383111 h 390"/>
                  <a:gd name="T42" fmla="*/ 42894222 w 390"/>
                  <a:gd name="T43" fmla="*/ 54487911 h 390"/>
                  <a:gd name="T44" fmla="*/ 37787795 w 390"/>
                  <a:gd name="T45" fmla="*/ 56742951 h 390"/>
                  <a:gd name="T46" fmla="*/ 31962837 w 390"/>
                  <a:gd name="T47" fmla="*/ 57760501 h 390"/>
                  <a:gd name="T48" fmla="*/ 26092371 w 390"/>
                  <a:gd name="T49" fmla="*/ 57760501 h 390"/>
                  <a:gd name="T50" fmla="*/ 20523555 w 390"/>
                  <a:gd name="T51" fmla="*/ 56742951 h 390"/>
                  <a:gd name="T52" fmla="*/ 15210357 w 390"/>
                  <a:gd name="T53" fmla="*/ 54487911 h 390"/>
                  <a:gd name="T54" fmla="*/ 10576790 w 390"/>
                  <a:gd name="T55" fmla="*/ 51383111 h 390"/>
                  <a:gd name="T56" fmla="*/ 6668496 w 390"/>
                  <a:gd name="T57" fmla="*/ 47345859 h 390"/>
                  <a:gd name="T58" fmla="*/ 3562621 w 390"/>
                  <a:gd name="T59" fmla="*/ 42712936 h 390"/>
                  <a:gd name="T60" fmla="*/ 1361471 w 390"/>
                  <a:gd name="T61" fmla="*/ 37689273 h 390"/>
                  <a:gd name="T62" fmla="*/ 290226 w 390"/>
                  <a:gd name="T63" fmla="*/ 31962837 h 3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0" h="390">
                    <a:moveTo>
                      <a:pt x="0" y="194"/>
                    </a:moveTo>
                    <a:lnTo>
                      <a:pt x="2" y="175"/>
                    </a:lnTo>
                    <a:lnTo>
                      <a:pt x="5" y="155"/>
                    </a:lnTo>
                    <a:lnTo>
                      <a:pt x="9" y="136"/>
                    </a:lnTo>
                    <a:lnTo>
                      <a:pt x="15" y="118"/>
                    </a:lnTo>
                    <a:lnTo>
                      <a:pt x="24" y="102"/>
                    </a:lnTo>
                    <a:lnTo>
                      <a:pt x="34" y="86"/>
                    </a:lnTo>
                    <a:lnTo>
                      <a:pt x="45" y="71"/>
                    </a:lnTo>
                    <a:lnTo>
                      <a:pt x="58" y="56"/>
                    </a:lnTo>
                    <a:lnTo>
                      <a:pt x="71" y="44"/>
                    </a:lnTo>
                    <a:lnTo>
                      <a:pt x="86" y="32"/>
                    </a:lnTo>
                    <a:lnTo>
                      <a:pt x="102" y="23"/>
                    </a:lnTo>
                    <a:lnTo>
                      <a:pt x="120" y="14"/>
                    </a:lnTo>
                    <a:lnTo>
                      <a:pt x="138" y="9"/>
                    </a:lnTo>
                    <a:lnTo>
                      <a:pt x="156" y="4"/>
                    </a:lnTo>
                    <a:lnTo>
                      <a:pt x="175" y="1"/>
                    </a:lnTo>
                    <a:lnTo>
                      <a:pt x="196" y="0"/>
                    </a:lnTo>
                    <a:lnTo>
                      <a:pt x="215" y="1"/>
                    </a:lnTo>
                    <a:lnTo>
                      <a:pt x="234" y="4"/>
                    </a:lnTo>
                    <a:lnTo>
                      <a:pt x="254" y="9"/>
                    </a:lnTo>
                    <a:lnTo>
                      <a:pt x="271" y="14"/>
                    </a:lnTo>
                    <a:lnTo>
                      <a:pt x="288" y="23"/>
                    </a:lnTo>
                    <a:lnTo>
                      <a:pt x="304" y="32"/>
                    </a:lnTo>
                    <a:lnTo>
                      <a:pt x="319" y="44"/>
                    </a:lnTo>
                    <a:lnTo>
                      <a:pt x="334" y="56"/>
                    </a:lnTo>
                    <a:lnTo>
                      <a:pt x="346" y="71"/>
                    </a:lnTo>
                    <a:lnTo>
                      <a:pt x="357" y="86"/>
                    </a:lnTo>
                    <a:lnTo>
                      <a:pt x="368" y="102"/>
                    </a:lnTo>
                    <a:lnTo>
                      <a:pt x="375" y="118"/>
                    </a:lnTo>
                    <a:lnTo>
                      <a:pt x="381" y="136"/>
                    </a:lnTo>
                    <a:lnTo>
                      <a:pt x="387" y="155"/>
                    </a:lnTo>
                    <a:lnTo>
                      <a:pt x="390" y="175"/>
                    </a:lnTo>
                    <a:lnTo>
                      <a:pt x="390" y="194"/>
                    </a:lnTo>
                    <a:lnTo>
                      <a:pt x="390" y="215"/>
                    </a:lnTo>
                    <a:lnTo>
                      <a:pt x="387" y="234"/>
                    </a:lnTo>
                    <a:lnTo>
                      <a:pt x="381" y="253"/>
                    </a:lnTo>
                    <a:lnTo>
                      <a:pt x="375" y="271"/>
                    </a:lnTo>
                    <a:lnTo>
                      <a:pt x="368" y="287"/>
                    </a:lnTo>
                    <a:lnTo>
                      <a:pt x="357" y="304"/>
                    </a:lnTo>
                    <a:lnTo>
                      <a:pt x="346" y="318"/>
                    </a:lnTo>
                    <a:lnTo>
                      <a:pt x="334" y="333"/>
                    </a:lnTo>
                    <a:lnTo>
                      <a:pt x="319" y="345"/>
                    </a:lnTo>
                    <a:lnTo>
                      <a:pt x="304" y="357"/>
                    </a:lnTo>
                    <a:lnTo>
                      <a:pt x="288" y="366"/>
                    </a:lnTo>
                    <a:lnTo>
                      <a:pt x="271" y="375"/>
                    </a:lnTo>
                    <a:lnTo>
                      <a:pt x="254" y="381"/>
                    </a:lnTo>
                    <a:lnTo>
                      <a:pt x="234" y="385"/>
                    </a:lnTo>
                    <a:lnTo>
                      <a:pt x="215" y="388"/>
                    </a:lnTo>
                    <a:lnTo>
                      <a:pt x="196" y="390"/>
                    </a:lnTo>
                    <a:lnTo>
                      <a:pt x="175" y="388"/>
                    </a:lnTo>
                    <a:lnTo>
                      <a:pt x="156" y="385"/>
                    </a:lnTo>
                    <a:lnTo>
                      <a:pt x="138" y="381"/>
                    </a:lnTo>
                    <a:lnTo>
                      <a:pt x="120" y="375"/>
                    </a:lnTo>
                    <a:lnTo>
                      <a:pt x="102" y="366"/>
                    </a:lnTo>
                    <a:lnTo>
                      <a:pt x="86" y="357"/>
                    </a:lnTo>
                    <a:lnTo>
                      <a:pt x="71" y="345"/>
                    </a:lnTo>
                    <a:lnTo>
                      <a:pt x="58" y="333"/>
                    </a:lnTo>
                    <a:lnTo>
                      <a:pt x="45" y="318"/>
                    </a:lnTo>
                    <a:lnTo>
                      <a:pt x="34" y="304"/>
                    </a:lnTo>
                    <a:lnTo>
                      <a:pt x="24" y="287"/>
                    </a:lnTo>
                    <a:lnTo>
                      <a:pt x="15" y="271"/>
                    </a:lnTo>
                    <a:lnTo>
                      <a:pt x="9" y="253"/>
                    </a:lnTo>
                    <a:lnTo>
                      <a:pt x="5" y="234"/>
                    </a:lnTo>
                    <a:lnTo>
                      <a:pt x="2" y="215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75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4" name="Freeform 76"/>
              <p:cNvSpPr>
                <a:spLocks noChangeAspect="1"/>
              </p:cNvSpPr>
              <p:nvPr/>
            </p:nvSpPr>
            <p:spPr bwMode="auto">
              <a:xfrm rot="5400000">
                <a:off x="1752" y="1057"/>
                <a:ext cx="722" cy="721"/>
              </a:xfrm>
              <a:custGeom>
                <a:avLst/>
                <a:gdLst>
                  <a:gd name="T0" fmla="*/ 288456 w 386"/>
                  <a:gd name="T1" fmla="*/ 26020899 h 385"/>
                  <a:gd name="T2" fmla="*/ 1340393 w 386"/>
                  <a:gd name="T3" fmla="*/ 20323606 h 385"/>
                  <a:gd name="T4" fmla="*/ 3530846 w 386"/>
                  <a:gd name="T5" fmla="*/ 14997641 h 385"/>
                  <a:gd name="T6" fmla="*/ 6604329 w 386"/>
                  <a:gd name="T7" fmla="*/ 10669388 h 385"/>
                  <a:gd name="T8" fmla="*/ 10466825 w 386"/>
                  <a:gd name="T9" fmla="*/ 6585477 h 385"/>
                  <a:gd name="T10" fmla="*/ 14860558 w 386"/>
                  <a:gd name="T11" fmla="*/ 3485876 h 385"/>
                  <a:gd name="T12" fmla="*/ 19937396 w 386"/>
                  <a:gd name="T13" fmla="*/ 1369582 h 385"/>
                  <a:gd name="T14" fmla="*/ 25525315 w 386"/>
                  <a:gd name="T15" fmla="*/ 156144 h 385"/>
                  <a:gd name="T16" fmla="*/ 31203587 w 386"/>
                  <a:gd name="T17" fmla="*/ 156144 h 385"/>
                  <a:gd name="T18" fmla="*/ 36824650 w 386"/>
                  <a:gd name="T19" fmla="*/ 1369582 h 385"/>
                  <a:gd name="T20" fmla="*/ 41860765 w 386"/>
                  <a:gd name="T21" fmla="*/ 3485876 h 385"/>
                  <a:gd name="T22" fmla="*/ 46396511 w 386"/>
                  <a:gd name="T23" fmla="*/ 6585477 h 385"/>
                  <a:gd name="T24" fmla="*/ 50081334 w 386"/>
                  <a:gd name="T25" fmla="*/ 10669388 h 385"/>
                  <a:gd name="T26" fmla="*/ 53155071 w 386"/>
                  <a:gd name="T27" fmla="*/ 14997641 h 385"/>
                  <a:gd name="T28" fmla="*/ 55374211 w 386"/>
                  <a:gd name="T29" fmla="*/ 20323606 h 385"/>
                  <a:gd name="T30" fmla="*/ 56395770 w 386"/>
                  <a:gd name="T31" fmla="*/ 26020899 h 385"/>
                  <a:gd name="T32" fmla="*/ 56395770 w 386"/>
                  <a:gd name="T33" fmla="*/ 31832832 h 385"/>
                  <a:gd name="T34" fmla="*/ 55374211 w 386"/>
                  <a:gd name="T35" fmla="*/ 37557778 h 385"/>
                  <a:gd name="T36" fmla="*/ 53155071 w 386"/>
                  <a:gd name="T37" fmla="*/ 42687856 h 385"/>
                  <a:gd name="T38" fmla="*/ 50081334 w 386"/>
                  <a:gd name="T39" fmla="*/ 47356788 h 385"/>
                  <a:gd name="T40" fmla="*/ 46396511 w 386"/>
                  <a:gd name="T41" fmla="*/ 51320186 h 385"/>
                  <a:gd name="T42" fmla="*/ 41860765 w 386"/>
                  <a:gd name="T43" fmla="*/ 54263282 h 385"/>
                  <a:gd name="T44" fmla="*/ 36824650 w 386"/>
                  <a:gd name="T45" fmla="*/ 56487423 h 385"/>
                  <a:gd name="T46" fmla="*/ 31203587 w 386"/>
                  <a:gd name="T47" fmla="*/ 57697870 h 385"/>
                  <a:gd name="T48" fmla="*/ 25525315 w 386"/>
                  <a:gd name="T49" fmla="*/ 57697870 h 385"/>
                  <a:gd name="T50" fmla="*/ 19937396 w 386"/>
                  <a:gd name="T51" fmla="*/ 56487423 h 385"/>
                  <a:gd name="T52" fmla="*/ 14860558 w 386"/>
                  <a:gd name="T53" fmla="*/ 54263282 h 385"/>
                  <a:gd name="T54" fmla="*/ 10466825 w 386"/>
                  <a:gd name="T55" fmla="*/ 51320186 h 385"/>
                  <a:gd name="T56" fmla="*/ 6604329 w 386"/>
                  <a:gd name="T57" fmla="*/ 47356788 h 385"/>
                  <a:gd name="T58" fmla="*/ 3530846 w 386"/>
                  <a:gd name="T59" fmla="*/ 42687856 h 385"/>
                  <a:gd name="T60" fmla="*/ 1340393 w 386"/>
                  <a:gd name="T61" fmla="*/ 37557778 h 385"/>
                  <a:gd name="T62" fmla="*/ 288456 w 386"/>
                  <a:gd name="T63" fmla="*/ 31832832 h 38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86" h="385">
                    <a:moveTo>
                      <a:pt x="0" y="192"/>
                    </a:moveTo>
                    <a:lnTo>
                      <a:pt x="2" y="173"/>
                    </a:lnTo>
                    <a:lnTo>
                      <a:pt x="4" y="154"/>
                    </a:lnTo>
                    <a:lnTo>
                      <a:pt x="9" y="135"/>
                    </a:lnTo>
                    <a:lnTo>
                      <a:pt x="16" y="117"/>
                    </a:lnTo>
                    <a:lnTo>
                      <a:pt x="24" y="100"/>
                    </a:lnTo>
                    <a:lnTo>
                      <a:pt x="33" y="86"/>
                    </a:lnTo>
                    <a:lnTo>
                      <a:pt x="45" y="71"/>
                    </a:lnTo>
                    <a:lnTo>
                      <a:pt x="56" y="56"/>
                    </a:lnTo>
                    <a:lnTo>
                      <a:pt x="71" y="44"/>
                    </a:lnTo>
                    <a:lnTo>
                      <a:pt x="86" y="32"/>
                    </a:lnTo>
                    <a:lnTo>
                      <a:pt x="101" y="23"/>
                    </a:lnTo>
                    <a:lnTo>
                      <a:pt x="117" y="16"/>
                    </a:lnTo>
                    <a:lnTo>
                      <a:pt x="136" y="9"/>
                    </a:lnTo>
                    <a:lnTo>
                      <a:pt x="154" y="4"/>
                    </a:lnTo>
                    <a:lnTo>
                      <a:pt x="174" y="1"/>
                    </a:lnTo>
                    <a:lnTo>
                      <a:pt x="193" y="0"/>
                    </a:lnTo>
                    <a:lnTo>
                      <a:pt x="212" y="1"/>
                    </a:lnTo>
                    <a:lnTo>
                      <a:pt x="231" y="4"/>
                    </a:lnTo>
                    <a:lnTo>
                      <a:pt x="251" y="9"/>
                    </a:lnTo>
                    <a:lnTo>
                      <a:pt x="267" y="16"/>
                    </a:lnTo>
                    <a:lnTo>
                      <a:pt x="285" y="23"/>
                    </a:lnTo>
                    <a:lnTo>
                      <a:pt x="301" y="32"/>
                    </a:lnTo>
                    <a:lnTo>
                      <a:pt x="316" y="44"/>
                    </a:lnTo>
                    <a:lnTo>
                      <a:pt x="329" y="56"/>
                    </a:lnTo>
                    <a:lnTo>
                      <a:pt x="341" y="71"/>
                    </a:lnTo>
                    <a:lnTo>
                      <a:pt x="353" y="86"/>
                    </a:lnTo>
                    <a:lnTo>
                      <a:pt x="362" y="100"/>
                    </a:lnTo>
                    <a:lnTo>
                      <a:pt x="371" y="117"/>
                    </a:lnTo>
                    <a:lnTo>
                      <a:pt x="377" y="135"/>
                    </a:lnTo>
                    <a:lnTo>
                      <a:pt x="381" y="154"/>
                    </a:lnTo>
                    <a:lnTo>
                      <a:pt x="384" y="173"/>
                    </a:lnTo>
                    <a:lnTo>
                      <a:pt x="386" y="192"/>
                    </a:lnTo>
                    <a:lnTo>
                      <a:pt x="384" y="212"/>
                    </a:lnTo>
                    <a:lnTo>
                      <a:pt x="381" y="231"/>
                    </a:lnTo>
                    <a:lnTo>
                      <a:pt x="377" y="250"/>
                    </a:lnTo>
                    <a:lnTo>
                      <a:pt x="371" y="266"/>
                    </a:lnTo>
                    <a:lnTo>
                      <a:pt x="362" y="284"/>
                    </a:lnTo>
                    <a:lnTo>
                      <a:pt x="353" y="299"/>
                    </a:lnTo>
                    <a:lnTo>
                      <a:pt x="341" y="315"/>
                    </a:lnTo>
                    <a:lnTo>
                      <a:pt x="329" y="329"/>
                    </a:lnTo>
                    <a:lnTo>
                      <a:pt x="316" y="341"/>
                    </a:lnTo>
                    <a:lnTo>
                      <a:pt x="301" y="351"/>
                    </a:lnTo>
                    <a:lnTo>
                      <a:pt x="285" y="361"/>
                    </a:lnTo>
                    <a:lnTo>
                      <a:pt x="267" y="370"/>
                    </a:lnTo>
                    <a:lnTo>
                      <a:pt x="251" y="376"/>
                    </a:lnTo>
                    <a:lnTo>
                      <a:pt x="231" y="381"/>
                    </a:lnTo>
                    <a:lnTo>
                      <a:pt x="212" y="384"/>
                    </a:lnTo>
                    <a:lnTo>
                      <a:pt x="193" y="385"/>
                    </a:lnTo>
                    <a:lnTo>
                      <a:pt x="174" y="384"/>
                    </a:lnTo>
                    <a:lnTo>
                      <a:pt x="154" y="381"/>
                    </a:lnTo>
                    <a:lnTo>
                      <a:pt x="136" y="376"/>
                    </a:lnTo>
                    <a:lnTo>
                      <a:pt x="117" y="370"/>
                    </a:lnTo>
                    <a:lnTo>
                      <a:pt x="101" y="361"/>
                    </a:lnTo>
                    <a:lnTo>
                      <a:pt x="86" y="351"/>
                    </a:lnTo>
                    <a:lnTo>
                      <a:pt x="71" y="341"/>
                    </a:lnTo>
                    <a:lnTo>
                      <a:pt x="56" y="329"/>
                    </a:lnTo>
                    <a:lnTo>
                      <a:pt x="45" y="315"/>
                    </a:lnTo>
                    <a:lnTo>
                      <a:pt x="33" y="299"/>
                    </a:lnTo>
                    <a:lnTo>
                      <a:pt x="24" y="284"/>
                    </a:lnTo>
                    <a:lnTo>
                      <a:pt x="16" y="266"/>
                    </a:lnTo>
                    <a:lnTo>
                      <a:pt x="9" y="250"/>
                    </a:lnTo>
                    <a:lnTo>
                      <a:pt x="4" y="231"/>
                    </a:lnTo>
                    <a:lnTo>
                      <a:pt x="2" y="212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77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5" name="Freeform 77"/>
              <p:cNvSpPr>
                <a:spLocks noChangeAspect="1"/>
              </p:cNvSpPr>
              <p:nvPr/>
            </p:nvSpPr>
            <p:spPr bwMode="auto">
              <a:xfrm rot="5400000">
                <a:off x="1771" y="1052"/>
                <a:ext cx="710" cy="708"/>
              </a:xfrm>
              <a:custGeom>
                <a:avLst/>
                <a:gdLst>
                  <a:gd name="T0" fmla="*/ 0 w 379"/>
                  <a:gd name="T1" fmla="*/ 25537556 h 378"/>
                  <a:gd name="T2" fmla="*/ 1193527 w 379"/>
                  <a:gd name="T3" fmla="*/ 19895354 h 378"/>
                  <a:gd name="T4" fmla="*/ 3499414 w 379"/>
                  <a:gd name="T5" fmla="*/ 14818953 h 378"/>
                  <a:gd name="T6" fmla="*/ 6635645 w 379"/>
                  <a:gd name="T7" fmla="*/ 10226637 h 378"/>
                  <a:gd name="T8" fmla="*/ 10426326 w 379"/>
                  <a:gd name="T9" fmla="*/ 6540390 h 378"/>
                  <a:gd name="T10" fmla="*/ 14863035 w 379"/>
                  <a:gd name="T11" fmla="*/ 3310601 h 378"/>
                  <a:gd name="T12" fmla="*/ 19945376 w 379"/>
                  <a:gd name="T13" fmla="*/ 1027314 h 378"/>
                  <a:gd name="T14" fmla="*/ 25706219 w 379"/>
                  <a:gd name="T15" fmla="*/ 0 h 378"/>
                  <a:gd name="T16" fmla="*/ 31501514 w 379"/>
                  <a:gd name="T17" fmla="*/ 0 h 378"/>
                  <a:gd name="T18" fmla="*/ 37071204 w 379"/>
                  <a:gd name="T19" fmla="*/ 1027314 h 378"/>
                  <a:gd name="T20" fmla="*/ 42237081 w 379"/>
                  <a:gd name="T21" fmla="*/ 3310601 h 378"/>
                  <a:gd name="T22" fmla="*/ 46890281 w 379"/>
                  <a:gd name="T23" fmla="*/ 6540390 h 378"/>
                  <a:gd name="T24" fmla="*/ 50772750 w 379"/>
                  <a:gd name="T25" fmla="*/ 10226637 h 378"/>
                  <a:gd name="T26" fmla="*/ 53879637 w 379"/>
                  <a:gd name="T27" fmla="*/ 14818953 h 378"/>
                  <a:gd name="T28" fmla="*/ 55958266 w 379"/>
                  <a:gd name="T29" fmla="*/ 19895354 h 378"/>
                  <a:gd name="T30" fmla="*/ 57333869 w 379"/>
                  <a:gd name="T31" fmla="*/ 25537556 h 378"/>
                  <a:gd name="T32" fmla="*/ 57333869 w 379"/>
                  <a:gd name="T33" fmla="*/ 31360143 h 378"/>
                  <a:gd name="T34" fmla="*/ 55958266 w 379"/>
                  <a:gd name="T35" fmla="*/ 36956856 h 378"/>
                  <a:gd name="T36" fmla="*/ 53879637 w 379"/>
                  <a:gd name="T37" fmla="*/ 42124541 h 378"/>
                  <a:gd name="T38" fmla="*/ 50772750 w 379"/>
                  <a:gd name="T39" fmla="*/ 46754348 h 378"/>
                  <a:gd name="T40" fmla="*/ 46890281 w 379"/>
                  <a:gd name="T41" fmla="*/ 50455139 h 378"/>
                  <a:gd name="T42" fmla="*/ 42237081 w 379"/>
                  <a:gd name="T43" fmla="*/ 53666741 h 378"/>
                  <a:gd name="T44" fmla="*/ 37071204 w 379"/>
                  <a:gd name="T45" fmla="*/ 55609558 h 378"/>
                  <a:gd name="T46" fmla="*/ 31501514 w 379"/>
                  <a:gd name="T47" fmla="*/ 56994878 h 378"/>
                  <a:gd name="T48" fmla="*/ 25706219 w 379"/>
                  <a:gd name="T49" fmla="*/ 56994878 h 378"/>
                  <a:gd name="T50" fmla="*/ 19945376 w 379"/>
                  <a:gd name="T51" fmla="*/ 55609558 h 378"/>
                  <a:gd name="T52" fmla="*/ 14863035 w 379"/>
                  <a:gd name="T53" fmla="*/ 53666741 h 378"/>
                  <a:gd name="T54" fmla="*/ 10426326 w 379"/>
                  <a:gd name="T55" fmla="*/ 50455139 h 378"/>
                  <a:gd name="T56" fmla="*/ 6635645 w 379"/>
                  <a:gd name="T57" fmla="*/ 46754348 h 378"/>
                  <a:gd name="T58" fmla="*/ 3499414 w 379"/>
                  <a:gd name="T59" fmla="*/ 42124541 h 378"/>
                  <a:gd name="T60" fmla="*/ 1193527 w 379"/>
                  <a:gd name="T61" fmla="*/ 36956856 h 378"/>
                  <a:gd name="T62" fmla="*/ 0 w 379"/>
                  <a:gd name="T63" fmla="*/ 31360143 h 3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9" h="378">
                    <a:moveTo>
                      <a:pt x="0" y="188"/>
                    </a:moveTo>
                    <a:lnTo>
                      <a:pt x="0" y="169"/>
                    </a:lnTo>
                    <a:lnTo>
                      <a:pt x="3" y="151"/>
                    </a:lnTo>
                    <a:lnTo>
                      <a:pt x="8" y="132"/>
                    </a:lnTo>
                    <a:lnTo>
                      <a:pt x="15" y="116"/>
                    </a:lnTo>
                    <a:lnTo>
                      <a:pt x="23" y="98"/>
                    </a:lnTo>
                    <a:lnTo>
                      <a:pt x="32" y="83"/>
                    </a:lnTo>
                    <a:lnTo>
                      <a:pt x="44" y="68"/>
                    </a:lnTo>
                    <a:lnTo>
                      <a:pt x="55" y="55"/>
                    </a:lnTo>
                    <a:lnTo>
                      <a:pt x="69" y="43"/>
                    </a:lnTo>
                    <a:lnTo>
                      <a:pt x="84" y="31"/>
                    </a:lnTo>
                    <a:lnTo>
                      <a:pt x="98" y="22"/>
                    </a:lnTo>
                    <a:lnTo>
                      <a:pt x="116" y="15"/>
                    </a:lnTo>
                    <a:lnTo>
                      <a:pt x="132" y="7"/>
                    </a:lnTo>
                    <a:lnTo>
                      <a:pt x="152" y="3"/>
                    </a:lnTo>
                    <a:lnTo>
                      <a:pt x="170" y="0"/>
                    </a:lnTo>
                    <a:lnTo>
                      <a:pt x="189" y="0"/>
                    </a:lnTo>
                    <a:lnTo>
                      <a:pt x="208" y="0"/>
                    </a:lnTo>
                    <a:lnTo>
                      <a:pt x="227" y="3"/>
                    </a:lnTo>
                    <a:lnTo>
                      <a:pt x="245" y="7"/>
                    </a:lnTo>
                    <a:lnTo>
                      <a:pt x="263" y="15"/>
                    </a:lnTo>
                    <a:lnTo>
                      <a:pt x="279" y="22"/>
                    </a:lnTo>
                    <a:lnTo>
                      <a:pt x="296" y="31"/>
                    </a:lnTo>
                    <a:lnTo>
                      <a:pt x="310" y="43"/>
                    </a:lnTo>
                    <a:lnTo>
                      <a:pt x="324" y="55"/>
                    </a:lnTo>
                    <a:lnTo>
                      <a:pt x="336" y="68"/>
                    </a:lnTo>
                    <a:lnTo>
                      <a:pt x="346" y="83"/>
                    </a:lnTo>
                    <a:lnTo>
                      <a:pt x="356" y="98"/>
                    </a:lnTo>
                    <a:lnTo>
                      <a:pt x="364" y="116"/>
                    </a:lnTo>
                    <a:lnTo>
                      <a:pt x="370" y="132"/>
                    </a:lnTo>
                    <a:lnTo>
                      <a:pt x="376" y="151"/>
                    </a:lnTo>
                    <a:lnTo>
                      <a:pt x="379" y="169"/>
                    </a:lnTo>
                    <a:lnTo>
                      <a:pt x="379" y="188"/>
                    </a:lnTo>
                    <a:lnTo>
                      <a:pt x="379" y="208"/>
                    </a:lnTo>
                    <a:lnTo>
                      <a:pt x="376" y="227"/>
                    </a:lnTo>
                    <a:lnTo>
                      <a:pt x="370" y="245"/>
                    </a:lnTo>
                    <a:lnTo>
                      <a:pt x="364" y="262"/>
                    </a:lnTo>
                    <a:lnTo>
                      <a:pt x="356" y="279"/>
                    </a:lnTo>
                    <a:lnTo>
                      <a:pt x="346" y="295"/>
                    </a:lnTo>
                    <a:lnTo>
                      <a:pt x="336" y="310"/>
                    </a:lnTo>
                    <a:lnTo>
                      <a:pt x="324" y="323"/>
                    </a:lnTo>
                    <a:lnTo>
                      <a:pt x="310" y="335"/>
                    </a:lnTo>
                    <a:lnTo>
                      <a:pt x="296" y="345"/>
                    </a:lnTo>
                    <a:lnTo>
                      <a:pt x="279" y="356"/>
                    </a:lnTo>
                    <a:lnTo>
                      <a:pt x="263" y="363"/>
                    </a:lnTo>
                    <a:lnTo>
                      <a:pt x="245" y="369"/>
                    </a:lnTo>
                    <a:lnTo>
                      <a:pt x="227" y="375"/>
                    </a:lnTo>
                    <a:lnTo>
                      <a:pt x="208" y="378"/>
                    </a:lnTo>
                    <a:lnTo>
                      <a:pt x="189" y="378"/>
                    </a:lnTo>
                    <a:lnTo>
                      <a:pt x="170" y="378"/>
                    </a:lnTo>
                    <a:lnTo>
                      <a:pt x="152" y="375"/>
                    </a:lnTo>
                    <a:lnTo>
                      <a:pt x="132" y="369"/>
                    </a:lnTo>
                    <a:lnTo>
                      <a:pt x="116" y="363"/>
                    </a:lnTo>
                    <a:lnTo>
                      <a:pt x="98" y="356"/>
                    </a:lnTo>
                    <a:lnTo>
                      <a:pt x="84" y="345"/>
                    </a:lnTo>
                    <a:lnTo>
                      <a:pt x="69" y="335"/>
                    </a:lnTo>
                    <a:lnTo>
                      <a:pt x="55" y="323"/>
                    </a:lnTo>
                    <a:lnTo>
                      <a:pt x="44" y="310"/>
                    </a:lnTo>
                    <a:lnTo>
                      <a:pt x="32" y="295"/>
                    </a:lnTo>
                    <a:lnTo>
                      <a:pt x="23" y="279"/>
                    </a:lnTo>
                    <a:lnTo>
                      <a:pt x="15" y="262"/>
                    </a:lnTo>
                    <a:lnTo>
                      <a:pt x="8" y="245"/>
                    </a:lnTo>
                    <a:lnTo>
                      <a:pt x="3" y="227"/>
                    </a:lnTo>
                    <a:lnTo>
                      <a:pt x="0" y="208"/>
                    </a:lnTo>
                    <a:lnTo>
                      <a:pt x="0" y="188"/>
                    </a:lnTo>
                    <a:close/>
                  </a:path>
                </a:pathLst>
              </a:custGeom>
              <a:solidFill>
                <a:srgbClr val="7C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6" name="Freeform 78"/>
              <p:cNvSpPr>
                <a:spLocks noChangeAspect="1"/>
              </p:cNvSpPr>
              <p:nvPr/>
            </p:nvSpPr>
            <p:spPr bwMode="auto">
              <a:xfrm rot="5400000">
                <a:off x="1774" y="1061"/>
                <a:ext cx="700" cy="700"/>
              </a:xfrm>
              <a:custGeom>
                <a:avLst/>
                <a:gdLst>
                  <a:gd name="T0" fmla="*/ 0 w 374"/>
                  <a:gd name="T1" fmla="*/ 24969129 h 374"/>
                  <a:gd name="T2" fmla="*/ 1360517 w 374"/>
                  <a:gd name="T3" fmla="*/ 19325287 h 374"/>
                  <a:gd name="T4" fmla="*/ 3404388 w 374"/>
                  <a:gd name="T5" fmla="*/ 14566178 h 374"/>
                  <a:gd name="T6" fmla="*/ 6371849 w 374"/>
                  <a:gd name="T7" fmla="*/ 10092125 h 374"/>
                  <a:gd name="T8" fmla="*/ 10227728 w 374"/>
                  <a:gd name="T9" fmla="*/ 6371849 h 374"/>
                  <a:gd name="T10" fmla="*/ 14566178 w 374"/>
                  <a:gd name="T11" fmla="*/ 3269288 h 374"/>
                  <a:gd name="T12" fmla="*/ 19488230 w 374"/>
                  <a:gd name="T13" fmla="*/ 1360517 h 374"/>
                  <a:gd name="T14" fmla="*/ 24969129 w 374"/>
                  <a:gd name="T15" fmla="*/ 290047 h 374"/>
                  <a:gd name="T16" fmla="*/ 30523998 w 374"/>
                  <a:gd name="T17" fmla="*/ 290047 h 374"/>
                  <a:gd name="T18" fmla="*/ 35991694 w 374"/>
                  <a:gd name="T19" fmla="*/ 1360517 h 374"/>
                  <a:gd name="T20" fmla="*/ 41088291 w 374"/>
                  <a:gd name="T21" fmla="*/ 3269288 h 374"/>
                  <a:gd name="T22" fmla="*/ 45499216 w 374"/>
                  <a:gd name="T23" fmla="*/ 6371849 h 374"/>
                  <a:gd name="T24" fmla="*/ 49234124 w 374"/>
                  <a:gd name="T25" fmla="*/ 10092125 h 374"/>
                  <a:gd name="T26" fmla="*/ 52349011 w 374"/>
                  <a:gd name="T27" fmla="*/ 14566178 h 374"/>
                  <a:gd name="T28" fmla="*/ 54246513 w 374"/>
                  <a:gd name="T29" fmla="*/ 19325287 h 374"/>
                  <a:gd name="T30" fmla="*/ 55423597 w 374"/>
                  <a:gd name="T31" fmla="*/ 24969129 h 374"/>
                  <a:gd name="T32" fmla="*/ 55423597 w 374"/>
                  <a:gd name="T33" fmla="*/ 30642655 h 374"/>
                  <a:gd name="T34" fmla="*/ 54246513 w 374"/>
                  <a:gd name="T35" fmla="*/ 35991694 h 374"/>
                  <a:gd name="T36" fmla="*/ 52349011 w 374"/>
                  <a:gd name="T37" fmla="*/ 41088291 h 374"/>
                  <a:gd name="T38" fmla="*/ 49234124 w 374"/>
                  <a:gd name="T39" fmla="*/ 45373762 h 374"/>
                  <a:gd name="T40" fmla="*/ 45499216 w 374"/>
                  <a:gd name="T41" fmla="*/ 49234124 h 374"/>
                  <a:gd name="T42" fmla="*/ 41088291 w 374"/>
                  <a:gd name="T43" fmla="*/ 52213350 h 374"/>
                  <a:gd name="T44" fmla="*/ 35991694 w 374"/>
                  <a:gd name="T45" fmla="*/ 54246513 h 374"/>
                  <a:gd name="T46" fmla="*/ 30523998 w 374"/>
                  <a:gd name="T47" fmla="*/ 55312783 h 374"/>
                  <a:gd name="T48" fmla="*/ 24969129 w 374"/>
                  <a:gd name="T49" fmla="*/ 55312783 h 374"/>
                  <a:gd name="T50" fmla="*/ 19488230 w 374"/>
                  <a:gd name="T51" fmla="*/ 54246513 h 374"/>
                  <a:gd name="T52" fmla="*/ 14566178 w 374"/>
                  <a:gd name="T53" fmla="*/ 52213350 h 374"/>
                  <a:gd name="T54" fmla="*/ 10227728 w 374"/>
                  <a:gd name="T55" fmla="*/ 49234124 h 374"/>
                  <a:gd name="T56" fmla="*/ 6371849 w 374"/>
                  <a:gd name="T57" fmla="*/ 45373762 h 374"/>
                  <a:gd name="T58" fmla="*/ 3404388 w 374"/>
                  <a:gd name="T59" fmla="*/ 41088291 h 374"/>
                  <a:gd name="T60" fmla="*/ 1360517 w 374"/>
                  <a:gd name="T61" fmla="*/ 35991694 h 374"/>
                  <a:gd name="T62" fmla="*/ 0 w 374"/>
                  <a:gd name="T63" fmla="*/ 30642655 h 3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374">
                    <a:moveTo>
                      <a:pt x="0" y="187"/>
                    </a:moveTo>
                    <a:lnTo>
                      <a:pt x="0" y="168"/>
                    </a:lnTo>
                    <a:lnTo>
                      <a:pt x="3" y="150"/>
                    </a:lnTo>
                    <a:lnTo>
                      <a:pt x="9" y="130"/>
                    </a:lnTo>
                    <a:lnTo>
                      <a:pt x="15" y="114"/>
                    </a:lnTo>
                    <a:lnTo>
                      <a:pt x="23" y="98"/>
                    </a:lnTo>
                    <a:lnTo>
                      <a:pt x="32" y="82"/>
                    </a:lnTo>
                    <a:lnTo>
                      <a:pt x="43" y="68"/>
                    </a:lnTo>
                    <a:lnTo>
                      <a:pt x="55" y="55"/>
                    </a:lnTo>
                    <a:lnTo>
                      <a:pt x="69" y="43"/>
                    </a:lnTo>
                    <a:lnTo>
                      <a:pt x="84" y="33"/>
                    </a:lnTo>
                    <a:lnTo>
                      <a:pt x="98" y="22"/>
                    </a:lnTo>
                    <a:lnTo>
                      <a:pt x="115" y="15"/>
                    </a:lnTo>
                    <a:lnTo>
                      <a:pt x="131" y="9"/>
                    </a:lnTo>
                    <a:lnTo>
                      <a:pt x="149" y="4"/>
                    </a:lnTo>
                    <a:lnTo>
                      <a:pt x="168" y="2"/>
                    </a:lnTo>
                    <a:lnTo>
                      <a:pt x="187" y="0"/>
                    </a:lnTo>
                    <a:lnTo>
                      <a:pt x="205" y="2"/>
                    </a:lnTo>
                    <a:lnTo>
                      <a:pt x="224" y="4"/>
                    </a:lnTo>
                    <a:lnTo>
                      <a:pt x="242" y="9"/>
                    </a:lnTo>
                    <a:lnTo>
                      <a:pt x="260" y="15"/>
                    </a:lnTo>
                    <a:lnTo>
                      <a:pt x="276" y="22"/>
                    </a:lnTo>
                    <a:lnTo>
                      <a:pt x="291" y="33"/>
                    </a:lnTo>
                    <a:lnTo>
                      <a:pt x="306" y="43"/>
                    </a:lnTo>
                    <a:lnTo>
                      <a:pt x="319" y="55"/>
                    </a:lnTo>
                    <a:lnTo>
                      <a:pt x="331" y="68"/>
                    </a:lnTo>
                    <a:lnTo>
                      <a:pt x="342" y="82"/>
                    </a:lnTo>
                    <a:lnTo>
                      <a:pt x="352" y="98"/>
                    </a:lnTo>
                    <a:lnTo>
                      <a:pt x="359" y="114"/>
                    </a:lnTo>
                    <a:lnTo>
                      <a:pt x="365" y="130"/>
                    </a:lnTo>
                    <a:lnTo>
                      <a:pt x="370" y="150"/>
                    </a:lnTo>
                    <a:lnTo>
                      <a:pt x="373" y="168"/>
                    </a:lnTo>
                    <a:lnTo>
                      <a:pt x="374" y="187"/>
                    </a:lnTo>
                    <a:lnTo>
                      <a:pt x="373" y="206"/>
                    </a:lnTo>
                    <a:lnTo>
                      <a:pt x="370" y="224"/>
                    </a:lnTo>
                    <a:lnTo>
                      <a:pt x="365" y="242"/>
                    </a:lnTo>
                    <a:lnTo>
                      <a:pt x="359" y="259"/>
                    </a:lnTo>
                    <a:lnTo>
                      <a:pt x="352" y="276"/>
                    </a:lnTo>
                    <a:lnTo>
                      <a:pt x="342" y="291"/>
                    </a:lnTo>
                    <a:lnTo>
                      <a:pt x="331" y="305"/>
                    </a:lnTo>
                    <a:lnTo>
                      <a:pt x="319" y="319"/>
                    </a:lnTo>
                    <a:lnTo>
                      <a:pt x="306" y="331"/>
                    </a:lnTo>
                    <a:lnTo>
                      <a:pt x="291" y="341"/>
                    </a:lnTo>
                    <a:lnTo>
                      <a:pt x="276" y="351"/>
                    </a:lnTo>
                    <a:lnTo>
                      <a:pt x="260" y="359"/>
                    </a:lnTo>
                    <a:lnTo>
                      <a:pt x="242" y="365"/>
                    </a:lnTo>
                    <a:lnTo>
                      <a:pt x="224" y="369"/>
                    </a:lnTo>
                    <a:lnTo>
                      <a:pt x="205" y="372"/>
                    </a:lnTo>
                    <a:lnTo>
                      <a:pt x="187" y="374"/>
                    </a:lnTo>
                    <a:lnTo>
                      <a:pt x="168" y="372"/>
                    </a:lnTo>
                    <a:lnTo>
                      <a:pt x="149" y="369"/>
                    </a:lnTo>
                    <a:lnTo>
                      <a:pt x="131" y="365"/>
                    </a:lnTo>
                    <a:lnTo>
                      <a:pt x="115" y="359"/>
                    </a:lnTo>
                    <a:lnTo>
                      <a:pt x="98" y="351"/>
                    </a:lnTo>
                    <a:lnTo>
                      <a:pt x="84" y="341"/>
                    </a:lnTo>
                    <a:lnTo>
                      <a:pt x="69" y="331"/>
                    </a:lnTo>
                    <a:lnTo>
                      <a:pt x="55" y="319"/>
                    </a:lnTo>
                    <a:lnTo>
                      <a:pt x="43" y="305"/>
                    </a:lnTo>
                    <a:lnTo>
                      <a:pt x="32" y="291"/>
                    </a:lnTo>
                    <a:lnTo>
                      <a:pt x="23" y="276"/>
                    </a:lnTo>
                    <a:lnTo>
                      <a:pt x="15" y="259"/>
                    </a:lnTo>
                    <a:lnTo>
                      <a:pt x="9" y="242"/>
                    </a:lnTo>
                    <a:lnTo>
                      <a:pt x="3" y="224"/>
                    </a:lnTo>
                    <a:lnTo>
                      <a:pt x="0" y="206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7F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7" name="Freeform 79"/>
              <p:cNvSpPr>
                <a:spLocks noChangeAspect="1"/>
              </p:cNvSpPr>
              <p:nvPr/>
            </p:nvSpPr>
            <p:spPr bwMode="auto">
              <a:xfrm rot="5400000">
                <a:off x="1783" y="1070"/>
                <a:ext cx="689" cy="690"/>
              </a:xfrm>
              <a:custGeom>
                <a:avLst/>
                <a:gdLst>
                  <a:gd name="T0" fmla="*/ 291155 w 368"/>
                  <a:gd name="T1" fmla="*/ 25504506 h 368"/>
                  <a:gd name="T2" fmla="*/ 1365482 w 368"/>
                  <a:gd name="T3" fmla="*/ 20051739 h 368"/>
                  <a:gd name="T4" fmla="*/ 3473386 w 368"/>
                  <a:gd name="T5" fmla="*/ 14795019 h 368"/>
                  <a:gd name="T6" fmla="*/ 6503160 w 368"/>
                  <a:gd name="T7" fmla="*/ 10340184 h 368"/>
                  <a:gd name="T8" fmla="*/ 9984417 w 368"/>
                  <a:gd name="T9" fmla="*/ 6643952 h 368"/>
                  <a:gd name="T10" fmla="*/ 14549117 w 368"/>
                  <a:gd name="T11" fmla="*/ 3359186 h 368"/>
                  <a:gd name="T12" fmla="*/ 19335735 w 368"/>
                  <a:gd name="T13" fmla="*/ 1408573 h 368"/>
                  <a:gd name="T14" fmla="*/ 24724288 w 368"/>
                  <a:gd name="T15" fmla="*/ 187328 h 368"/>
                  <a:gd name="T16" fmla="*/ 30530313 w 368"/>
                  <a:gd name="T17" fmla="*/ 187328 h 368"/>
                  <a:gd name="T18" fmla="*/ 35727646 w 368"/>
                  <a:gd name="T19" fmla="*/ 1408573 h 368"/>
                  <a:gd name="T20" fmla="*/ 40671065 w 368"/>
                  <a:gd name="T21" fmla="*/ 3359186 h 368"/>
                  <a:gd name="T22" fmla="*/ 45082710 w 368"/>
                  <a:gd name="T23" fmla="*/ 6643952 h 368"/>
                  <a:gd name="T24" fmla="*/ 48931041 w 368"/>
                  <a:gd name="T25" fmla="*/ 10340184 h 368"/>
                  <a:gd name="T26" fmla="*/ 51779017 w 368"/>
                  <a:gd name="T27" fmla="*/ 14795019 h 368"/>
                  <a:gd name="T28" fmla="*/ 54032129 w 368"/>
                  <a:gd name="T29" fmla="*/ 20051739 h 368"/>
                  <a:gd name="T30" fmla="*/ 54895613 w 368"/>
                  <a:gd name="T31" fmla="*/ 25504506 h 368"/>
                  <a:gd name="T32" fmla="*/ 54895613 w 368"/>
                  <a:gd name="T33" fmla="*/ 31253055 h 368"/>
                  <a:gd name="T34" fmla="*/ 54032129 w 368"/>
                  <a:gd name="T35" fmla="*/ 36753514 h 368"/>
                  <a:gd name="T36" fmla="*/ 51779017 w 368"/>
                  <a:gd name="T37" fmla="*/ 41705509 h 368"/>
                  <a:gd name="T38" fmla="*/ 48931041 w 368"/>
                  <a:gd name="T39" fmla="*/ 46297196 h 368"/>
                  <a:gd name="T40" fmla="*/ 45082710 w 368"/>
                  <a:gd name="T41" fmla="*/ 50143061 h 368"/>
                  <a:gd name="T42" fmla="*/ 40671065 w 368"/>
                  <a:gd name="T43" fmla="*/ 53070114 h 368"/>
                  <a:gd name="T44" fmla="*/ 35727646 w 368"/>
                  <a:gd name="T45" fmla="*/ 55399247 h 368"/>
                  <a:gd name="T46" fmla="*/ 30530313 w 368"/>
                  <a:gd name="T47" fmla="*/ 56613411 h 368"/>
                  <a:gd name="T48" fmla="*/ 24724288 w 368"/>
                  <a:gd name="T49" fmla="*/ 56613411 h 368"/>
                  <a:gd name="T50" fmla="*/ 19335735 w 368"/>
                  <a:gd name="T51" fmla="*/ 55399247 h 368"/>
                  <a:gd name="T52" fmla="*/ 14549117 w 368"/>
                  <a:gd name="T53" fmla="*/ 53070114 h 368"/>
                  <a:gd name="T54" fmla="*/ 9984417 w 368"/>
                  <a:gd name="T55" fmla="*/ 50143061 h 368"/>
                  <a:gd name="T56" fmla="*/ 6503160 w 368"/>
                  <a:gd name="T57" fmla="*/ 46297196 h 368"/>
                  <a:gd name="T58" fmla="*/ 3473386 w 368"/>
                  <a:gd name="T59" fmla="*/ 41705509 h 368"/>
                  <a:gd name="T60" fmla="*/ 1365482 w 368"/>
                  <a:gd name="T61" fmla="*/ 36753514 h 368"/>
                  <a:gd name="T62" fmla="*/ 291155 w 368"/>
                  <a:gd name="T63" fmla="*/ 31253055 h 3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8" h="368">
                    <a:moveTo>
                      <a:pt x="0" y="184"/>
                    </a:moveTo>
                    <a:lnTo>
                      <a:pt x="2" y="166"/>
                    </a:lnTo>
                    <a:lnTo>
                      <a:pt x="5" y="147"/>
                    </a:lnTo>
                    <a:lnTo>
                      <a:pt x="9" y="130"/>
                    </a:lnTo>
                    <a:lnTo>
                      <a:pt x="15" y="113"/>
                    </a:lnTo>
                    <a:lnTo>
                      <a:pt x="23" y="96"/>
                    </a:lnTo>
                    <a:lnTo>
                      <a:pt x="32" y="82"/>
                    </a:lnTo>
                    <a:lnTo>
                      <a:pt x="43" y="67"/>
                    </a:lnTo>
                    <a:lnTo>
                      <a:pt x="55" y="55"/>
                    </a:lnTo>
                    <a:lnTo>
                      <a:pt x="67" y="43"/>
                    </a:lnTo>
                    <a:lnTo>
                      <a:pt x="82" y="33"/>
                    </a:lnTo>
                    <a:lnTo>
                      <a:pt x="97" y="22"/>
                    </a:lnTo>
                    <a:lnTo>
                      <a:pt x="113" y="15"/>
                    </a:lnTo>
                    <a:lnTo>
                      <a:pt x="129" y="9"/>
                    </a:lnTo>
                    <a:lnTo>
                      <a:pt x="147" y="4"/>
                    </a:lnTo>
                    <a:lnTo>
                      <a:pt x="165" y="1"/>
                    </a:lnTo>
                    <a:lnTo>
                      <a:pt x="184" y="0"/>
                    </a:lnTo>
                    <a:lnTo>
                      <a:pt x="204" y="1"/>
                    </a:lnTo>
                    <a:lnTo>
                      <a:pt x="221" y="4"/>
                    </a:lnTo>
                    <a:lnTo>
                      <a:pt x="239" y="9"/>
                    </a:lnTo>
                    <a:lnTo>
                      <a:pt x="256" y="15"/>
                    </a:lnTo>
                    <a:lnTo>
                      <a:pt x="272" y="22"/>
                    </a:lnTo>
                    <a:lnTo>
                      <a:pt x="288" y="33"/>
                    </a:lnTo>
                    <a:lnTo>
                      <a:pt x="301" y="43"/>
                    </a:lnTo>
                    <a:lnTo>
                      <a:pt x="315" y="55"/>
                    </a:lnTo>
                    <a:lnTo>
                      <a:pt x="327" y="67"/>
                    </a:lnTo>
                    <a:lnTo>
                      <a:pt x="337" y="82"/>
                    </a:lnTo>
                    <a:lnTo>
                      <a:pt x="346" y="96"/>
                    </a:lnTo>
                    <a:lnTo>
                      <a:pt x="353" y="113"/>
                    </a:lnTo>
                    <a:lnTo>
                      <a:pt x="361" y="130"/>
                    </a:lnTo>
                    <a:lnTo>
                      <a:pt x="364" y="147"/>
                    </a:lnTo>
                    <a:lnTo>
                      <a:pt x="367" y="166"/>
                    </a:lnTo>
                    <a:lnTo>
                      <a:pt x="368" y="184"/>
                    </a:lnTo>
                    <a:lnTo>
                      <a:pt x="367" y="203"/>
                    </a:lnTo>
                    <a:lnTo>
                      <a:pt x="364" y="221"/>
                    </a:lnTo>
                    <a:lnTo>
                      <a:pt x="361" y="239"/>
                    </a:lnTo>
                    <a:lnTo>
                      <a:pt x="353" y="256"/>
                    </a:lnTo>
                    <a:lnTo>
                      <a:pt x="346" y="271"/>
                    </a:lnTo>
                    <a:lnTo>
                      <a:pt x="337" y="286"/>
                    </a:lnTo>
                    <a:lnTo>
                      <a:pt x="327" y="301"/>
                    </a:lnTo>
                    <a:lnTo>
                      <a:pt x="315" y="314"/>
                    </a:lnTo>
                    <a:lnTo>
                      <a:pt x="301" y="326"/>
                    </a:lnTo>
                    <a:lnTo>
                      <a:pt x="288" y="337"/>
                    </a:lnTo>
                    <a:lnTo>
                      <a:pt x="272" y="345"/>
                    </a:lnTo>
                    <a:lnTo>
                      <a:pt x="256" y="354"/>
                    </a:lnTo>
                    <a:lnTo>
                      <a:pt x="239" y="360"/>
                    </a:lnTo>
                    <a:lnTo>
                      <a:pt x="221" y="365"/>
                    </a:lnTo>
                    <a:lnTo>
                      <a:pt x="204" y="368"/>
                    </a:lnTo>
                    <a:lnTo>
                      <a:pt x="184" y="368"/>
                    </a:lnTo>
                    <a:lnTo>
                      <a:pt x="165" y="368"/>
                    </a:lnTo>
                    <a:lnTo>
                      <a:pt x="147" y="365"/>
                    </a:lnTo>
                    <a:lnTo>
                      <a:pt x="129" y="360"/>
                    </a:lnTo>
                    <a:lnTo>
                      <a:pt x="113" y="354"/>
                    </a:lnTo>
                    <a:lnTo>
                      <a:pt x="97" y="345"/>
                    </a:lnTo>
                    <a:lnTo>
                      <a:pt x="82" y="337"/>
                    </a:lnTo>
                    <a:lnTo>
                      <a:pt x="67" y="326"/>
                    </a:lnTo>
                    <a:lnTo>
                      <a:pt x="55" y="314"/>
                    </a:lnTo>
                    <a:lnTo>
                      <a:pt x="43" y="301"/>
                    </a:lnTo>
                    <a:lnTo>
                      <a:pt x="32" y="286"/>
                    </a:lnTo>
                    <a:lnTo>
                      <a:pt x="23" y="271"/>
                    </a:lnTo>
                    <a:lnTo>
                      <a:pt x="15" y="256"/>
                    </a:lnTo>
                    <a:lnTo>
                      <a:pt x="9" y="239"/>
                    </a:lnTo>
                    <a:lnTo>
                      <a:pt x="5" y="221"/>
                    </a:lnTo>
                    <a:lnTo>
                      <a:pt x="2" y="203"/>
                    </a:lnTo>
                    <a:lnTo>
                      <a:pt x="0" y="184"/>
                    </a:lnTo>
                    <a:close/>
                  </a:path>
                </a:pathLst>
              </a:custGeom>
              <a:solidFill>
                <a:srgbClr val="82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8" name="Freeform 80"/>
              <p:cNvSpPr>
                <a:spLocks noChangeAspect="1"/>
              </p:cNvSpPr>
              <p:nvPr/>
            </p:nvSpPr>
            <p:spPr bwMode="auto">
              <a:xfrm rot="5400000">
                <a:off x="1787" y="1079"/>
                <a:ext cx="681" cy="678"/>
              </a:xfrm>
              <a:custGeom>
                <a:avLst/>
                <a:gdLst>
                  <a:gd name="T0" fmla="*/ 288899 w 364"/>
                  <a:gd name="T1" fmla="*/ 24346502 h 362"/>
                  <a:gd name="T2" fmla="*/ 1351336 w 364"/>
                  <a:gd name="T3" fmla="*/ 18987765 h 362"/>
                  <a:gd name="T4" fmla="*/ 3384931 w 364"/>
                  <a:gd name="T5" fmla="*/ 14306712 h 362"/>
                  <a:gd name="T6" fmla="*/ 6237648 w 364"/>
                  <a:gd name="T7" fmla="*/ 9973899 h 362"/>
                  <a:gd name="T8" fmla="*/ 9860627 w 364"/>
                  <a:gd name="T9" fmla="*/ 6351834 h 362"/>
                  <a:gd name="T10" fmla="*/ 14035382 w 364"/>
                  <a:gd name="T11" fmla="*/ 3145326 h 362"/>
                  <a:gd name="T12" fmla="*/ 18832251 w 364"/>
                  <a:gd name="T13" fmla="*/ 1190746 h 362"/>
                  <a:gd name="T14" fmla="*/ 24195477 w 364"/>
                  <a:gd name="T15" fmla="*/ 0 h 362"/>
                  <a:gd name="T16" fmla="*/ 29620361 w 364"/>
                  <a:gd name="T17" fmla="*/ 0 h 362"/>
                  <a:gd name="T18" fmla="*/ 34846145 w 364"/>
                  <a:gd name="T19" fmla="*/ 1190746 h 362"/>
                  <a:gd name="T20" fmla="*/ 39653704 w 364"/>
                  <a:gd name="T21" fmla="*/ 3145326 h 362"/>
                  <a:gd name="T22" fmla="*/ 43842408 w 364"/>
                  <a:gd name="T23" fmla="*/ 6351834 h 362"/>
                  <a:gd name="T24" fmla="*/ 47468233 w 364"/>
                  <a:gd name="T25" fmla="*/ 9973899 h 362"/>
                  <a:gd name="T26" fmla="*/ 50331821 w 364"/>
                  <a:gd name="T27" fmla="*/ 14306712 h 362"/>
                  <a:gd name="T28" fmla="*/ 52361083 w 364"/>
                  <a:gd name="T29" fmla="*/ 18987765 h 362"/>
                  <a:gd name="T30" fmla="*/ 53389158 w 364"/>
                  <a:gd name="T31" fmla="*/ 24346502 h 362"/>
                  <a:gd name="T32" fmla="*/ 53389158 w 364"/>
                  <a:gd name="T33" fmla="*/ 30010041 h 362"/>
                  <a:gd name="T34" fmla="*/ 52361083 w 364"/>
                  <a:gd name="T35" fmla="*/ 35377834 h 362"/>
                  <a:gd name="T36" fmla="*/ 50331821 w 364"/>
                  <a:gd name="T37" fmla="*/ 40190548 h 362"/>
                  <a:gd name="T38" fmla="*/ 47468233 w 364"/>
                  <a:gd name="T39" fmla="*/ 44468334 h 362"/>
                  <a:gd name="T40" fmla="*/ 43842408 w 364"/>
                  <a:gd name="T41" fmla="*/ 48350939 h 362"/>
                  <a:gd name="T42" fmla="*/ 39653704 w 364"/>
                  <a:gd name="T43" fmla="*/ 51212829 h 362"/>
                  <a:gd name="T44" fmla="*/ 34846145 w 364"/>
                  <a:gd name="T45" fmla="*/ 53160012 h 362"/>
                  <a:gd name="T46" fmla="*/ 29620361 w 364"/>
                  <a:gd name="T47" fmla="*/ 54363613 h 362"/>
                  <a:gd name="T48" fmla="*/ 24195477 w 364"/>
                  <a:gd name="T49" fmla="*/ 54363613 h 362"/>
                  <a:gd name="T50" fmla="*/ 18832251 w 364"/>
                  <a:gd name="T51" fmla="*/ 53160012 h 362"/>
                  <a:gd name="T52" fmla="*/ 14035382 w 364"/>
                  <a:gd name="T53" fmla="*/ 51212829 h 362"/>
                  <a:gd name="T54" fmla="*/ 9860627 w 364"/>
                  <a:gd name="T55" fmla="*/ 48350939 h 362"/>
                  <a:gd name="T56" fmla="*/ 6237648 w 364"/>
                  <a:gd name="T57" fmla="*/ 44468334 h 362"/>
                  <a:gd name="T58" fmla="*/ 3384931 w 364"/>
                  <a:gd name="T59" fmla="*/ 40190548 h 362"/>
                  <a:gd name="T60" fmla="*/ 1351336 w 364"/>
                  <a:gd name="T61" fmla="*/ 35377834 h 362"/>
                  <a:gd name="T62" fmla="*/ 288899 w 364"/>
                  <a:gd name="T63" fmla="*/ 30010041 h 36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4" h="362">
                    <a:moveTo>
                      <a:pt x="0" y="181"/>
                    </a:moveTo>
                    <a:lnTo>
                      <a:pt x="2" y="162"/>
                    </a:lnTo>
                    <a:lnTo>
                      <a:pt x="5" y="144"/>
                    </a:lnTo>
                    <a:lnTo>
                      <a:pt x="9" y="126"/>
                    </a:lnTo>
                    <a:lnTo>
                      <a:pt x="15" y="110"/>
                    </a:lnTo>
                    <a:lnTo>
                      <a:pt x="23" y="95"/>
                    </a:lnTo>
                    <a:lnTo>
                      <a:pt x="32" y="81"/>
                    </a:lnTo>
                    <a:lnTo>
                      <a:pt x="42" y="66"/>
                    </a:lnTo>
                    <a:lnTo>
                      <a:pt x="54" y="54"/>
                    </a:lnTo>
                    <a:lnTo>
                      <a:pt x="67" y="42"/>
                    </a:lnTo>
                    <a:lnTo>
                      <a:pt x="80" y="32"/>
                    </a:lnTo>
                    <a:lnTo>
                      <a:pt x="95" y="21"/>
                    </a:lnTo>
                    <a:lnTo>
                      <a:pt x="112" y="14"/>
                    </a:lnTo>
                    <a:lnTo>
                      <a:pt x="128" y="8"/>
                    </a:lnTo>
                    <a:lnTo>
                      <a:pt x="146" y="3"/>
                    </a:lnTo>
                    <a:lnTo>
                      <a:pt x="164" y="0"/>
                    </a:lnTo>
                    <a:lnTo>
                      <a:pt x="181" y="0"/>
                    </a:lnTo>
                    <a:lnTo>
                      <a:pt x="201" y="0"/>
                    </a:lnTo>
                    <a:lnTo>
                      <a:pt x="218" y="3"/>
                    </a:lnTo>
                    <a:lnTo>
                      <a:pt x="236" y="8"/>
                    </a:lnTo>
                    <a:lnTo>
                      <a:pt x="253" y="14"/>
                    </a:lnTo>
                    <a:lnTo>
                      <a:pt x="269" y="21"/>
                    </a:lnTo>
                    <a:lnTo>
                      <a:pt x="284" y="32"/>
                    </a:lnTo>
                    <a:lnTo>
                      <a:pt x="297" y="42"/>
                    </a:lnTo>
                    <a:lnTo>
                      <a:pt x="310" y="54"/>
                    </a:lnTo>
                    <a:lnTo>
                      <a:pt x="322" y="66"/>
                    </a:lnTo>
                    <a:lnTo>
                      <a:pt x="333" y="81"/>
                    </a:lnTo>
                    <a:lnTo>
                      <a:pt x="341" y="95"/>
                    </a:lnTo>
                    <a:lnTo>
                      <a:pt x="349" y="110"/>
                    </a:lnTo>
                    <a:lnTo>
                      <a:pt x="355" y="126"/>
                    </a:lnTo>
                    <a:lnTo>
                      <a:pt x="359" y="144"/>
                    </a:lnTo>
                    <a:lnTo>
                      <a:pt x="362" y="162"/>
                    </a:lnTo>
                    <a:lnTo>
                      <a:pt x="364" y="181"/>
                    </a:lnTo>
                    <a:lnTo>
                      <a:pt x="362" y="199"/>
                    </a:lnTo>
                    <a:lnTo>
                      <a:pt x="359" y="217"/>
                    </a:lnTo>
                    <a:lnTo>
                      <a:pt x="355" y="235"/>
                    </a:lnTo>
                    <a:lnTo>
                      <a:pt x="349" y="251"/>
                    </a:lnTo>
                    <a:lnTo>
                      <a:pt x="341" y="267"/>
                    </a:lnTo>
                    <a:lnTo>
                      <a:pt x="333" y="282"/>
                    </a:lnTo>
                    <a:lnTo>
                      <a:pt x="322" y="295"/>
                    </a:lnTo>
                    <a:lnTo>
                      <a:pt x="310" y="309"/>
                    </a:lnTo>
                    <a:lnTo>
                      <a:pt x="297" y="321"/>
                    </a:lnTo>
                    <a:lnTo>
                      <a:pt x="284" y="331"/>
                    </a:lnTo>
                    <a:lnTo>
                      <a:pt x="269" y="340"/>
                    </a:lnTo>
                    <a:lnTo>
                      <a:pt x="253" y="347"/>
                    </a:lnTo>
                    <a:lnTo>
                      <a:pt x="236" y="353"/>
                    </a:lnTo>
                    <a:lnTo>
                      <a:pt x="218" y="358"/>
                    </a:lnTo>
                    <a:lnTo>
                      <a:pt x="201" y="361"/>
                    </a:lnTo>
                    <a:lnTo>
                      <a:pt x="181" y="362"/>
                    </a:lnTo>
                    <a:lnTo>
                      <a:pt x="164" y="361"/>
                    </a:lnTo>
                    <a:lnTo>
                      <a:pt x="146" y="358"/>
                    </a:lnTo>
                    <a:lnTo>
                      <a:pt x="128" y="353"/>
                    </a:lnTo>
                    <a:lnTo>
                      <a:pt x="112" y="347"/>
                    </a:lnTo>
                    <a:lnTo>
                      <a:pt x="95" y="340"/>
                    </a:lnTo>
                    <a:lnTo>
                      <a:pt x="80" y="331"/>
                    </a:lnTo>
                    <a:lnTo>
                      <a:pt x="67" y="321"/>
                    </a:lnTo>
                    <a:lnTo>
                      <a:pt x="54" y="309"/>
                    </a:lnTo>
                    <a:lnTo>
                      <a:pt x="42" y="295"/>
                    </a:lnTo>
                    <a:lnTo>
                      <a:pt x="32" y="282"/>
                    </a:lnTo>
                    <a:lnTo>
                      <a:pt x="23" y="267"/>
                    </a:lnTo>
                    <a:lnTo>
                      <a:pt x="15" y="251"/>
                    </a:lnTo>
                    <a:lnTo>
                      <a:pt x="9" y="235"/>
                    </a:lnTo>
                    <a:lnTo>
                      <a:pt x="5" y="217"/>
                    </a:lnTo>
                    <a:lnTo>
                      <a:pt x="2" y="19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8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19" name="Freeform 81"/>
              <p:cNvSpPr>
                <a:spLocks noChangeAspect="1"/>
              </p:cNvSpPr>
              <p:nvPr/>
            </p:nvSpPr>
            <p:spPr bwMode="auto">
              <a:xfrm rot="5400000">
                <a:off x="1792" y="1086"/>
                <a:ext cx="667" cy="666"/>
              </a:xfrm>
              <a:custGeom>
                <a:avLst/>
                <a:gdLst>
                  <a:gd name="T0" fmla="*/ 0 w 356"/>
                  <a:gd name="T1" fmla="*/ 23702124 h 356"/>
                  <a:gd name="T2" fmla="*/ 1031070 w 356"/>
                  <a:gd name="T3" fmla="*/ 18612784 h 356"/>
                  <a:gd name="T4" fmla="*/ 3165586 w 356"/>
                  <a:gd name="T5" fmla="*/ 13849019 h 356"/>
                  <a:gd name="T6" fmla="*/ 6088871 w 356"/>
                  <a:gd name="T7" fmla="*/ 9674260 h 356"/>
                  <a:gd name="T8" fmla="*/ 9735380 w 356"/>
                  <a:gd name="T9" fmla="*/ 6233955 h 356"/>
                  <a:gd name="T10" fmla="*/ 14089890 w 356"/>
                  <a:gd name="T11" fmla="*/ 3383112 h 356"/>
                  <a:gd name="T12" fmla="*/ 18790638 w 356"/>
                  <a:gd name="T13" fmla="*/ 1165223 h 356"/>
                  <a:gd name="T14" fmla="*/ 24098590 w 356"/>
                  <a:gd name="T15" fmla="*/ 288803 h 356"/>
                  <a:gd name="T16" fmla="*/ 29721230 w 356"/>
                  <a:gd name="T17" fmla="*/ 288803 h 356"/>
                  <a:gd name="T18" fmla="*/ 35022190 w 356"/>
                  <a:gd name="T19" fmla="*/ 1165223 h 356"/>
                  <a:gd name="T20" fmla="*/ 39753011 w 356"/>
                  <a:gd name="T21" fmla="*/ 3383112 h 356"/>
                  <a:gd name="T22" fmla="*/ 44106282 w 356"/>
                  <a:gd name="T23" fmla="*/ 6233955 h 356"/>
                  <a:gd name="T24" fmla="*/ 47910651 w 356"/>
                  <a:gd name="T25" fmla="*/ 9674260 h 356"/>
                  <a:gd name="T26" fmla="*/ 50840696 w 356"/>
                  <a:gd name="T27" fmla="*/ 13849019 h 356"/>
                  <a:gd name="T28" fmla="*/ 52811269 w 356"/>
                  <a:gd name="T29" fmla="*/ 18612784 h 356"/>
                  <a:gd name="T30" fmla="*/ 53999569 w 356"/>
                  <a:gd name="T31" fmla="*/ 23702124 h 356"/>
                  <a:gd name="T32" fmla="*/ 53999569 w 356"/>
                  <a:gd name="T33" fmla="*/ 29154157 h 356"/>
                  <a:gd name="T34" fmla="*/ 52811269 w 356"/>
                  <a:gd name="T35" fmla="*/ 34198904 h 356"/>
                  <a:gd name="T36" fmla="*/ 50840696 w 356"/>
                  <a:gd name="T37" fmla="*/ 38925616 h 356"/>
                  <a:gd name="T38" fmla="*/ 47910651 w 356"/>
                  <a:gd name="T39" fmla="*/ 42988418 h 356"/>
                  <a:gd name="T40" fmla="*/ 44106282 w 356"/>
                  <a:gd name="T41" fmla="*/ 46577905 h 356"/>
                  <a:gd name="T42" fmla="*/ 39753011 w 356"/>
                  <a:gd name="T43" fmla="*/ 49397922 h 356"/>
                  <a:gd name="T44" fmla="*/ 35022190 w 356"/>
                  <a:gd name="T45" fmla="*/ 51461519 h 356"/>
                  <a:gd name="T46" fmla="*/ 29721230 w 356"/>
                  <a:gd name="T47" fmla="*/ 52478948 h 356"/>
                  <a:gd name="T48" fmla="*/ 24098590 w 356"/>
                  <a:gd name="T49" fmla="*/ 52478948 h 356"/>
                  <a:gd name="T50" fmla="*/ 18790638 w 356"/>
                  <a:gd name="T51" fmla="*/ 51461519 h 356"/>
                  <a:gd name="T52" fmla="*/ 14089890 w 356"/>
                  <a:gd name="T53" fmla="*/ 49397922 h 356"/>
                  <a:gd name="T54" fmla="*/ 9735380 w 356"/>
                  <a:gd name="T55" fmla="*/ 46577905 h 356"/>
                  <a:gd name="T56" fmla="*/ 6088871 w 356"/>
                  <a:gd name="T57" fmla="*/ 42988418 h 356"/>
                  <a:gd name="T58" fmla="*/ 3165586 w 356"/>
                  <a:gd name="T59" fmla="*/ 38925616 h 356"/>
                  <a:gd name="T60" fmla="*/ 1031070 w 356"/>
                  <a:gd name="T61" fmla="*/ 34198904 h 356"/>
                  <a:gd name="T62" fmla="*/ 0 w 356"/>
                  <a:gd name="T63" fmla="*/ 29154157 h 3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6" h="356">
                    <a:moveTo>
                      <a:pt x="0" y="178"/>
                    </a:moveTo>
                    <a:lnTo>
                      <a:pt x="0" y="161"/>
                    </a:lnTo>
                    <a:lnTo>
                      <a:pt x="3" y="143"/>
                    </a:lnTo>
                    <a:lnTo>
                      <a:pt x="7" y="126"/>
                    </a:lnTo>
                    <a:lnTo>
                      <a:pt x="13" y="109"/>
                    </a:lnTo>
                    <a:lnTo>
                      <a:pt x="21" y="94"/>
                    </a:lnTo>
                    <a:lnTo>
                      <a:pt x="30" y="79"/>
                    </a:lnTo>
                    <a:lnTo>
                      <a:pt x="40" y="66"/>
                    </a:lnTo>
                    <a:lnTo>
                      <a:pt x="52" y="52"/>
                    </a:lnTo>
                    <a:lnTo>
                      <a:pt x="64" y="42"/>
                    </a:lnTo>
                    <a:lnTo>
                      <a:pt x="78" y="32"/>
                    </a:lnTo>
                    <a:lnTo>
                      <a:pt x="93" y="23"/>
                    </a:lnTo>
                    <a:lnTo>
                      <a:pt x="108" y="14"/>
                    </a:lnTo>
                    <a:lnTo>
                      <a:pt x="124" y="8"/>
                    </a:lnTo>
                    <a:lnTo>
                      <a:pt x="142" y="5"/>
                    </a:lnTo>
                    <a:lnTo>
                      <a:pt x="159" y="2"/>
                    </a:lnTo>
                    <a:lnTo>
                      <a:pt x="178" y="0"/>
                    </a:lnTo>
                    <a:lnTo>
                      <a:pt x="196" y="2"/>
                    </a:lnTo>
                    <a:lnTo>
                      <a:pt x="213" y="5"/>
                    </a:lnTo>
                    <a:lnTo>
                      <a:pt x="231" y="8"/>
                    </a:lnTo>
                    <a:lnTo>
                      <a:pt x="248" y="14"/>
                    </a:lnTo>
                    <a:lnTo>
                      <a:pt x="262" y="23"/>
                    </a:lnTo>
                    <a:lnTo>
                      <a:pt x="277" y="32"/>
                    </a:lnTo>
                    <a:lnTo>
                      <a:pt x="291" y="42"/>
                    </a:lnTo>
                    <a:lnTo>
                      <a:pt x="304" y="52"/>
                    </a:lnTo>
                    <a:lnTo>
                      <a:pt x="316" y="66"/>
                    </a:lnTo>
                    <a:lnTo>
                      <a:pt x="325" y="79"/>
                    </a:lnTo>
                    <a:lnTo>
                      <a:pt x="335" y="94"/>
                    </a:lnTo>
                    <a:lnTo>
                      <a:pt x="342" y="109"/>
                    </a:lnTo>
                    <a:lnTo>
                      <a:pt x="348" y="126"/>
                    </a:lnTo>
                    <a:lnTo>
                      <a:pt x="353" y="143"/>
                    </a:lnTo>
                    <a:lnTo>
                      <a:pt x="356" y="161"/>
                    </a:lnTo>
                    <a:lnTo>
                      <a:pt x="356" y="178"/>
                    </a:lnTo>
                    <a:lnTo>
                      <a:pt x="356" y="198"/>
                    </a:lnTo>
                    <a:lnTo>
                      <a:pt x="353" y="214"/>
                    </a:lnTo>
                    <a:lnTo>
                      <a:pt x="348" y="232"/>
                    </a:lnTo>
                    <a:lnTo>
                      <a:pt x="342" y="248"/>
                    </a:lnTo>
                    <a:lnTo>
                      <a:pt x="335" y="264"/>
                    </a:lnTo>
                    <a:lnTo>
                      <a:pt x="325" y="278"/>
                    </a:lnTo>
                    <a:lnTo>
                      <a:pt x="316" y="292"/>
                    </a:lnTo>
                    <a:lnTo>
                      <a:pt x="304" y="304"/>
                    </a:lnTo>
                    <a:lnTo>
                      <a:pt x="291" y="316"/>
                    </a:lnTo>
                    <a:lnTo>
                      <a:pt x="277" y="327"/>
                    </a:lnTo>
                    <a:lnTo>
                      <a:pt x="262" y="335"/>
                    </a:lnTo>
                    <a:lnTo>
                      <a:pt x="248" y="343"/>
                    </a:lnTo>
                    <a:lnTo>
                      <a:pt x="231" y="349"/>
                    </a:lnTo>
                    <a:lnTo>
                      <a:pt x="213" y="353"/>
                    </a:lnTo>
                    <a:lnTo>
                      <a:pt x="196" y="356"/>
                    </a:lnTo>
                    <a:lnTo>
                      <a:pt x="178" y="356"/>
                    </a:lnTo>
                    <a:lnTo>
                      <a:pt x="159" y="356"/>
                    </a:lnTo>
                    <a:lnTo>
                      <a:pt x="142" y="353"/>
                    </a:lnTo>
                    <a:lnTo>
                      <a:pt x="124" y="349"/>
                    </a:lnTo>
                    <a:lnTo>
                      <a:pt x="108" y="343"/>
                    </a:lnTo>
                    <a:lnTo>
                      <a:pt x="93" y="335"/>
                    </a:lnTo>
                    <a:lnTo>
                      <a:pt x="78" y="327"/>
                    </a:lnTo>
                    <a:lnTo>
                      <a:pt x="64" y="316"/>
                    </a:lnTo>
                    <a:lnTo>
                      <a:pt x="52" y="304"/>
                    </a:lnTo>
                    <a:lnTo>
                      <a:pt x="40" y="292"/>
                    </a:lnTo>
                    <a:lnTo>
                      <a:pt x="30" y="278"/>
                    </a:lnTo>
                    <a:lnTo>
                      <a:pt x="21" y="264"/>
                    </a:lnTo>
                    <a:lnTo>
                      <a:pt x="13" y="248"/>
                    </a:lnTo>
                    <a:lnTo>
                      <a:pt x="7" y="232"/>
                    </a:lnTo>
                    <a:lnTo>
                      <a:pt x="3" y="214"/>
                    </a:lnTo>
                    <a:lnTo>
                      <a:pt x="0" y="198"/>
                    </a:lnTo>
                    <a:lnTo>
                      <a:pt x="0" y="178"/>
                    </a:lnTo>
                    <a:close/>
                  </a:path>
                </a:pathLst>
              </a:custGeom>
              <a:solidFill>
                <a:srgbClr val="8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0" name="Freeform 82"/>
              <p:cNvSpPr>
                <a:spLocks noChangeAspect="1"/>
              </p:cNvSpPr>
              <p:nvPr/>
            </p:nvSpPr>
            <p:spPr bwMode="auto">
              <a:xfrm rot="5400000">
                <a:off x="1784" y="1097"/>
                <a:ext cx="655" cy="655"/>
              </a:xfrm>
              <a:custGeom>
                <a:avLst/>
                <a:gdLst>
                  <a:gd name="T0" fmla="*/ 154831 w 350"/>
                  <a:gd name="T1" fmla="*/ 23139084 h 350"/>
                  <a:gd name="T2" fmla="*/ 1356773 w 350"/>
                  <a:gd name="T3" fmla="*/ 17919368 h 350"/>
                  <a:gd name="T4" fmla="*/ 3094534 w 350"/>
                  <a:gd name="T5" fmla="*/ 13306954 h 350"/>
                  <a:gd name="T6" fmla="*/ 5924965 w 350"/>
                  <a:gd name="T7" fmla="*/ 9531199 h 350"/>
                  <a:gd name="T8" fmla="*/ 9531199 w 350"/>
                  <a:gd name="T9" fmla="*/ 5924965 h 350"/>
                  <a:gd name="T10" fmla="*/ 13644312 w 350"/>
                  <a:gd name="T11" fmla="*/ 3094534 h 350"/>
                  <a:gd name="T12" fmla="*/ 18224611 w 350"/>
                  <a:gd name="T13" fmla="*/ 1014793 h 350"/>
                  <a:gd name="T14" fmla="*/ 23293984 w 350"/>
                  <a:gd name="T15" fmla="*/ 0 h 350"/>
                  <a:gd name="T16" fmla="*/ 28628338 w 350"/>
                  <a:gd name="T17" fmla="*/ 0 h 350"/>
                  <a:gd name="T18" fmla="*/ 33684941 w 350"/>
                  <a:gd name="T19" fmla="*/ 1014793 h 350"/>
                  <a:gd name="T20" fmla="*/ 38290765 w 350"/>
                  <a:gd name="T21" fmla="*/ 3094534 h 350"/>
                  <a:gd name="T22" fmla="*/ 42391113 w 350"/>
                  <a:gd name="T23" fmla="*/ 5924965 h 350"/>
                  <a:gd name="T24" fmla="*/ 45969339 w 350"/>
                  <a:gd name="T25" fmla="*/ 9531199 h 350"/>
                  <a:gd name="T26" fmla="*/ 48851640 w 350"/>
                  <a:gd name="T27" fmla="*/ 13306954 h 350"/>
                  <a:gd name="T28" fmla="*/ 50752681 w 350"/>
                  <a:gd name="T29" fmla="*/ 17919368 h 350"/>
                  <a:gd name="T30" fmla="*/ 51922277 w 350"/>
                  <a:gd name="T31" fmla="*/ 23139084 h 350"/>
                  <a:gd name="T32" fmla="*/ 51922277 w 350"/>
                  <a:gd name="T33" fmla="*/ 28628338 h 350"/>
                  <a:gd name="T34" fmla="*/ 50752681 w 350"/>
                  <a:gd name="T35" fmla="*/ 33684941 h 350"/>
                  <a:gd name="T36" fmla="*/ 48851640 w 350"/>
                  <a:gd name="T37" fmla="*/ 38290765 h 350"/>
                  <a:gd name="T38" fmla="*/ 45969339 w 350"/>
                  <a:gd name="T39" fmla="*/ 42391113 h 350"/>
                  <a:gd name="T40" fmla="*/ 42391113 w 350"/>
                  <a:gd name="T41" fmla="*/ 45969339 h 350"/>
                  <a:gd name="T42" fmla="*/ 38290765 w 350"/>
                  <a:gd name="T43" fmla="*/ 48851640 h 350"/>
                  <a:gd name="T44" fmla="*/ 33684941 w 350"/>
                  <a:gd name="T45" fmla="*/ 50752681 h 350"/>
                  <a:gd name="T46" fmla="*/ 28628338 w 350"/>
                  <a:gd name="T47" fmla="*/ 51587212 h 350"/>
                  <a:gd name="T48" fmla="*/ 23293984 w 350"/>
                  <a:gd name="T49" fmla="*/ 51587212 h 350"/>
                  <a:gd name="T50" fmla="*/ 18224611 w 350"/>
                  <a:gd name="T51" fmla="*/ 50752681 h 350"/>
                  <a:gd name="T52" fmla="*/ 13644312 w 350"/>
                  <a:gd name="T53" fmla="*/ 48851640 h 350"/>
                  <a:gd name="T54" fmla="*/ 9531199 w 350"/>
                  <a:gd name="T55" fmla="*/ 45969339 h 350"/>
                  <a:gd name="T56" fmla="*/ 5924965 w 350"/>
                  <a:gd name="T57" fmla="*/ 42391113 h 350"/>
                  <a:gd name="T58" fmla="*/ 3094534 w 350"/>
                  <a:gd name="T59" fmla="*/ 38290765 h 350"/>
                  <a:gd name="T60" fmla="*/ 1356773 w 350"/>
                  <a:gd name="T61" fmla="*/ 33684941 h 350"/>
                  <a:gd name="T62" fmla="*/ 154831 w 350"/>
                  <a:gd name="T63" fmla="*/ 28628338 h 3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0" h="350">
                    <a:moveTo>
                      <a:pt x="0" y="173"/>
                    </a:moveTo>
                    <a:lnTo>
                      <a:pt x="1" y="156"/>
                    </a:lnTo>
                    <a:lnTo>
                      <a:pt x="3" y="139"/>
                    </a:lnTo>
                    <a:lnTo>
                      <a:pt x="9" y="121"/>
                    </a:lnTo>
                    <a:lnTo>
                      <a:pt x="13" y="107"/>
                    </a:lnTo>
                    <a:lnTo>
                      <a:pt x="21" y="90"/>
                    </a:lnTo>
                    <a:lnTo>
                      <a:pt x="29" y="77"/>
                    </a:lnTo>
                    <a:lnTo>
                      <a:pt x="40" y="64"/>
                    </a:lnTo>
                    <a:lnTo>
                      <a:pt x="52" y="50"/>
                    </a:lnTo>
                    <a:lnTo>
                      <a:pt x="64" y="40"/>
                    </a:lnTo>
                    <a:lnTo>
                      <a:pt x="77" y="30"/>
                    </a:lnTo>
                    <a:lnTo>
                      <a:pt x="92" y="21"/>
                    </a:lnTo>
                    <a:lnTo>
                      <a:pt x="107" y="13"/>
                    </a:lnTo>
                    <a:lnTo>
                      <a:pt x="123" y="7"/>
                    </a:lnTo>
                    <a:lnTo>
                      <a:pt x="139" y="3"/>
                    </a:lnTo>
                    <a:lnTo>
                      <a:pt x="157" y="0"/>
                    </a:lnTo>
                    <a:lnTo>
                      <a:pt x="175" y="0"/>
                    </a:lnTo>
                    <a:lnTo>
                      <a:pt x="193" y="0"/>
                    </a:lnTo>
                    <a:lnTo>
                      <a:pt x="210" y="3"/>
                    </a:lnTo>
                    <a:lnTo>
                      <a:pt x="227" y="7"/>
                    </a:lnTo>
                    <a:lnTo>
                      <a:pt x="243" y="13"/>
                    </a:lnTo>
                    <a:lnTo>
                      <a:pt x="258" y="21"/>
                    </a:lnTo>
                    <a:lnTo>
                      <a:pt x="273" y="30"/>
                    </a:lnTo>
                    <a:lnTo>
                      <a:pt x="286" y="40"/>
                    </a:lnTo>
                    <a:lnTo>
                      <a:pt x="299" y="50"/>
                    </a:lnTo>
                    <a:lnTo>
                      <a:pt x="310" y="64"/>
                    </a:lnTo>
                    <a:lnTo>
                      <a:pt x="320" y="77"/>
                    </a:lnTo>
                    <a:lnTo>
                      <a:pt x="329" y="90"/>
                    </a:lnTo>
                    <a:lnTo>
                      <a:pt x="336" y="107"/>
                    </a:lnTo>
                    <a:lnTo>
                      <a:pt x="342" y="121"/>
                    </a:lnTo>
                    <a:lnTo>
                      <a:pt x="347" y="139"/>
                    </a:lnTo>
                    <a:lnTo>
                      <a:pt x="350" y="156"/>
                    </a:lnTo>
                    <a:lnTo>
                      <a:pt x="350" y="173"/>
                    </a:lnTo>
                    <a:lnTo>
                      <a:pt x="350" y="193"/>
                    </a:lnTo>
                    <a:lnTo>
                      <a:pt x="347" y="209"/>
                    </a:lnTo>
                    <a:lnTo>
                      <a:pt x="342" y="227"/>
                    </a:lnTo>
                    <a:lnTo>
                      <a:pt x="336" y="243"/>
                    </a:lnTo>
                    <a:lnTo>
                      <a:pt x="329" y="258"/>
                    </a:lnTo>
                    <a:lnTo>
                      <a:pt x="320" y="273"/>
                    </a:lnTo>
                    <a:lnTo>
                      <a:pt x="310" y="286"/>
                    </a:lnTo>
                    <a:lnTo>
                      <a:pt x="299" y="298"/>
                    </a:lnTo>
                    <a:lnTo>
                      <a:pt x="286" y="310"/>
                    </a:lnTo>
                    <a:lnTo>
                      <a:pt x="273" y="320"/>
                    </a:lnTo>
                    <a:lnTo>
                      <a:pt x="258" y="329"/>
                    </a:lnTo>
                    <a:lnTo>
                      <a:pt x="243" y="336"/>
                    </a:lnTo>
                    <a:lnTo>
                      <a:pt x="227" y="342"/>
                    </a:lnTo>
                    <a:lnTo>
                      <a:pt x="210" y="347"/>
                    </a:lnTo>
                    <a:lnTo>
                      <a:pt x="193" y="348"/>
                    </a:lnTo>
                    <a:lnTo>
                      <a:pt x="175" y="350"/>
                    </a:lnTo>
                    <a:lnTo>
                      <a:pt x="157" y="348"/>
                    </a:lnTo>
                    <a:lnTo>
                      <a:pt x="139" y="347"/>
                    </a:lnTo>
                    <a:lnTo>
                      <a:pt x="123" y="342"/>
                    </a:lnTo>
                    <a:lnTo>
                      <a:pt x="107" y="336"/>
                    </a:lnTo>
                    <a:lnTo>
                      <a:pt x="92" y="329"/>
                    </a:lnTo>
                    <a:lnTo>
                      <a:pt x="77" y="320"/>
                    </a:lnTo>
                    <a:lnTo>
                      <a:pt x="64" y="310"/>
                    </a:lnTo>
                    <a:lnTo>
                      <a:pt x="52" y="298"/>
                    </a:lnTo>
                    <a:lnTo>
                      <a:pt x="40" y="286"/>
                    </a:lnTo>
                    <a:lnTo>
                      <a:pt x="29" y="273"/>
                    </a:lnTo>
                    <a:lnTo>
                      <a:pt x="21" y="258"/>
                    </a:lnTo>
                    <a:lnTo>
                      <a:pt x="13" y="243"/>
                    </a:lnTo>
                    <a:lnTo>
                      <a:pt x="9" y="227"/>
                    </a:lnTo>
                    <a:lnTo>
                      <a:pt x="3" y="209"/>
                    </a:lnTo>
                    <a:lnTo>
                      <a:pt x="1" y="193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8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1" name="Freeform 83"/>
              <p:cNvSpPr>
                <a:spLocks noChangeAspect="1"/>
              </p:cNvSpPr>
              <p:nvPr/>
            </p:nvSpPr>
            <p:spPr bwMode="auto">
              <a:xfrm rot="5400000">
                <a:off x="1794" y="1089"/>
                <a:ext cx="646" cy="646"/>
              </a:xfrm>
              <a:custGeom>
                <a:avLst/>
                <a:gdLst>
                  <a:gd name="T0" fmla="*/ 155948 w 345"/>
                  <a:gd name="T1" fmla="*/ 23036433 h 345"/>
                  <a:gd name="T2" fmla="*/ 1366970 w 345"/>
                  <a:gd name="T3" fmla="*/ 18170918 h 345"/>
                  <a:gd name="T4" fmla="*/ 3133950 w 345"/>
                  <a:gd name="T5" fmla="*/ 13514316 h 345"/>
                  <a:gd name="T6" fmla="*/ 5987027 w 345"/>
                  <a:gd name="T7" fmla="*/ 9269990 h 345"/>
                  <a:gd name="T8" fmla="*/ 9613180 w 345"/>
                  <a:gd name="T9" fmla="*/ 5987027 h 345"/>
                  <a:gd name="T10" fmla="*/ 13514316 w 345"/>
                  <a:gd name="T11" fmla="*/ 3133950 h 345"/>
                  <a:gd name="T12" fmla="*/ 18170918 w 345"/>
                  <a:gd name="T13" fmla="*/ 1023813 h 345"/>
                  <a:gd name="T14" fmla="*/ 23218672 w 345"/>
                  <a:gd name="T15" fmla="*/ 0 h 345"/>
                  <a:gd name="T16" fmla="*/ 28526295 w 345"/>
                  <a:gd name="T17" fmla="*/ 0 h 345"/>
                  <a:gd name="T18" fmla="*/ 33577475 w 345"/>
                  <a:gd name="T19" fmla="*/ 1023813 h 345"/>
                  <a:gd name="T20" fmla="*/ 38185067 w 345"/>
                  <a:gd name="T21" fmla="*/ 3133950 h 345"/>
                  <a:gd name="T22" fmla="*/ 42407440 w 345"/>
                  <a:gd name="T23" fmla="*/ 5987027 h 345"/>
                  <a:gd name="T24" fmla="*/ 45724195 w 345"/>
                  <a:gd name="T25" fmla="*/ 9269990 h 345"/>
                  <a:gd name="T26" fmla="*/ 48755730 w 345"/>
                  <a:gd name="T27" fmla="*/ 13514316 h 345"/>
                  <a:gd name="T28" fmla="*/ 50672618 w 345"/>
                  <a:gd name="T29" fmla="*/ 18170918 h 345"/>
                  <a:gd name="T30" fmla="*/ 51562218 w 345"/>
                  <a:gd name="T31" fmla="*/ 23036433 h 345"/>
                  <a:gd name="T32" fmla="*/ 51562218 w 345"/>
                  <a:gd name="T33" fmla="*/ 28526295 h 345"/>
                  <a:gd name="T34" fmla="*/ 50672618 w 345"/>
                  <a:gd name="T35" fmla="*/ 33577475 h 345"/>
                  <a:gd name="T36" fmla="*/ 48755730 w 345"/>
                  <a:gd name="T37" fmla="*/ 37977887 h 345"/>
                  <a:gd name="T38" fmla="*/ 45724195 w 345"/>
                  <a:gd name="T39" fmla="*/ 42112852 h 345"/>
                  <a:gd name="T40" fmla="*/ 42407440 w 345"/>
                  <a:gd name="T41" fmla="*/ 45724195 h 345"/>
                  <a:gd name="T42" fmla="*/ 38185067 w 345"/>
                  <a:gd name="T43" fmla="*/ 48451112 h 345"/>
                  <a:gd name="T44" fmla="*/ 33577475 w 345"/>
                  <a:gd name="T45" fmla="*/ 50380776 h 345"/>
                  <a:gd name="T46" fmla="*/ 28526295 w 345"/>
                  <a:gd name="T47" fmla="*/ 51562218 h 345"/>
                  <a:gd name="T48" fmla="*/ 23218672 w 345"/>
                  <a:gd name="T49" fmla="*/ 51562218 h 345"/>
                  <a:gd name="T50" fmla="*/ 18170918 w 345"/>
                  <a:gd name="T51" fmla="*/ 50380776 h 345"/>
                  <a:gd name="T52" fmla="*/ 13514316 w 345"/>
                  <a:gd name="T53" fmla="*/ 48451112 h 345"/>
                  <a:gd name="T54" fmla="*/ 9613180 w 345"/>
                  <a:gd name="T55" fmla="*/ 45724195 h 345"/>
                  <a:gd name="T56" fmla="*/ 5987027 w 345"/>
                  <a:gd name="T57" fmla="*/ 42112852 h 345"/>
                  <a:gd name="T58" fmla="*/ 3133950 w 345"/>
                  <a:gd name="T59" fmla="*/ 37977887 h 345"/>
                  <a:gd name="T60" fmla="*/ 1366970 w 345"/>
                  <a:gd name="T61" fmla="*/ 33577475 h 345"/>
                  <a:gd name="T62" fmla="*/ 155948 w 345"/>
                  <a:gd name="T63" fmla="*/ 28526295 h 3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5" h="345">
                    <a:moveTo>
                      <a:pt x="0" y="172"/>
                    </a:moveTo>
                    <a:lnTo>
                      <a:pt x="1" y="154"/>
                    </a:lnTo>
                    <a:lnTo>
                      <a:pt x="4" y="138"/>
                    </a:lnTo>
                    <a:lnTo>
                      <a:pt x="9" y="121"/>
                    </a:lnTo>
                    <a:lnTo>
                      <a:pt x="15" y="105"/>
                    </a:lnTo>
                    <a:lnTo>
                      <a:pt x="21" y="90"/>
                    </a:lnTo>
                    <a:lnTo>
                      <a:pt x="29" y="75"/>
                    </a:lnTo>
                    <a:lnTo>
                      <a:pt x="40" y="62"/>
                    </a:lnTo>
                    <a:lnTo>
                      <a:pt x="52" y="50"/>
                    </a:lnTo>
                    <a:lnTo>
                      <a:pt x="64" y="40"/>
                    </a:lnTo>
                    <a:lnTo>
                      <a:pt x="75" y="29"/>
                    </a:lnTo>
                    <a:lnTo>
                      <a:pt x="90" y="21"/>
                    </a:lnTo>
                    <a:lnTo>
                      <a:pt x="105" y="13"/>
                    </a:lnTo>
                    <a:lnTo>
                      <a:pt x="121" y="7"/>
                    </a:lnTo>
                    <a:lnTo>
                      <a:pt x="138" y="3"/>
                    </a:lnTo>
                    <a:lnTo>
                      <a:pt x="155" y="0"/>
                    </a:lnTo>
                    <a:lnTo>
                      <a:pt x="173" y="0"/>
                    </a:lnTo>
                    <a:lnTo>
                      <a:pt x="190" y="0"/>
                    </a:lnTo>
                    <a:lnTo>
                      <a:pt x="207" y="3"/>
                    </a:lnTo>
                    <a:lnTo>
                      <a:pt x="224" y="7"/>
                    </a:lnTo>
                    <a:lnTo>
                      <a:pt x="240" y="13"/>
                    </a:lnTo>
                    <a:lnTo>
                      <a:pt x="255" y="21"/>
                    </a:lnTo>
                    <a:lnTo>
                      <a:pt x="270" y="29"/>
                    </a:lnTo>
                    <a:lnTo>
                      <a:pt x="283" y="40"/>
                    </a:lnTo>
                    <a:lnTo>
                      <a:pt x="295" y="50"/>
                    </a:lnTo>
                    <a:lnTo>
                      <a:pt x="305" y="62"/>
                    </a:lnTo>
                    <a:lnTo>
                      <a:pt x="316" y="75"/>
                    </a:lnTo>
                    <a:lnTo>
                      <a:pt x="325" y="90"/>
                    </a:lnTo>
                    <a:lnTo>
                      <a:pt x="332" y="105"/>
                    </a:lnTo>
                    <a:lnTo>
                      <a:pt x="338" y="121"/>
                    </a:lnTo>
                    <a:lnTo>
                      <a:pt x="342" y="138"/>
                    </a:lnTo>
                    <a:lnTo>
                      <a:pt x="344" y="154"/>
                    </a:lnTo>
                    <a:lnTo>
                      <a:pt x="345" y="172"/>
                    </a:lnTo>
                    <a:lnTo>
                      <a:pt x="344" y="190"/>
                    </a:lnTo>
                    <a:lnTo>
                      <a:pt x="342" y="207"/>
                    </a:lnTo>
                    <a:lnTo>
                      <a:pt x="338" y="224"/>
                    </a:lnTo>
                    <a:lnTo>
                      <a:pt x="332" y="238"/>
                    </a:lnTo>
                    <a:lnTo>
                      <a:pt x="325" y="253"/>
                    </a:lnTo>
                    <a:lnTo>
                      <a:pt x="316" y="268"/>
                    </a:lnTo>
                    <a:lnTo>
                      <a:pt x="305" y="281"/>
                    </a:lnTo>
                    <a:lnTo>
                      <a:pt x="295" y="293"/>
                    </a:lnTo>
                    <a:lnTo>
                      <a:pt x="283" y="305"/>
                    </a:lnTo>
                    <a:lnTo>
                      <a:pt x="270" y="316"/>
                    </a:lnTo>
                    <a:lnTo>
                      <a:pt x="255" y="323"/>
                    </a:lnTo>
                    <a:lnTo>
                      <a:pt x="240" y="330"/>
                    </a:lnTo>
                    <a:lnTo>
                      <a:pt x="224" y="336"/>
                    </a:lnTo>
                    <a:lnTo>
                      <a:pt x="207" y="341"/>
                    </a:lnTo>
                    <a:lnTo>
                      <a:pt x="190" y="344"/>
                    </a:lnTo>
                    <a:lnTo>
                      <a:pt x="173" y="345"/>
                    </a:lnTo>
                    <a:lnTo>
                      <a:pt x="155" y="344"/>
                    </a:lnTo>
                    <a:lnTo>
                      <a:pt x="138" y="341"/>
                    </a:lnTo>
                    <a:lnTo>
                      <a:pt x="121" y="336"/>
                    </a:lnTo>
                    <a:lnTo>
                      <a:pt x="105" y="330"/>
                    </a:lnTo>
                    <a:lnTo>
                      <a:pt x="90" y="323"/>
                    </a:lnTo>
                    <a:lnTo>
                      <a:pt x="75" y="316"/>
                    </a:lnTo>
                    <a:lnTo>
                      <a:pt x="64" y="305"/>
                    </a:lnTo>
                    <a:lnTo>
                      <a:pt x="52" y="293"/>
                    </a:lnTo>
                    <a:lnTo>
                      <a:pt x="40" y="281"/>
                    </a:lnTo>
                    <a:lnTo>
                      <a:pt x="29" y="268"/>
                    </a:lnTo>
                    <a:lnTo>
                      <a:pt x="21" y="253"/>
                    </a:lnTo>
                    <a:lnTo>
                      <a:pt x="15" y="238"/>
                    </a:lnTo>
                    <a:lnTo>
                      <a:pt x="9" y="224"/>
                    </a:lnTo>
                    <a:lnTo>
                      <a:pt x="4" y="207"/>
                    </a:lnTo>
                    <a:lnTo>
                      <a:pt x="1" y="19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8C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2" name="Freeform 84"/>
              <p:cNvSpPr>
                <a:spLocks noChangeAspect="1"/>
              </p:cNvSpPr>
              <p:nvPr/>
            </p:nvSpPr>
            <p:spPr bwMode="auto">
              <a:xfrm rot="5400000">
                <a:off x="1794" y="1109"/>
                <a:ext cx="633" cy="635"/>
              </a:xfrm>
              <a:custGeom>
                <a:avLst/>
                <a:gdLst>
                  <a:gd name="T0" fmla="*/ 0 w 338"/>
                  <a:gd name="T1" fmla="*/ 22967474 h 339"/>
                  <a:gd name="T2" fmla="*/ 1190008 w 338"/>
                  <a:gd name="T3" fmla="*/ 18129308 h 339"/>
                  <a:gd name="T4" fmla="*/ 2956058 w 338"/>
                  <a:gd name="T5" fmla="*/ 13466499 h 339"/>
                  <a:gd name="T6" fmla="*/ 5880046 w 338"/>
                  <a:gd name="T7" fmla="*/ 9327633 h 339"/>
                  <a:gd name="T8" fmla="*/ 9134134 w 338"/>
                  <a:gd name="T9" fmla="*/ 5714620 h 339"/>
                  <a:gd name="T10" fmla="*/ 13253230 w 338"/>
                  <a:gd name="T11" fmla="*/ 3149941 h 339"/>
                  <a:gd name="T12" fmla="*/ 17921563 w 338"/>
                  <a:gd name="T13" fmla="*/ 1028063 h 339"/>
                  <a:gd name="T14" fmla="*/ 22738873 w 338"/>
                  <a:gd name="T15" fmla="*/ 156422 h 339"/>
                  <a:gd name="T16" fmla="*/ 28098840 w 338"/>
                  <a:gd name="T17" fmla="*/ 156422 h 339"/>
                  <a:gd name="T18" fmla="*/ 33106677 w 338"/>
                  <a:gd name="T19" fmla="*/ 1028063 h 339"/>
                  <a:gd name="T20" fmla="*/ 37436227 w 338"/>
                  <a:gd name="T21" fmla="*/ 3149941 h 339"/>
                  <a:gd name="T22" fmla="*/ 41853458 w 338"/>
                  <a:gd name="T23" fmla="*/ 5714620 h 339"/>
                  <a:gd name="T24" fmla="*/ 45150405 w 338"/>
                  <a:gd name="T25" fmla="*/ 9327633 h 339"/>
                  <a:gd name="T26" fmla="*/ 47852839 w 338"/>
                  <a:gd name="T27" fmla="*/ 13466499 h 339"/>
                  <a:gd name="T28" fmla="*/ 49774077 w 338"/>
                  <a:gd name="T29" fmla="*/ 18129308 h 339"/>
                  <a:gd name="T30" fmla="*/ 50812745 w 338"/>
                  <a:gd name="T31" fmla="*/ 22967474 h 339"/>
                  <a:gd name="T32" fmla="*/ 50812745 w 338"/>
                  <a:gd name="T33" fmla="*/ 28229142 h 339"/>
                  <a:gd name="T34" fmla="*/ 49774077 w 338"/>
                  <a:gd name="T35" fmla="*/ 33050212 h 339"/>
                  <a:gd name="T36" fmla="*/ 47852839 w 338"/>
                  <a:gd name="T37" fmla="*/ 37751061 h 339"/>
                  <a:gd name="T38" fmla="*/ 45150405 w 338"/>
                  <a:gd name="T39" fmla="*/ 41829700 h 339"/>
                  <a:gd name="T40" fmla="*/ 41853458 w 338"/>
                  <a:gd name="T41" fmla="*/ 45436044 h 339"/>
                  <a:gd name="T42" fmla="*/ 37436227 w 338"/>
                  <a:gd name="T43" fmla="*/ 48198905 h 339"/>
                  <a:gd name="T44" fmla="*/ 33106677 w 338"/>
                  <a:gd name="T45" fmla="*/ 50123736 h 339"/>
                  <a:gd name="T46" fmla="*/ 28098840 w 338"/>
                  <a:gd name="T47" fmla="*/ 51165162 h 339"/>
                  <a:gd name="T48" fmla="*/ 22738873 w 338"/>
                  <a:gd name="T49" fmla="*/ 51165162 h 339"/>
                  <a:gd name="T50" fmla="*/ 17921563 w 338"/>
                  <a:gd name="T51" fmla="*/ 50123736 h 339"/>
                  <a:gd name="T52" fmla="*/ 13253230 w 338"/>
                  <a:gd name="T53" fmla="*/ 48198905 h 339"/>
                  <a:gd name="T54" fmla="*/ 9134134 w 338"/>
                  <a:gd name="T55" fmla="*/ 45436044 h 339"/>
                  <a:gd name="T56" fmla="*/ 5880046 w 338"/>
                  <a:gd name="T57" fmla="*/ 41829700 h 339"/>
                  <a:gd name="T58" fmla="*/ 2956058 w 338"/>
                  <a:gd name="T59" fmla="*/ 37751061 h 339"/>
                  <a:gd name="T60" fmla="*/ 1190008 w 338"/>
                  <a:gd name="T61" fmla="*/ 33050212 h 339"/>
                  <a:gd name="T62" fmla="*/ 0 w 338"/>
                  <a:gd name="T63" fmla="*/ 28229142 h 3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8" h="339">
                    <a:moveTo>
                      <a:pt x="0" y="169"/>
                    </a:moveTo>
                    <a:lnTo>
                      <a:pt x="0" y="152"/>
                    </a:lnTo>
                    <a:lnTo>
                      <a:pt x="3" y="135"/>
                    </a:lnTo>
                    <a:lnTo>
                      <a:pt x="8" y="120"/>
                    </a:lnTo>
                    <a:lnTo>
                      <a:pt x="14" y="104"/>
                    </a:lnTo>
                    <a:lnTo>
                      <a:pt x="20" y="89"/>
                    </a:lnTo>
                    <a:lnTo>
                      <a:pt x="28" y="75"/>
                    </a:lnTo>
                    <a:lnTo>
                      <a:pt x="39" y="62"/>
                    </a:lnTo>
                    <a:lnTo>
                      <a:pt x="49" y="50"/>
                    </a:lnTo>
                    <a:lnTo>
                      <a:pt x="61" y="38"/>
                    </a:lnTo>
                    <a:lnTo>
                      <a:pt x="74" y="29"/>
                    </a:lnTo>
                    <a:lnTo>
                      <a:pt x="88" y="21"/>
                    </a:lnTo>
                    <a:lnTo>
                      <a:pt x="103" y="13"/>
                    </a:lnTo>
                    <a:lnTo>
                      <a:pt x="119" y="7"/>
                    </a:lnTo>
                    <a:lnTo>
                      <a:pt x="135" y="3"/>
                    </a:lnTo>
                    <a:lnTo>
                      <a:pt x="151" y="1"/>
                    </a:lnTo>
                    <a:lnTo>
                      <a:pt x="169" y="0"/>
                    </a:lnTo>
                    <a:lnTo>
                      <a:pt x="187" y="1"/>
                    </a:lnTo>
                    <a:lnTo>
                      <a:pt x="203" y="3"/>
                    </a:lnTo>
                    <a:lnTo>
                      <a:pt x="220" y="7"/>
                    </a:lnTo>
                    <a:lnTo>
                      <a:pt x="236" y="13"/>
                    </a:lnTo>
                    <a:lnTo>
                      <a:pt x="249" y="21"/>
                    </a:lnTo>
                    <a:lnTo>
                      <a:pt x="264" y="29"/>
                    </a:lnTo>
                    <a:lnTo>
                      <a:pt x="278" y="38"/>
                    </a:lnTo>
                    <a:lnTo>
                      <a:pt x="289" y="50"/>
                    </a:lnTo>
                    <a:lnTo>
                      <a:pt x="300" y="62"/>
                    </a:lnTo>
                    <a:lnTo>
                      <a:pt x="310" y="75"/>
                    </a:lnTo>
                    <a:lnTo>
                      <a:pt x="318" y="89"/>
                    </a:lnTo>
                    <a:lnTo>
                      <a:pt x="325" y="104"/>
                    </a:lnTo>
                    <a:lnTo>
                      <a:pt x="331" y="120"/>
                    </a:lnTo>
                    <a:lnTo>
                      <a:pt x="335" y="135"/>
                    </a:lnTo>
                    <a:lnTo>
                      <a:pt x="338" y="152"/>
                    </a:lnTo>
                    <a:lnTo>
                      <a:pt x="338" y="169"/>
                    </a:lnTo>
                    <a:lnTo>
                      <a:pt x="338" y="187"/>
                    </a:lnTo>
                    <a:lnTo>
                      <a:pt x="335" y="204"/>
                    </a:lnTo>
                    <a:lnTo>
                      <a:pt x="331" y="219"/>
                    </a:lnTo>
                    <a:lnTo>
                      <a:pt x="325" y="235"/>
                    </a:lnTo>
                    <a:lnTo>
                      <a:pt x="318" y="250"/>
                    </a:lnTo>
                    <a:lnTo>
                      <a:pt x="310" y="265"/>
                    </a:lnTo>
                    <a:lnTo>
                      <a:pt x="300" y="277"/>
                    </a:lnTo>
                    <a:lnTo>
                      <a:pt x="289" y="290"/>
                    </a:lnTo>
                    <a:lnTo>
                      <a:pt x="278" y="301"/>
                    </a:lnTo>
                    <a:lnTo>
                      <a:pt x="264" y="311"/>
                    </a:lnTo>
                    <a:lnTo>
                      <a:pt x="249" y="319"/>
                    </a:lnTo>
                    <a:lnTo>
                      <a:pt x="236" y="326"/>
                    </a:lnTo>
                    <a:lnTo>
                      <a:pt x="220" y="332"/>
                    </a:lnTo>
                    <a:lnTo>
                      <a:pt x="203" y="336"/>
                    </a:lnTo>
                    <a:lnTo>
                      <a:pt x="187" y="339"/>
                    </a:lnTo>
                    <a:lnTo>
                      <a:pt x="169" y="339"/>
                    </a:lnTo>
                    <a:lnTo>
                      <a:pt x="151" y="339"/>
                    </a:lnTo>
                    <a:lnTo>
                      <a:pt x="135" y="336"/>
                    </a:lnTo>
                    <a:lnTo>
                      <a:pt x="119" y="332"/>
                    </a:lnTo>
                    <a:lnTo>
                      <a:pt x="103" y="326"/>
                    </a:lnTo>
                    <a:lnTo>
                      <a:pt x="88" y="319"/>
                    </a:lnTo>
                    <a:lnTo>
                      <a:pt x="74" y="311"/>
                    </a:lnTo>
                    <a:lnTo>
                      <a:pt x="61" y="301"/>
                    </a:lnTo>
                    <a:lnTo>
                      <a:pt x="49" y="290"/>
                    </a:lnTo>
                    <a:lnTo>
                      <a:pt x="39" y="277"/>
                    </a:lnTo>
                    <a:lnTo>
                      <a:pt x="28" y="265"/>
                    </a:lnTo>
                    <a:lnTo>
                      <a:pt x="20" y="250"/>
                    </a:lnTo>
                    <a:lnTo>
                      <a:pt x="14" y="235"/>
                    </a:lnTo>
                    <a:lnTo>
                      <a:pt x="8" y="219"/>
                    </a:lnTo>
                    <a:lnTo>
                      <a:pt x="3" y="204"/>
                    </a:lnTo>
                    <a:lnTo>
                      <a:pt x="0" y="187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91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3" name="Freeform 85"/>
              <p:cNvSpPr>
                <a:spLocks noChangeAspect="1"/>
              </p:cNvSpPr>
              <p:nvPr/>
            </p:nvSpPr>
            <p:spPr bwMode="auto">
              <a:xfrm rot="5400000">
                <a:off x="1790" y="1111"/>
                <a:ext cx="626" cy="627"/>
              </a:xfrm>
              <a:custGeom>
                <a:avLst/>
                <a:gdLst>
                  <a:gd name="T0" fmla="*/ 0 w 334"/>
                  <a:gd name="T1" fmla="*/ 22160097 h 335"/>
                  <a:gd name="T2" fmla="*/ 1200945 w 334"/>
                  <a:gd name="T3" fmla="*/ 17580627 h 335"/>
                  <a:gd name="T4" fmla="*/ 2916178 w 334"/>
                  <a:gd name="T5" fmla="*/ 12951482 h 335"/>
                  <a:gd name="T6" fmla="*/ 5616624 w 334"/>
                  <a:gd name="T7" fmla="*/ 9050434 h 335"/>
                  <a:gd name="T8" fmla="*/ 9301445 w 334"/>
                  <a:gd name="T9" fmla="*/ 5645295 h 335"/>
                  <a:gd name="T10" fmla="*/ 13128328 w 334"/>
                  <a:gd name="T11" fmla="*/ 3102246 h 335"/>
                  <a:gd name="T12" fmla="*/ 17802248 w 334"/>
                  <a:gd name="T13" fmla="*/ 1360365 h 335"/>
                  <a:gd name="T14" fmla="*/ 22913137 w 334"/>
                  <a:gd name="T15" fmla="*/ 154961 h 335"/>
                  <a:gd name="T16" fmla="*/ 28117352 w 334"/>
                  <a:gd name="T17" fmla="*/ 154961 h 335"/>
                  <a:gd name="T18" fmla="*/ 33153534 w 334"/>
                  <a:gd name="T19" fmla="*/ 1360365 h 335"/>
                  <a:gd name="T20" fmla="*/ 37531140 w 334"/>
                  <a:gd name="T21" fmla="*/ 3102246 h 335"/>
                  <a:gd name="T22" fmla="*/ 41716258 w 334"/>
                  <a:gd name="T23" fmla="*/ 5645295 h 335"/>
                  <a:gd name="T24" fmla="*/ 45029537 w 334"/>
                  <a:gd name="T25" fmla="*/ 9050434 h 335"/>
                  <a:gd name="T26" fmla="*/ 47815844 w 334"/>
                  <a:gd name="T27" fmla="*/ 12951482 h 335"/>
                  <a:gd name="T28" fmla="*/ 49754579 w 334"/>
                  <a:gd name="T29" fmla="*/ 17580627 h 335"/>
                  <a:gd name="T30" fmla="*/ 50660947 w 334"/>
                  <a:gd name="T31" fmla="*/ 22160097 h 335"/>
                  <a:gd name="T32" fmla="*/ 50660947 w 334"/>
                  <a:gd name="T33" fmla="*/ 27322758 h 335"/>
                  <a:gd name="T34" fmla="*/ 49754579 w 334"/>
                  <a:gd name="T35" fmla="*/ 32081389 h 335"/>
                  <a:gd name="T36" fmla="*/ 47815844 w 334"/>
                  <a:gd name="T37" fmla="*/ 36709452 h 335"/>
                  <a:gd name="T38" fmla="*/ 45029537 w 334"/>
                  <a:gd name="T39" fmla="*/ 40741854 h 335"/>
                  <a:gd name="T40" fmla="*/ 41716258 w 334"/>
                  <a:gd name="T41" fmla="*/ 44016587 h 335"/>
                  <a:gd name="T42" fmla="*/ 37531140 w 334"/>
                  <a:gd name="T43" fmla="*/ 46728927 h 335"/>
                  <a:gd name="T44" fmla="*/ 33153534 w 334"/>
                  <a:gd name="T45" fmla="*/ 48593960 h 335"/>
                  <a:gd name="T46" fmla="*/ 28117352 w 334"/>
                  <a:gd name="T47" fmla="*/ 49482514 h 335"/>
                  <a:gd name="T48" fmla="*/ 22913137 w 334"/>
                  <a:gd name="T49" fmla="*/ 49482514 h 335"/>
                  <a:gd name="T50" fmla="*/ 17802248 w 334"/>
                  <a:gd name="T51" fmla="*/ 48593960 h 335"/>
                  <a:gd name="T52" fmla="*/ 13128328 w 334"/>
                  <a:gd name="T53" fmla="*/ 46728927 h 335"/>
                  <a:gd name="T54" fmla="*/ 9301445 w 334"/>
                  <a:gd name="T55" fmla="*/ 44016587 h 335"/>
                  <a:gd name="T56" fmla="*/ 5616624 w 334"/>
                  <a:gd name="T57" fmla="*/ 40741854 h 335"/>
                  <a:gd name="T58" fmla="*/ 2916178 w 334"/>
                  <a:gd name="T59" fmla="*/ 36709452 h 335"/>
                  <a:gd name="T60" fmla="*/ 1200945 w 334"/>
                  <a:gd name="T61" fmla="*/ 32081389 h 335"/>
                  <a:gd name="T62" fmla="*/ 0 w 334"/>
                  <a:gd name="T63" fmla="*/ 27322758 h 3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4" h="335">
                    <a:moveTo>
                      <a:pt x="0" y="167"/>
                    </a:moveTo>
                    <a:lnTo>
                      <a:pt x="0" y="149"/>
                    </a:lnTo>
                    <a:lnTo>
                      <a:pt x="3" y="133"/>
                    </a:lnTo>
                    <a:lnTo>
                      <a:pt x="8" y="118"/>
                    </a:lnTo>
                    <a:lnTo>
                      <a:pt x="14" y="102"/>
                    </a:lnTo>
                    <a:lnTo>
                      <a:pt x="19" y="87"/>
                    </a:lnTo>
                    <a:lnTo>
                      <a:pt x="28" y="74"/>
                    </a:lnTo>
                    <a:lnTo>
                      <a:pt x="37" y="61"/>
                    </a:lnTo>
                    <a:lnTo>
                      <a:pt x="49" y="49"/>
                    </a:lnTo>
                    <a:lnTo>
                      <a:pt x="61" y="38"/>
                    </a:lnTo>
                    <a:lnTo>
                      <a:pt x="73" y="29"/>
                    </a:lnTo>
                    <a:lnTo>
                      <a:pt x="86" y="21"/>
                    </a:lnTo>
                    <a:lnTo>
                      <a:pt x="103" y="13"/>
                    </a:lnTo>
                    <a:lnTo>
                      <a:pt x="117" y="9"/>
                    </a:lnTo>
                    <a:lnTo>
                      <a:pt x="132" y="4"/>
                    </a:lnTo>
                    <a:lnTo>
                      <a:pt x="150" y="1"/>
                    </a:lnTo>
                    <a:lnTo>
                      <a:pt x="166" y="0"/>
                    </a:lnTo>
                    <a:lnTo>
                      <a:pt x="184" y="1"/>
                    </a:lnTo>
                    <a:lnTo>
                      <a:pt x="200" y="4"/>
                    </a:lnTo>
                    <a:lnTo>
                      <a:pt x="217" y="9"/>
                    </a:lnTo>
                    <a:lnTo>
                      <a:pt x="232" y="13"/>
                    </a:lnTo>
                    <a:lnTo>
                      <a:pt x="246" y="21"/>
                    </a:lnTo>
                    <a:lnTo>
                      <a:pt x="260" y="29"/>
                    </a:lnTo>
                    <a:lnTo>
                      <a:pt x="273" y="38"/>
                    </a:lnTo>
                    <a:lnTo>
                      <a:pt x="285" y="49"/>
                    </a:lnTo>
                    <a:lnTo>
                      <a:pt x="295" y="61"/>
                    </a:lnTo>
                    <a:lnTo>
                      <a:pt x="306" y="74"/>
                    </a:lnTo>
                    <a:lnTo>
                      <a:pt x="313" y="87"/>
                    </a:lnTo>
                    <a:lnTo>
                      <a:pt x="321" y="102"/>
                    </a:lnTo>
                    <a:lnTo>
                      <a:pt x="326" y="118"/>
                    </a:lnTo>
                    <a:lnTo>
                      <a:pt x="331" y="133"/>
                    </a:lnTo>
                    <a:lnTo>
                      <a:pt x="332" y="149"/>
                    </a:lnTo>
                    <a:lnTo>
                      <a:pt x="334" y="167"/>
                    </a:lnTo>
                    <a:lnTo>
                      <a:pt x="332" y="184"/>
                    </a:lnTo>
                    <a:lnTo>
                      <a:pt x="331" y="201"/>
                    </a:lnTo>
                    <a:lnTo>
                      <a:pt x="326" y="216"/>
                    </a:lnTo>
                    <a:lnTo>
                      <a:pt x="321" y="232"/>
                    </a:lnTo>
                    <a:lnTo>
                      <a:pt x="313" y="247"/>
                    </a:lnTo>
                    <a:lnTo>
                      <a:pt x="306" y="261"/>
                    </a:lnTo>
                    <a:lnTo>
                      <a:pt x="295" y="274"/>
                    </a:lnTo>
                    <a:lnTo>
                      <a:pt x="285" y="286"/>
                    </a:lnTo>
                    <a:lnTo>
                      <a:pt x="273" y="296"/>
                    </a:lnTo>
                    <a:lnTo>
                      <a:pt x="260" y="305"/>
                    </a:lnTo>
                    <a:lnTo>
                      <a:pt x="246" y="314"/>
                    </a:lnTo>
                    <a:lnTo>
                      <a:pt x="232" y="321"/>
                    </a:lnTo>
                    <a:lnTo>
                      <a:pt x="217" y="327"/>
                    </a:lnTo>
                    <a:lnTo>
                      <a:pt x="200" y="330"/>
                    </a:lnTo>
                    <a:lnTo>
                      <a:pt x="184" y="333"/>
                    </a:lnTo>
                    <a:lnTo>
                      <a:pt x="166" y="335"/>
                    </a:lnTo>
                    <a:lnTo>
                      <a:pt x="150" y="333"/>
                    </a:lnTo>
                    <a:lnTo>
                      <a:pt x="132" y="330"/>
                    </a:lnTo>
                    <a:lnTo>
                      <a:pt x="117" y="327"/>
                    </a:lnTo>
                    <a:lnTo>
                      <a:pt x="103" y="321"/>
                    </a:lnTo>
                    <a:lnTo>
                      <a:pt x="86" y="314"/>
                    </a:lnTo>
                    <a:lnTo>
                      <a:pt x="73" y="305"/>
                    </a:lnTo>
                    <a:lnTo>
                      <a:pt x="61" y="296"/>
                    </a:lnTo>
                    <a:lnTo>
                      <a:pt x="49" y="286"/>
                    </a:lnTo>
                    <a:lnTo>
                      <a:pt x="37" y="274"/>
                    </a:lnTo>
                    <a:lnTo>
                      <a:pt x="28" y="261"/>
                    </a:lnTo>
                    <a:lnTo>
                      <a:pt x="19" y="247"/>
                    </a:lnTo>
                    <a:lnTo>
                      <a:pt x="14" y="232"/>
                    </a:lnTo>
                    <a:lnTo>
                      <a:pt x="8" y="216"/>
                    </a:lnTo>
                    <a:lnTo>
                      <a:pt x="3" y="201"/>
                    </a:lnTo>
                    <a:lnTo>
                      <a:pt x="0" y="184"/>
                    </a:lnTo>
                    <a:lnTo>
                      <a:pt x="0" y="167"/>
                    </a:lnTo>
                    <a:close/>
                  </a:path>
                </a:pathLst>
              </a:custGeom>
              <a:solidFill>
                <a:srgbClr val="91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4" name="Freeform 86"/>
              <p:cNvSpPr>
                <a:spLocks noChangeAspect="1"/>
              </p:cNvSpPr>
              <p:nvPr/>
            </p:nvSpPr>
            <p:spPr bwMode="auto">
              <a:xfrm rot="5400000">
                <a:off x="1807" y="1108"/>
                <a:ext cx="614" cy="614"/>
              </a:xfrm>
              <a:custGeom>
                <a:avLst/>
                <a:gdLst>
                  <a:gd name="T0" fmla="*/ 290712 w 328"/>
                  <a:gd name="T1" fmla="*/ 21922372 h 328"/>
                  <a:gd name="T2" fmla="*/ 1180947 w 328"/>
                  <a:gd name="T3" fmla="*/ 17284250 h 328"/>
                  <a:gd name="T4" fmla="*/ 2841547 w 328"/>
                  <a:gd name="T5" fmla="*/ 12799936 h 328"/>
                  <a:gd name="T6" fmla="*/ 5476622 w 328"/>
                  <a:gd name="T7" fmla="*/ 8943487 h 328"/>
                  <a:gd name="T8" fmla="*/ 8780011 w 328"/>
                  <a:gd name="T9" fmla="*/ 5476622 h 328"/>
                  <a:gd name="T10" fmla="*/ 12799936 w 328"/>
                  <a:gd name="T11" fmla="*/ 2841547 h 328"/>
                  <a:gd name="T12" fmla="*/ 17284250 w 328"/>
                  <a:gd name="T13" fmla="*/ 1180947 h 328"/>
                  <a:gd name="T14" fmla="*/ 21922372 w 328"/>
                  <a:gd name="T15" fmla="*/ 0 h 328"/>
                  <a:gd name="T16" fmla="*/ 27034107 w 328"/>
                  <a:gd name="T17" fmla="*/ 0 h 328"/>
                  <a:gd name="T18" fmla="*/ 31966852 w 328"/>
                  <a:gd name="T19" fmla="*/ 1180947 h 328"/>
                  <a:gd name="T20" fmla="*/ 36088099 w 328"/>
                  <a:gd name="T21" fmla="*/ 2841547 h 328"/>
                  <a:gd name="T22" fmla="*/ 40128713 w 328"/>
                  <a:gd name="T23" fmla="*/ 5476622 h 328"/>
                  <a:gd name="T24" fmla="*/ 43403585 w 328"/>
                  <a:gd name="T25" fmla="*/ 8943487 h 328"/>
                  <a:gd name="T26" fmla="*/ 46046649 w 328"/>
                  <a:gd name="T27" fmla="*/ 12799936 h 328"/>
                  <a:gd name="T28" fmla="*/ 48038521 w 328"/>
                  <a:gd name="T29" fmla="*/ 17284250 h 328"/>
                  <a:gd name="T30" fmla="*/ 48908724 w 328"/>
                  <a:gd name="T31" fmla="*/ 21922372 h 328"/>
                  <a:gd name="T32" fmla="*/ 48908724 w 328"/>
                  <a:gd name="T33" fmla="*/ 27034107 h 328"/>
                  <a:gd name="T34" fmla="*/ 48038521 w 328"/>
                  <a:gd name="T35" fmla="*/ 31630491 h 328"/>
                  <a:gd name="T36" fmla="*/ 46046649 w 328"/>
                  <a:gd name="T37" fmla="*/ 36088099 h 328"/>
                  <a:gd name="T38" fmla="*/ 43403585 w 328"/>
                  <a:gd name="T39" fmla="*/ 40128713 h 328"/>
                  <a:gd name="T40" fmla="*/ 40128713 w 328"/>
                  <a:gd name="T41" fmla="*/ 43403585 h 328"/>
                  <a:gd name="T42" fmla="*/ 36088099 w 328"/>
                  <a:gd name="T43" fmla="*/ 46046649 h 328"/>
                  <a:gd name="T44" fmla="*/ 31966852 w 328"/>
                  <a:gd name="T45" fmla="*/ 47695074 h 328"/>
                  <a:gd name="T46" fmla="*/ 27034107 w 328"/>
                  <a:gd name="T47" fmla="*/ 48908724 h 328"/>
                  <a:gd name="T48" fmla="*/ 21922372 w 328"/>
                  <a:gd name="T49" fmla="*/ 48908724 h 328"/>
                  <a:gd name="T50" fmla="*/ 17284250 w 328"/>
                  <a:gd name="T51" fmla="*/ 47695074 h 328"/>
                  <a:gd name="T52" fmla="*/ 12799936 w 328"/>
                  <a:gd name="T53" fmla="*/ 46046649 h 328"/>
                  <a:gd name="T54" fmla="*/ 8780011 w 328"/>
                  <a:gd name="T55" fmla="*/ 43403585 h 328"/>
                  <a:gd name="T56" fmla="*/ 5476622 w 328"/>
                  <a:gd name="T57" fmla="*/ 40128713 h 328"/>
                  <a:gd name="T58" fmla="*/ 2841547 w 328"/>
                  <a:gd name="T59" fmla="*/ 36088099 h 328"/>
                  <a:gd name="T60" fmla="*/ 1180947 w 328"/>
                  <a:gd name="T61" fmla="*/ 31630491 h 328"/>
                  <a:gd name="T62" fmla="*/ 290712 w 328"/>
                  <a:gd name="T63" fmla="*/ 27034107 h 3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28" h="328">
                    <a:moveTo>
                      <a:pt x="0" y="165"/>
                    </a:moveTo>
                    <a:lnTo>
                      <a:pt x="2" y="147"/>
                    </a:lnTo>
                    <a:lnTo>
                      <a:pt x="3" y="131"/>
                    </a:lnTo>
                    <a:lnTo>
                      <a:pt x="8" y="116"/>
                    </a:lnTo>
                    <a:lnTo>
                      <a:pt x="14" y="100"/>
                    </a:lnTo>
                    <a:lnTo>
                      <a:pt x="19" y="86"/>
                    </a:lnTo>
                    <a:lnTo>
                      <a:pt x="28" y="73"/>
                    </a:lnTo>
                    <a:lnTo>
                      <a:pt x="37" y="60"/>
                    </a:lnTo>
                    <a:lnTo>
                      <a:pt x="48" y="48"/>
                    </a:lnTo>
                    <a:lnTo>
                      <a:pt x="59" y="37"/>
                    </a:lnTo>
                    <a:lnTo>
                      <a:pt x="73" y="28"/>
                    </a:lnTo>
                    <a:lnTo>
                      <a:pt x="86" y="19"/>
                    </a:lnTo>
                    <a:lnTo>
                      <a:pt x="101" y="12"/>
                    </a:lnTo>
                    <a:lnTo>
                      <a:pt x="116" y="8"/>
                    </a:lnTo>
                    <a:lnTo>
                      <a:pt x="131" y="3"/>
                    </a:lnTo>
                    <a:lnTo>
                      <a:pt x="147" y="0"/>
                    </a:lnTo>
                    <a:lnTo>
                      <a:pt x="165" y="0"/>
                    </a:lnTo>
                    <a:lnTo>
                      <a:pt x="181" y="0"/>
                    </a:lnTo>
                    <a:lnTo>
                      <a:pt x="197" y="3"/>
                    </a:lnTo>
                    <a:lnTo>
                      <a:pt x="214" y="8"/>
                    </a:lnTo>
                    <a:lnTo>
                      <a:pt x="229" y="12"/>
                    </a:lnTo>
                    <a:lnTo>
                      <a:pt x="242" y="19"/>
                    </a:lnTo>
                    <a:lnTo>
                      <a:pt x="257" y="28"/>
                    </a:lnTo>
                    <a:lnTo>
                      <a:pt x="269" y="37"/>
                    </a:lnTo>
                    <a:lnTo>
                      <a:pt x="280" y="48"/>
                    </a:lnTo>
                    <a:lnTo>
                      <a:pt x="291" y="60"/>
                    </a:lnTo>
                    <a:lnTo>
                      <a:pt x="300" y="73"/>
                    </a:lnTo>
                    <a:lnTo>
                      <a:pt x="309" y="86"/>
                    </a:lnTo>
                    <a:lnTo>
                      <a:pt x="316" y="100"/>
                    </a:lnTo>
                    <a:lnTo>
                      <a:pt x="322" y="116"/>
                    </a:lnTo>
                    <a:lnTo>
                      <a:pt x="325" y="131"/>
                    </a:lnTo>
                    <a:lnTo>
                      <a:pt x="328" y="147"/>
                    </a:lnTo>
                    <a:lnTo>
                      <a:pt x="328" y="165"/>
                    </a:lnTo>
                    <a:lnTo>
                      <a:pt x="328" y="181"/>
                    </a:lnTo>
                    <a:lnTo>
                      <a:pt x="325" y="197"/>
                    </a:lnTo>
                    <a:lnTo>
                      <a:pt x="322" y="212"/>
                    </a:lnTo>
                    <a:lnTo>
                      <a:pt x="316" y="228"/>
                    </a:lnTo>
                    <a:lnTo>
                      <a:pt x="309" y="242"/>
                    </a:lnTo>
                    <a:lnTo>
                      <a:pt x="300" y="255"/>
                    </a:lnTo>
                    <a:lnTo>
                      <a:pt x="291" y="269"/>
                    </a:lnTo>
                    <a:lnTo>
                      <a:pt x="280" y="280"/>
                    </a:lnTo>
                    <a:lnTo>
                      <a:pt x="269" y="291"/>
                    </a:lnTo>
                    <a:lnTo>
                      <a:pt x="257" y="300"/>
                    </a:lnTo>
                    <a:lnTo>
                      <a:pt x="242" y="309"/>
                    </a:lnTo>
                    <a:lnTo>
                      <a:pt x="229" y="316"/>
                    </a:lnTo>
                    <a:lnTo>
                      <a:pt x="214" y="320"/>
                    </a:lnTo>
                    <a:lnTo>
                      <a:pt x="197" y="325"/>
                    </a:lnTo>
                    <a:lnTo>
                      <a:pt x="181" y="328"/>
                    </a:lnTo>
                    <a:lnTo>
                      <a:pt x="165" y="328"/>
                    </a:lnTo>
                    <a:lnTo>
                      <a:pt x="147" y="328"/>
                    </a:lnTo>
                    <a:lnTo>
                      <a:pt x="131" y="325"/>
                    </a:lnTo>
                    <a:lnTo>
                      <a:pt x="116" y="320"/>
                    </a:lnTo>
                    <a:lnTo>
                      <a:pt x="101" y="316"/>
                    </a:lnTo>
                    <a:lnTo>
                      <a:pt x="86" y="309"/>
                    </a:lnTo>
                    <a:lnTo>
                      <a:pt x="73" y="300"/>
                    </a:lnTo>
                    <a:lnTo>
                      <a:pt x="59" y="291"/>
                    </a:lnTo>
                    <a:lnTo>
                      <a:pt x="48" y="280"/>
                    </a:lnTo>
                    <a:lnTo>
                      <a:pt x="37" y="269"/>
                    </a:lnTo>
                    <a:lnTo>
                      <a:pt x="28" y="255"/>
                    </a:lnTo>
                    <a:lnTo>
                      <a:pt x="19" y="242"/>
                    </a:lnTo>
                    <a:lnTo>
                      <a:pt x="14" y="228"/>
                    </a:lnTo>
                    <a:lnTo>
                      <a:pt x="8" y="212"/>
                    </a:lnTo>
                    <a:lnTo>
                      <a:pt x="3" y="197"/>
                    </a:lnTo>
                    <a:lnTo>
                      <a:pt x="2" y="181"/>
                    </a:ln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96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5" name="Freeform 87"/>
              <p:cNvSpPr>
                <a:spLocks noChangeAspect="1"/>
              </p:cNvSpPr>
              <p:nvPr/>
            </p:nvSpPr>
            <p:spPr bwMode="auto">
              <a:xfrm rot="5400000">
                <a:off x="1799" y="1123"/>
                <a:ext cx="604" cy="605"/>
              </a:xfrm>
              <a:custGeom>
                <a:avLst/>
                <a:gdLst>
                  <a:gd name="T0" fmla="*/ 287369 w 323"/>
                  <a:gd name="T1" fmla="*/ 21871977 h 323"/>
                  <a:gd name="T2" fmla="*/ 1155596 w 323"/>
                  <a:gd name="T3" fmla="*/ 17239732 h 323"/>
                  <a:gd name="T4" fmla="*/ 2800490 w 323"/>
                  <a:gd name="T5" fmla="*/ 12805048 h 323"/>
                  <a:gd name="T6" fmla="*/ 5387461 w 323"/>
                  <a:gd name="T7" fmla="*/ 8941465 h 323"/>
                  <a:gd name="T8" fmla="*/ 8605005 w 323"/>
                  <a:gd name="T9" fmla="*/ 5545473 h 323"/>
                  <a:gd name="T10" fmla="*/ 12409431 w 323"/>
                  <a:gd name="T11" fmla="*/ 3148203 h 323"/>
                  <a:gd name="T12" fmla="*/ 16628372 w 323"/>
                  <a:gd name="T13" fmla="*/ 1191593 h 323"/>
                  <a:gd name="T14" fmla="*/ 21192079 w 323"/>
                  <a:gd name="T15" fmla="*/ 292876 h 323"/>
                  <a:gd name="T16" fmla="*/ 26048975 w 323"/>
                  <a:gd name="T17" fmla="*/ 292876 h 323"/>
                  <a:gd name="T18" fmla="*/ 30556166 w 323"/>
                  <a:gd name="T19" fmla="*/ 1191593 h 323"/>
                  <a:gd name="T20" fmla="*/ 34941955 w 323"/>
                  <a:gd name="T21" fmla="*/ 3148203 h 323"/>
                  <a:gd name="T22" fmla="*/ 38623702 w 323"/>
                  <a:gd name="T23" fmla="*/ 5545473 h 323"/>
                  <a:gd name="T24" fmla="*/ 41802883 w 323"/>
                  <a:gd name="T25" fmla="*/ 8941465 h 323"/>
                  <a:gd name="T26" fmla="*/ 44301868 w 323"/>
                  <a:gd name="T27" fmla="*/ 12805048 h 323"/>
                  <a:gd name="T28" fmla="*/ 46180862 w 323"/>
                  <a:gd name="T29" fmla="*/ 17239732 h 323"/>
                  <a:gd name="T30" fmla="*/ 47073318 w 323"/>
                  <a:gd name="T31" fmla="*/ 21871977 h 323"/>
                  <a:gd name="T32" fmla="*/ 47073318 w 323"/>
                  <a:gd name="T33" fmla="*/ 26835826 h 323"/>
                  <a:gd name="T34" fmla="*/ 46180862 w 323"/>
                  <a:gd name="T35" fmla="*/ 31466505 h 323"/>
                  <a:gd name="T36" fmla="*/ 44301868 w 323"/>
                  <a:gd name="T37" fmla="*/ 36074571 h 323"/>
                  <a:gd name="T38" fmla="*/ 41802883 w 323"/>
                  <a:gd name="T39" fmla="*/ 39776047 h 323"/>
                  <a:gd name="T40" fmla="*/ 38623702 w 323"/>
                  <a:gd name="T41" fmla="*/ 43171987 h 323"/>
                  <a:gd name="T42" fmla="*/ 34941955 w 323"/>
                  <a:gd name="T43" fmla="*/ 45844042 h 323"/>
                  <a:gd name="T44" fmla="*/ 30556166 w 323"/>
                  <a:gd name="T45" fmla="*/ 47667497 h 323"/>
                  <a:gd name="T46" fmla="*/ 26048975 w 323"/>
                  <a:gd name="T47" fmla="*/ 48551988 h 323"/>
                  <a:gd name="T48" fmla="*/ 21192079 w 323"/>
                  <a:gd name="T49" fmla="*/ 48551988 h 323"/>
                  <a:gd name="T50" fmla="*/ 16628372 w 323"/>
                  <a:gd name="T51" fmla="*/ 47667497 h 323"/>
                  <a:gd name="T52" fmla="*/ 12409431 w 323"/>
                  <a:gd name="T53" fmla="*/ 45844042 h 323"/>
                  <a:gd name="T54" fmla="*/ 8605005 w 323"/>
                  <a:gd name="T55" fmla="*/ 43171987 h 323"/>
                  <a:gd name="T56" fmla="*/ 5387461 w 323"/>
                  <a:gd name="T57" fmla="*/ 39776047 h 323"/>
                  <a:gd name="T58" fmla="*/ 2800490 w 323"/>
                  <a:gd name="T59" fmla="*/ 36074571 h 323"/>
                  <a:gd name="T60" fmla="*/ 1155596 w 323"/>
                  <a:gd name="T61" fmla="*/ 31466505 h 323"/>
                  <a:gd name="T62" fmla="*/ 287369 w 323"/>
                  <a:gd name="T63" fmla="*/ 26835826 h 3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23" h="323">
                    <a:moveTo>
                      <a:pt x="0" y="162"/>
                    </a:moveTo>
                    <a:lnTo>
                      <a:pt x="2" y="145"/>
                    </a:lnTo>
                    <a:lnTo>
                      <a:pt x="5" y="129"/>
                    </a:lnTo>
                    <a:lnTo>
                      <a:pt x="8" y="114"/>
                    </a:lnTo>
                    <a:lnTo>
                      <a:pt x="13" y="99"/>
                    </a:lnTo>
                    <a:lnTo>
                      <a:pt x="19" y="85"/>
                    </a:lnTo>
                    <a:lnTo>
                      <a:pt x="28" y="71"/>
                    </a:lnTo>
                    <a:lnTo>
                      <a:pt x="37" y="59"/>
                    </a:lnTo>
                    <a:lnTo>
                      <a:pt x="48" y="48"/>
                    </a:lnTo>
                    <a:lnTo>
                      <a:pt x="59" y="37"/>
                    </a:lnTo>
                    <a:lnTo>
                      <a:pt x="71" y="28"/>
                    </a:lnTo>
                    <a:lnTo>
                      <a:pt x="85" y="21"/>
                    </a:lnTo>
                    <a:lnTo>
                      <a:pt x="99" y="14"/>
                    </a:lnTo>
                    <a:lnTo>
                      <a:pt x="114" y="8"/>
                    </a:lnTo>
                    <a:lnTo>
                      <a:pt x="129" y="5"/>
                    </a:lnTo>
                    <a:lnTo>
                      <a:pt x="145" y="2"/>
                    </a:lnTo>
                    <a:lnTo>
                      <a:pt x="162" y="0"/>
                    </a:lnTo>
                    <a:lnTo>
                      <a:pt x="178" y="2"/>
                    </a:lnTo>
                    <a:lnTo>
                      <a:pt x="194" y="5"/>
                    </a:lnTo>
                    <a:lnTo>
                      <a:pt x="209" y="8"/>
                    </a:lnTo>
                    <a:lnTo>
                      <a:pt x="224" y="14"/>
                    </a:lnTo>
                    <a:lnTo>
                      <a:pt x="239" y="21"/>
                    </a:lnTo>
                    <a:lnTo>
                      <a:pt x="252" y="28"/>
                    </a:lnTo>
                    <a:lnTo>
                      <a:pt x="264" y="37"/>
                    </a:lnTo>
                    <a:lnTo>
                      <a:pt x="276" y="48"/>
                    </a:lnTo>
                    <a:lnTo>
                      <a:pt x="286" y="59"/>
                    </a:lnTo>
                    <a:lnTo>
                      <a:pt x="295" y="71"/>
                    </a:lnTo>
                    <a:lnTo>
                      <a:pt x="303" y="85"/>
                    </a:lnTo>
                    <a:lnTo>
                      <a:pt x="310" y="99"/>
                    </a:lnTo>
                    <a:lnTo>
                      <a:pt x="316" y="114"/>
                    </a:lnTo>
                    <a:lnTo>
                      <a:pt x="319" y="129"/>
                    </a:lnTo>
                    <a:lnTo>
                      <a:pt x="322" y="145"/>
                    </a:lnTo>
                    <a:lnTo>
                      <a:pt x="323" y="162"/>
                    </a:lnTo>
                    <a:lnTo>
                      <a:pt x="322" y="178"/>
                    </a:lnTo>
                    <a:lnTo>
                      <a:pt x="319" y="194"/>
                    </a:lnTo>
                    <a:lnTo>
                      <a:pt x="316" y="209"/>
                    </a:lnTo>
                    <a:lnTo>
                      <a:pt x="310" y="224"/>
                    </a:lnTo>
                    <a:lnTo>
                      <a:pt x="303" y="239"/>
                    </a:lnTo>
                    <a:lnTo>
                      <a:pt x="295" y="252"/>
                    </a:lnTo>
                    <a:lnTo>
                      <a:pt x="286" y="264"/>
                    </a:lnTo>
                    <a:lnTo>
                      <a:pt x="276" y="276"/>
                    </a:lnTo>
                    <a:lnTo>
                      <a:pt x="264" y="286"/>
                    </a:lnTo>
                    <a:lnTo>
                      <a:pt x="252" y="295"/>
                    </a:lnTo>
                    <a:lnTo>
                      <a:pt x="239" y="304"/>
                    </a:lnTo>
                    <a:lnTo>
                      <a:pt x="224" y="310"/>
                    </a:lnTo>
                    <a:lnTo>
                      <a:pt x="209" y="316"/>
                    </a:lnTo>
                    <a:lnTo>
                      <a:pt x="194" y="320"/>
                    </a:lnTo>
                    <a:lnTo>
                      <a:pt x="178" y="322"/>
                    </a:lnTo>
                    <a:lnTo>
                      <a:pt x="162" y="323"/>
                    </a:lnTo>
                    <a:lnTo>
                      <a:pt x="145" y="322"/>
                    </a:lnTo>
                    <a:lnTo>
                      <a:pt x="129" y="320"/>
                    </a:lnTo>
                    <a:lnTo>
                      <a:pt x="114" y="316"/>
                    </a:lnTo>
                    <a:lnTo>
                      <a:pt x="99" y="310"/>
                    </a:lnTo>
                    <a:lnTo>
                      <a:pt x="85" y="304"/>
                    </a:lnTo>
                    <a:lnTo>
                      <a:pt x="71" y="295"/>
                    </a:lnTo>
                    <a:lnTo>
                      <a:pt x="59" y="286"/>
                    </a:lnTo>
                    <a:lnTo>
                      <a:pt x="48" y="276"/>
                    </a:lnTo>
                    <a:lnTo>
                      <a:pt x="37" y="264"/>
                    </a:lnTo>
                    <a:lnTo>
                      <a:pt x="28" y="252"/>
                    </a:lnTo>
                    <a:lnTo>
                      <a:pt x="19" y="239"/>
                    </a:lnTo>
                    <a:lnTo>
                      <a:pt x="13" y="224"/>
                    </a:lnTo>
                    <a:lnTo>
                      <a:pt x="8" y="209"/>
                    </a:lnTo>
                    <a:lnTo>
                      <a:pt x="5" y="194"/>
                    </a:lnTo>
                    <a:lnTo>
                      <a:pt x="2" y="178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99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6" name="Freeform 88"/>
              <p:cNvSpPr>
                <a:spLocks noChangeAspect="1"/>
              </p:cNvSpPr>
              <p:nvPr/>
            </p:nvSpPr>
            <p:spPr bwMode="auto">
              <a:xfrm rot="5400000">
                <a:off x="1817" y="1125"/>
                <a:ext cx="590" cy="590"/>
              </a:xfrm>
              <a:custGeom>
                <a:avLst/>
                <a:gdLst>
                  <a:gd name="T0" fmla="*/ 0 w 315"/>
                  <a:gd name="T1" fmla="*/ 21104300 h 315"/>
                  <a:gd name="T2" fmla="*/ 896999 w 315"/>
                  <a:gd name="T3" fmla="*/ 16743127 h 315"/>
                  <a:gd name="T4" fmla="*/ 2570965 w 315"/>
                  <a:gd name="T5" fmla="*/ 12458584 h 315"/>
                  <a:gd name="T6" fmla="*/ 5331952 w 315"/>
                  <a:gd name="T7" fmla="*/ 8599531 h 315"/>
                  <a:gd name="T8" fmla="*/ 8599531 w 315"/>
                  <a:gd name="T9" fmla="*/ 5331952 h 315"/>
                  <a:gd name="T10" fmla="*/ 12250254 w 315"/>
                  <a:gd name="T11" fmla="*/ 2863691 h 315"/>
                  <a:gd name="T12" fmla="*/ 16743127 w 315"/>
                  <a:gd name="T13" fmla="*/ 1027314 h 315"/>
                  <a:gd name="T14" fmla="*/ 21104300 w 315"/>
                  <a:gd name="T15" fmla="*/ 0 h 315"/>
                  <a:gd name="T16" fmla="*/ 26093934 w 315"/>
                  <a:gd name="T17" fmla="*/ 0 h 315"/>
                  <a:gd name="T18" fmla="*/ 30723935 w 315"/>
                  <a:gd name="T19" fmla="*/ 1027314 h 315"/>
                  <a:gd name="T20" fmla="*/ 35035685 w 315"/>
                  <a:gd name="T21" fmla="*/ 2863691 h 315"/>
                  <a:gd name="T22" fmla="*/ 38895611 w 315"/>
                  <a:gd name="T23" fmla="*/ 5331952 h 315"/>
                  <a:gd name="T24" fmla="*/ 42151947 w 315"/>
                  <a:gd name="T25" fmla="*/ 8599531 h 315"/>
                  <a:gd name="T26" fmla="*/ 44603226 w 315"/>
                  <a:gd name="T27" fmla="*/ 12458584 h 315"/>
                  <a:gd name="T28" fmla="*/ 46460176 w 315"/>
                  <a:gd name="T29" fmla="*/ 16743127 h 315"/>
                  <a:gd name="T30" fmla="*/ 47494610 w 315"/>
                  <a:gd name="T31" fmla="*/ 21104300 h 315"/>
                  <a:gd name="T32" fmla="*/ 47494610 w 315"/>
                  <a:gd name="T33" fmla="*/ 26093934 h 315"/>
                  <a:gd name="T34" fmla="*/ 46460176 w 315"/>
                  <a:gd name="T35" fmla="*/ 30723935 h 315"/>
                  <a:gd name="T36" fmla="*/ 44603226 w 315"/>
                  <a:gd name="T37" fmla="*/ 35035685 h 315"/>
                  <a:gd name="T38" fmla="*/ 42151947 w 315"/>
                  <a:gd name="T39" fmla="*/ 38895611 h 315"/>
                  <a:gd name="T40" fmla="*/ 38895611 w 315"/>
                  <a:gd name="T41" fmla="*/ 42151947 h 315"/>
                  <a:gd name="T42" fmla="*/ 35035685 w 315"/>
                  <a:gd name="T43" fmla="*/ 44603226 h 315"/>
                  <a:gd name="T44" fmla="*/ 30723935 w 315"/>
                  <a:gd name="T45" fmla="*/ 46460176 h 315"/>
                  <a:gd name="T46" fmla="*/ 26093934 w 315"/>
                  <a:gd name="T47" fmla="*/ 47494610 h 315"/>
                  <a:gd name="T48" fmla="*/ 21104300 w 315"/>
                  <a:gd name="T49" fmla="*/ 47494610 h 315"/>
                  <a:gd name="T50" fmla="*/ 16743127 w 315"/>
                  <a:gd name="T51" fmla="*/ 46460176 h 315"/>
                  <a:gd name="T52" fmla="*/ 12250254 w 315"/>
                  <a:gd name="T53" fmla="*/ 44603226 h 315"/>
                  <a:gd name="T54" fmla="*/ 8599531 w 315"/>
                  <a:gd name="T55" fmla="*/ 42151947 h 315"/>
                  <a:gd name="T56" fmla="*/ 5331952 w 315"/>
                  <a:gd name="T57" fmla="*/ 38895611 h 315"/>
                  <a:gd name="T58" fmla="*/ 2570965 w 315"/>
                  <a:gd name="T59" fmla="*/ 35035685 h 315"/>
                  <a:gd name="T60" fmla="*/ 896999 w 315"/>
                  <a:gd name="T61" fmla="*/ 30723935 h 315"/>
                  <a:gd name="T62" fmla="*/ 0 w 315"/>
                  <a:gd name="T63" fmla="*/ 26093934 h 3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315">
                    <a:moveTo>
                      <a:pt x="0" y="157"/>
                    </a:moveTo>
                    <a:lnTo>
                      <a:pt x="0" y="140"/>
                    </a:lnTo>
                    <a:lnTo>
                      <a:pt x="3" y="126"/>
                    </a:lnTo>
                    <a:lnTo>
                      <a:pt x="6" y="111"/>
                    </a:lnTo>
                    <a:lnTo>
                      <a:pt x="11" y="96"/>
                    </a:lnTo>
                    <a:lnTo>
                      <a:pt x="17" y="83"/>
                    </a:lnTo>
                    <a:lnTo>
                      <a:pt x="26" y="69"/>
                    </a:lnTo>
                    <a:lnTo>
                      <a:pt x="35" y="57"/>
                    </a:lnTo>
                    <a:lnTo>
                      <a:pt x="46" y="46"/>
                    </a:lnTo>
                    <a:lnTo>
                      <a:pt x="57" y="35"/>
                    </a:lnTo>
                    <a:lnTo>
                      <a:pt x="69" y="26"/>
                    </a:lnTo>
                    <a:lnTo>
                      <a:pt x="81" y="19"/>
                    </a:lnTo>
                    <a:lnTo>
                      <a:pt x="96" y="11"/>
                    </a:lnTo>
                    <a:lnTo>
                      <a:pt x="111" y="7"/>
                    </a:lnTo>
                    <a:lnTo>
                      <a:pt x="126" y="3"/>
                    </a:lnTo>
                    <a:lnTo>
                      <a:pt x="140" y="0"/>
                    </a:lnTo>
                    <a:lnTo>
                      <a:pt x="157" y="0"/>
                    </a:lnTo>
                    <a:lnTo>
                      <a:pt x="173" y="0"/>
                    </a:lnTo>
                    <a:lnTo>
                      <a:pt x="189" y="3"/>
                    </a:lnTo>
                    <a:lnTo>
                      <a:pt x="204" y="7"/>
                    </a:lnTo>
                    <a:lnTo>
                      <a:pt x="219" y="11"/>
                    </a:lnTo>
                    <a:lnTo>
                      <a:pt x="232" y="19"/>
                    </a:lnTo>
                    <a:lnTo>
                      <a:pt x="246" y="26"/>
                    </a:lnTo>
                    <a:lnTo>
                      <a:pt x="258" y="35"/>
                    </a:lnTo>
                    <a:lnTo>
                      <a:pt x="269" y="46"/>
                    </a:lnTo>
                    <a:lnTo>
                      <a:pt x="280" y="57"/>
                    </a:lnTo>
                    <a:lnTo>
                      <a:pt x="289" y="69"/>
                    </a:lnTo>
                    <a:lnTo>
                      <a:pt x="296" y="83"/>
                    </a:lnTo>
                    <a:lnTo>
                      <a:pt x="304" y="96"/>
                    </a:lnTo>
                    <a:lnTo>
                      <a:pt x="308" y="111"/>
                    </a:lnTo>
                    <a:lnTo>
                      <a:pt x="312" y="126"/>
                    </a:lnTo>
                    <a:lnTo>
                      <a:pt x="315" y="140"/>
                    </a:lnTo>
                    <a:lnTo>
                      <a:pt x="315" y="157"/>
                    </a:lnTo>
                    <a:lnTo>
                      <a:pt x="315" y="173"/>
                    </a:lnTo>
                    <a:lnTo>
                      <a:pt x="312" y="189"/>
                    </a:lnTo>
                    <a:lnTo>
                      <a:pt x="308" y="204"/>
                    </a:lnTo>
                    <a:lnTo>
                      <a:pt x="304" y="219"/>
                    </a:lnTo>
                    <a:lnTo>
                      <a:pt x="296" y="232"/>
                    </a:lnTo>
                    <a:lnTo>
                      <a:pt x="289" y="246"/>
                    </a:lnTo>
                    <a:lnTo>
                      <a:pt x="280" y="258"/>
                    </a:lnTo>
                    <a:lnTo>
                      <a:pt x="269" y="269"/>
                    </a:lnTo>
                    <a:lnTo>
                      <a:pt x="258" y="280"/>
                    </a:lnTo>
                    <a:lnTo>
                      <a:pt x="246" y="289"/>
                    </a:lnTo>
                    <a:lnTo>
                      <a:pt x="232" y="296"/>
                    </a:lnTo>
                    <a:lnTo>
                      <a:pt x="219" y="304"/>
                    </a:lnTo>
                    <a:lnTo>
                      <a:pt x="204" y="308"/>
                    </a:lnTo>
                    <a:lnTo>
                      <a:pt x="189" y="312"/>
                    </a:lnTo>
                    <a:lnTo>
                      <a:pt x="173" y="315"/>
                    </a:lnTo>
                    <a:lnTo>
                      <a:pt x="157" y="315"/>
                    </a:lnTo>
                    <a:lnTo>
                      <a:pt x="140" y="315"/>
                    </a:lnTo>
                    <a:lnTo>
                      <a:pt x="126" y="312"/>
                    </a:lnTo>
                    <a:lnTo>
                      <a:pt x="111" y="308"/>
                    </a:lnTo>
                    <a:lnTo>
                      <a:pt x="96" y="304"/>
                    </a:lnTo>
                    <a:lnTo>
                      <a:pt x="81" y="296"/>
                    </a:lnTo>
                    <a:lnTo>
                      <a:pt x="69" y="289"/>
                    </a:lnTo>
                    <a:lnTo>
                      <a:pt x="57" y="280"/>
                    </a:lnTo>
                    <a:lnTo>
                      <a:pt x="46" y="269"/>
                    </a:lnTo>
                    <a:lnTo>
                      <a:pt x="35" y="258"/>
                    </a:lnTo>
                    <a:lnTo>
                      <a:pt x="26" y="246"/>
                    </a:lnTo>
                    <a:lnTo>
                      <a:pt x="17" y="232"/>
                    </a:lnTo>
                    <a:lnTo>
                      <a:pt x="11" y="219"/>
                    </a:lnTo>
                    <a:lnTo>
                      <a:pt x="6" y="204"/>
                    </a:lnTo>
                    <a:lnTo>
                      <a:pt x="3" y="189"/>
                    </a:lnTo>
                    <a:lnTo>
                      <a:pt x="0" y="173"/>
                    </a:lnTo>
                    <a:lnTo>
                      <a:pt x="0" y="157"/>
                    </a:lnTo>
                    <a:close/>
                  </a:path>
                </a:pathLst>
              </a:custGeom>
              <a:solidFill>
                <a:srgbClr val="9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7" name="Freeform 89"/>
              <p:cNvSpPr>
                <a:spLocks noChangeAspect="1"/>
              </p:cNvSpPr>
              <p:nvPr/>
            </p:nvSpPr>
            <p:spPr bwMode="auto">
              <a:xfrm rot="5400000">
                <a:off x="1819" y="1129"/>
                <a:ext cx="582" cy="582"/>
              </a:xfrm>
              <a:custGeom>
                <a:avLst/>
                <a:gdLst>
                  <a:gd name="T0" fmla="*/ 0 w 311"/>
                  <a:gd name="T1" fmla="*/ 20617971 h 311"/>
                  <a:gd name="T2" fmla="*/ 724285 w 311"/>
                  <a:gd name="T3" fmla="*/ 16176772 h 311"/>
                  <a:gd name="T4" fmla="*/ 2536498 w 311"/>
                  <a:gd name="T5" fmla="*/ 12016775 h 311"/>
                  <a:gd name="T6" fmla="*/ 5161891 w 311"/>
                  <a:gd name="T7" fmla="*/ 8309257 h 311"/>
                  <a:gd name="T8" fmla="*/ 8309257 w 311"/>
                  <a:gd name="T9" fmla="*/ 5161891 h 311"/>
                  <a:gd name="T10" fmla="*/ 12016775 w 311"/>
                  <a:gd name="T11" fmla="*/ 2832025 h 311"/>
                  <a:gd name="T12" fmla="*/ 16176772 w 311"/>
                  <a:gd name="T13" fmla="*/ 1014456 h 311"/>
                  <a:gd name="T14" fmla="*/ 20617971 w 311"/>
                  <a:gd name="T15" fmla="*/ 154791 h 311"/>
                  <a:gd name="T16" fmla="*/ 25185133 w 311"/>
                  <a:gd name="T17" fmla="*/ 154791 h 311"/>
                  <a:gd name="T18" fmla="*/ 29804465 w 311"/>
                  <a:gd name="T19" fmla="*/ 1014456 h 311"/>
                  <a:gd name="T20" fmla="*/ 34009131 w 311"/>
                  <a:gd name="T21" fmla="*/ 2832025 h 311"/>
                  <a:gd name="T22" fmla="*/ 37807158 w 311"/>
                  <a:gd name="T23" fmla="*/ 5161891 h 311"/>
                  <a:gd name="T24" fmla="*/ 40816023 w 311"/>
                  <a:gd name="T25" fmla="*/ 8309257 h 311"/>
                  <a:gd name="T26" fmla="*/ 43284886 w 311"/>
                  <a:gd name="T27" fmla="*/ 12016775 h 311"/>
                  <a:gd name="T28" fmla="*/ 45094662 w 311"/>
                  <a:gd name="T29" fmla="*/ 16176772 h 311"/>
                  <a:gd name="T30" fmla="*/ 45826891 w 311"/>
                  <a:gd name="T31" fmla="*/ 20617971 h 311"/>
                  <a:gd name="T32" fmla="*/ 45826891 w 311"/>
                  <a:gd name="T33" fmla="*/ 25519134 h 311"/>
                  <a:gd name="T34" fmla="*/ 45094662 w 311"/>
                  <a:gd name="T35" fmla="*/ 29804465 h 311"/>
                  <a:gd name="T36" fmla="*/ 43284886 w 311"/>
                  <a:gd name="T37" fmla="*/ 34009131 h 311"/>
                  <a:gd name="T38" fmla="*/ 40816023 w 311"/>
                  <a:gd name="T39" fmla="*/ 37464424 h 311"/>
                  <a:gd name="T40" fmla="*/ 37807158 w 311"/>
                  <a:gd name="T41" fmla="*/ 40816023 h 311"/>
                  <a:gd name="T42" fmla="*/ 34009131 w 311"/>
                  <a:gd name="T43" fmla="*/ 43284886 h 311"/>
                  <a:gd name="T44" fmla="*/ 29804465 w 311"/>
                  <a:gd name="T45" fmla="*/ 44939918 h 311"/>
                  <a:gd name="T46" fmla="*/ 25185133 w 311"/>
                  <a:gd name="T47" fmla="*/ 45826891 h 311"/>
                  <a:gd name="T48" fmla="*/ 20617971 w 311"/>
                  <a:gd name="T49" fmla="*/ 45826891 h 311"/>
                  <a:gd name="T50" fmla="*/ 16176772 w 311"/>
                  <a:gd name="T51" fmla="*/ 44939918 h 311"/>
                  <a:gd name="T52" fmla="*/ 12016775 w 311"/>
                  <a:gd name="T53" fmla="*/ 43284886 h 311"/>
                  <a:gd name="T54" fmla="*/ 8309257 w 311"/>
                  <a:gd name="T55" fmla="*/ 40816023 h 311"/>
                  <a:gd name="T56" fmla="*/ 5161891 w 311"/>
                  <a:gd name="T57" fmla="*/ 37464424 h 311"/>
                  <a:gd name="T58" fmla="*/ 2536498 w 311"/>
                  <a:gd name="T59" fmla="*/ 34009131 h 311"/>
                  <a:gd name="T60" fmla="*/ 724285 w 311"/>
                  <a:gd name="T61" fmla="*/ 29804465 h 311"/>
                  <a:gd name="T62" fmla="*/ 0 w 311"/>
                  <a:gd name="T63" fmla="*/ 25519134 h 31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311">
                    <a:moveTo>
                      <a:pt x="0" y="155"/>
                    </a:moveTo>
                    <a:lnTo>
                      <a:pt x="0" y="139"/>
                    </a:lnTo>
                    <a:lnTo>
                      <a:pt x="3" y="124"/>
                    </a:lnTo>
                    <a:lnTo>
                      <a:pt x="5" y="109"/>
                    </a:lnTo>
                    <a:lnTo>
                      <a:pt x="11" y="94"/>
                    </a:lnTo>
                    <a:lnTo>
                      <a:pt x="17" y="81"/>
                    </a:lnTo>
                    <a:lnTo>
                      <a:pt x="26" y="68"/>
                    </a:lnTo>
                    <a:lnTo>
                      <a:pt x="35" y="56"/>
                    </a:lnTo>
                    <a:lnTo>
                      <a:pt x="46" y="46"/>
                    </a:lnTo>
                    <a:lnTo>
                      <a:pt x="56" y="35"/>
                    </a:lnTo>
                    <a:lnTo>
                      <a:pt x="68" y="26"/>
                    </a:lnTo>
                    <a:lnTo>
                      <a:pt x="81" y="19"/>
                    </a:lnTo>
                    <a:lnTo>
                      <a:pt x="94" y="11"/>
                    </a:lnTo>
                    <a:lnTo>
                      <a:pt x="109" y="7"/>
                    </a:lnTo>
                    <a:lnTo>
                      <a:pt x="124" y="3"/>
                    </a:lnTo>
                    <a:lnTo>
                      <a:pt x="139" y="1"/>
                    </a:lnTo>
                    <a:lnTo>
                      <a:pt x="155" y="0"/>
                    </a:lnTo>
                    <a:lnTo>
                      <a:pt x="170" y="1"/>
                    </a:lnTo>
                    <a:lnTo>
                      <a:pt x="186" y="3"/>
                    </a:lnTo>
                    <a:lnTo>
                      <a:pt x="201" y="7"/>
                    </a:lnTo>
                    <a:lnTo>
                      <a:pt x="216" y="11"/>
                    </a:lnTo>
                    <a:lnTo>
                      <a:pt x="229" y="19"/>
                    </a:lnTo>
                    <a:lnTo>
                      <a:pt x="241" y="26"/>
                    </a:lnTo>
                    <a:lnTo>
                      <a:pt x="255" y="35"/>
                    </a:lnTo>
                    <a:lnTo>
                      <a:pt x="265" y="46"/>
                    </a:lnTo>
                    <a:lnTo>
                      <a:pt x="275" y="56"/>
                    </a:lnTo>
                    <a:lnTo>
                      <a:pt x="284" y="68"/>
                    </a:lnTo>
                    <a:lnTo>
                      <a:pt x="292" y="81"/>
                    </a:lnTo>
                    <a:lnTo>
                      <a:pt x="298" y="94"/>
                    </a:lnTo>
                    <a:lnTo>
                      <a:pt x="304" y="109"/>
                    </a:lnTo>
                    <a:lnTo>
                      <a:pt x="308" y="124"/>
                    </a:lnTo>
                    <a:lnTo>
                      <a:pt x="309" y="139"/>
                    </a:lnTo>
                    <a:lnTo>
                      <a:pt x="311" y="155"/>
                    </a:lnTo>
                    <a:lnTo>
                      <a:pt x="309" y="172"/>
                    </a:lnTo>
                    <a:lnTo>
                      <a:pt x="308" y="186"/>
                    </a:lnTo>
                    <a:lnTo>
                      <a:pt x="304" y="201"/>
                    </a:lnTo>
                    <a:lnTo>
                      <a:pt x="298" y="216"/>
                    </a:lnTo>
                    <a:lnTo>
                      <a:pt x="292" y="229"/>
                    </a:lnTo>
                    <a:lnTo>
                      <a:pt x="284" y="241"/>
                    </a:lnTo>
                    <a:lnTo>
                      <a:pt x="275" y="253"/>
                    </a:lnTo>
                    <a:lnTo>
                      <a:pt x="265" y="265"/>
                    </a:lnTo>
                    <a:lnTo>
                      <a:pt x="255" y="275"/>
                    </a:lnTo>
                    <a:lnTo>
                      <a:pt x="241" y="284"/>
                    </a:lnTo>
                    <a:lnTo>
                      <a:pt x="229" y="292"/>
                    </a:lnTo>
                    <a:lnTo>
                      <a:pt x="216" y="298"/>
                    </a:lnTo>
                    <a:lnTo>
                      <a:pt x="201" y="303"/>
                    </a:lnTo>
                    <a:lnTo>
                      <a:pt x="186" y="308"/>
                    </a:lnTo>
                    <a:lnTo>
                      <a:pt x="170" y="309"/>
                    </a:lnTo>
                    <a:lnTo>
                      <a:pt x="155" y="311"/>
                    </a:lnTo>
                    <a:lnTo>
                      <a:pt x="139" y="309"/>
                    </a:lnTo>
                    <a:lnTo>
                      <a:pt x="124" y="308"/>
                    </a:lnTo>
                    <a:lnTo>
                      <a:pt x="109" y="303"/>
                    </a:lnTo>
                    <a:lnTo>
                      <a:pt x="94" y="298"/>
                    </a:lnTo>
                    <a:lnTo>
                      <a:pt x="81" y="292"/>
                    </a:lnTo>
                    <a:lnTo>
                      <a:pt x="68" y="284"/>
                    </a:lnTo>
                    <a:lnTo>
                      <a:pt x="56" y="275"/>
                    </a:lnTo>
                    <a:lnTo>
                      <a:pt x="46" y="265"/>
                    </a:lnTo>
                    <a:lnTo>
                      <a:pt x="35" y="253"/>
                    </a:lnTo>
                    <a:lnTo>
                      <a:pt x="26" y="241"/>
                    </a:lnTo>
                    <a:lnTo>
                      <a:pt x="17" y="229"/>
                    </a:lnTo>
                    <a:lnTo>
                      <a:pt x="11" y="216"/>
                    </a:lnTo>
                    <a:lnTo>
                      <a:pt x="5" y="201"/>
                    </a:lnTo>
                    <a:lnTo>
                      <a:pt x="3" y="186"/>
                    </a:lnTo>
                    <a:lnTo>
                      <a:pt x="0" y="172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8" name="Freeform 90"/>
              <p:cNvSpPr>
                <a:spLocks noChangeAspect="1"/>
              </p:cNvSpPr>
              <p:nvPr/>
            </p:nvSpPr>
            <p:spPr bwMode="auto">
              <a:xfrm rot="5400000">
                <a:off x="1818" y="1148"/>
                <a:ext cx="571" cy="571"/>
              </a:xfrm>
              <a:custGeom>
                <a:avLst/>
                <a:gdLst>
                  <a:gd name="T0" fmla="*/ 155393 w 305"/>
                  <a:gd name="T1" fmla="*/ 20419832 h 305"/>
                  <a:gd name="T2" fmla="*/ 1019624 w 305"/>
                  <a:gd name="T3" fmla="*/ 16119482 h 305"/>
                  <a:gd name="T4" fmla="*/ 2554426 w 305"/>
                  <a:gd name="T5" fmla="*/ 11980752 h 305"/>
                  <a:gd name="T6" fmla="*/ 5281409 w 305"/>
                  <a:gd name="T7" fmla="*/ 8408136 h 305"/>
                  <a:gd name="T8" fmla="*/ 8408136 w 305"/>
                  <a:gd name="T9" fmla="*/ 5281409 h 305"/>
                  <a:gd name="T10" fmla="*/ 11980752 w 305"/>
                  <a:gd name="T11" fmla="*/ 2845945 h 305"/>
                  <a:gd name="T12" fmla="*/ 15828521 w 305"/>
                  <a:gd name="T13" fmla="*/ 1019624 h 305"/>
                  <a:gd name="T14" fmla="*/ 20419832 w 305"/>
                  <a:gd name="T15" fmla="*/ 155393 h 305"/>
                  <a:gd name="T16" fmla="*/ 25226874 w 305"/>
                  <a:gd name="T17" fmla="*/ 155393 h 305"/>
                  <a:gd name="T18" fmla="*/ 29633067 w 305"/>
                  <a:gd name="T19" fmla="*/ 1019624 h 305"/>
                  <a:gd name="T20" fmla="*/ 33582871 w 305"/>
                  <a:gd name="T21" fmla="*/ 2845945 h 305"/>
                  <a:gd name="T22" fmla="*/ 37336183 w 305"/>
                  <a:gd name="T23" fmla="*/ 5281409 h 305"/>
                  <a:gd name="T24" fmla="*/ 40470844 w 305"/>
                  <a:gd name="T25" fmla="*/ 8408136 h 305"/>
                  <a:gd name="T26" fmla="*/ 42827765 w 305"/>
                  <a:gd name="T27" fmla="*/ 11980752 h 305"/>
                  <a:gd name="T28" fmla="*/ 44541722 w 305"/>
                  <a:gd name="T29" fmla="*/ 16119482 h 305"/>
                  <a:gd name="T30" fmla="*/ 45561591 w 305"/>
                  <a:gd name="T31" fmla="*/ 20419832 h 305"/>
                  <a:gd name="T32" fmla="*/ 45561591 w 305"/>
                  <a:gd name="T33" fmla="*/ 25226874 h 305"/>
                  <a:gd name="T34" fmla="*/ 44541722 w 305"/>
                  <a:gd name="T35" fmla="*/ 29633067 h 305"/>
                  <a:gd name="T36" fmla="*/ 42827765 w 305"/>
                  <a:gd name="T37" fmla="*/ 33582871 h 305"/>
                  <a:gd name="T38" fmla="*/ 40470844 w 305"/>
                  <a:gd name="T39" fmla="*/ 37336183 h 305"/>
                  <a:gd name="T40" fmla="*/ 37336183 w 305"/>
                  <a:gd name="T41" fmla="*/ 40470844 h 305"/>
                  <a:gd name="T42" fmla="*/ 33582871 w 305"/>
                  <a:gd name="T43" fmla="*/ 42827765 h 305"/>
                  <a:gd name="T44" fmla="*/ 29633067 w 305"/>
                  <a:gd name="T45" fmla="*/ 44673436 h 305"/>
                  <a:gd name="T46" fmla="*/ 25226874 w 305"/>
                  <a:gd name="T47" fmla="*/ 45561591 h 305"/>
                  <a:gd name="T48" fmla="*/ 20419832 w 305"/>
                  <a:gd name="T49" fmla="*/ 45561591 h 305"/>
                  <a:gd name="T50" fmla="*/ 15828521 w 305"/>
                  <a:gd name="T51" fmla="*/ 44673436 h 305"/>
                  <a:gd name="T52" fmla="*/ 11980752 w 305"/>
                  <a:gd name="T53" fmla="*/ 42827765 h 305"/>
                  <a:gd name="T54" fmla="*/ 8408136 w 305"/>
                  <a:gd name="T55" fmla="*/ 40470844 h 305"/>
                  <a:gd name="T56" fmla="*/ 5281409 w 305"/>
                  <a:gd name="T57" fmla="*/ 37336183 h 305"/>
                  <a:gd name="T58" fmla="*/ 2554426 w 305"/>
                  <a:gd name="T59" fmla="*/ 33582871 h 305"/>
                  <a:gd name="T60" fmla="*/ 1019624 w 305"/>
                  <a:gd name="T61" fmla="*/ 29633067 h 305"/>
                  <a:gd name="T62" fmla="*/ 155393 w 305"/>
                  <a:gd name="T63" fmla="*/ 25226874 h 3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5" h="305">
                    <a:moveTo>
                      <a:pt x="0" y="152"/>
                    </a:moveTo>
                    <a:lnTo>
                      <a:pt x="1" y="137"/>
                    </a:lnTo>
                    <a:lnTo>
                      <a:pt x="2" y="123"/>
                    </a:lnTo>
                    <a:lnTo>
                      <a:pt x="7" y="108"/>
                    </a:lnTo>
                    <a:lnTo>
                      <a:pt x="11" y="93"/>
                    </a:lnTo>
                    <a:lnTo>
                      <a:pt x="17" y="80"/>
                    </a:lnTo>
                    <a:lnTo>
                      <a:pt x="26" y="68"/>
                    </a:lnTo>
                    <a:lnTo>
                      <a:pt x="35" y="56"/>
                    </a:lnTo>
                    <a:lnTo>
                      <a:pt x="44" y="44"/>
                    </a:lnTo>
                    <a:lnTo>
                      <a:pt x="56" y="35"/>
                    </a:lnTo>
                    <a:lnTo>
                      <a:pt x="66" y="26"/>
                    </a:lnTo>
                    <a:lnTo>
                      <a:pt x="80" y="19"/>
                    </a:lnTo>
                    <a:lnTo>
                      <a:pt x="93" y="11"/>
                    </a:lnTo>
                    <a:lnTo>
                      <a:pt x="106" y="7"/>
                    </a:lnTo>
                    <a:lnTo>
                      <a:pt x="121" y="3"/>
                    </a:lnTo>
                    <a:lnTo>
                      <a:pt x="137" y="1"/>
                    </a:lnTo>
                    <a:lnTo>
                      <a:pt x="152" y="0"/>
                    </a:lnTo>
                    <a:lnTo>
                      <a:pt x="169" y="1"/>
                    </a:lnTo>
                    <a:lnTo>
                      <a:pt x="183" y="3"/>
                    </a:lnTo>
                    <a:lnTo>
                      <a:pt x="198" y="7"/>
                    </a:lnTo>
                    <a:lnTo>
                      <a:pt x="212" y="11"/>
                    </a:lnTo>
                    <a:lnTo>
                      <a:pt x="225" y="19"/>
                    </a:lnTo>
                    <a:lnTo>
                      <a:pt x="238" y="26"/>
                    </a:lnTo>
                    <a:lnTo>
                      <a:pt x="250" y="35"/>
                    </a:lnTo>
                    <a:lnTo>
                      <a:pt x="261" y="44"/>
                    </a:lnTo>
                    <a:lnTo>
                      <a:pt x="271" y="56"/>
                    </a:lnTo>
                    <a:lnTo>
                      <a:pt x="280" y="68"/>
                    </a:lnTo>
                    <a:lnTo>
                      <a:pt x="287" y="80"/>
                    </a:lnTo>
                    <a:lnTo>
                      <a:pt x="293" y="93"/>
                    </a:lnTo>
                    <a:lnTo>
                      <a:pt x="298" y="108"/>
                    </a:lnTo>
                    <a:lnTo>
                      <a:pt x="302" y="123"/>
                    </a:lnTo>
                    <a:lnTo>
                      <a:pt x="305" y="137"/>
                    </a:lnTo>
                    <a:lnTo>
                      <a:pt x="305" y="152"/>
                    </a:lnTo>
                    <a:lnTo>
                      <a:pt x="305" y="169"/>
                    </a:lnTo>
                    <a:lnTo>
                      <a:pt x="302" y="183"/>
                    </a:lnTo>
                    <a:lnTo>
                      <a:pt x="298" y="198"/>
                    </a:lnTo>
                    <a:lnTo>
                      <a:pt x="293" y="212"/>
                    </a:lnTo>
                    <a:lnTo>
                      <a:pt x="287" y="225"/>
                    </a:lnTo>
                    <a:lnTo>
                      <a:pt x="280" y="238"/>
                    </a:lnTo>
                    <a:lnTo>
                      <a:pt x="271" y="250"/>
                    </a:lnTo>
                    <a:lnTo>
                      <a:pt x="261" y="260"/>
                    </a:lnTo>
                    <a:lnTo>
                      <a:pt x="250" y="271"/>
                    </a:lnTo>
                    <a:lnTo>
                      <a:pt x="238" y="280"/>
                    </a:lnTo>
                    <a:lnTo>
                      <a:pt x="225" y="287"/>
                    </a:lnTo>
                    <a:lnTo>
                      <a:pt x="212" y="293"/>
                    </a:lnTo>
                    <a:lnTo>
                      <a:pt x="198" y="299"/>
                    </a:lnTo>
                    <a:lnTo>
                      <a:pt x="183" y="302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5"/>
                    </a:lnTo>
                    <a:lnTo>
                      <a:pt x="121" y="302"/>
                    </a:lnTo>
                    <a:lnTo>
                      <a:pt x="106" y="299"/>
                    </a:lnTo>
                    <a:lnTo>
                      <a:pt x="93" y="293"/>
                    </a:lnTo>
                    <a:lnTo>
                      <a:pt x="80" y="287"/>
                    </a:lnTo>
                    <a:lnTo>
                      <a:pt x="66" y="280"/>
                    </a:lnTo>
                    <a:lnTo>
                      <a:pt x="56" y="271"/>
                    </a:lnTo>
                    <a:lnTo>
                      <a:pt x="44" y="260"/>
                    </a:lnTo>
                    <a:lnTo>
                      <a:pt x="35" y="250"/>
                    </a:lnTo>
                    <a:lnTo>
                      <a:pt x="26" y="238"/>
                    </a:lnTo>
                    <a:lnTo>
                      <a:pt x="17" y="225"/>
                    </a:lnTo>
                    <a:lnTo>
                      <a:pt x="11" y="212"/>
                    </a:lnTo>
                    <a:lnTo>
                      <a:pt x="7" y="198"/>
                    </a:lnTo>
                    <a:lnTo>
                      <a:pt x="2" y="183"/>
                    </a:lnTo>
                    <a:lnTo>
                      <a:pt x="1" y="169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A0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29" name="Freeform 91"/>
              <p:cNvSpPr>
                <a:spLocks noChangeAspect="1"/>
              </p:cNvSpPr>
              <p:nvPr/>
            </p:nvSpPr>
            <p:spPr bwMode="auto">
              <a:xfrm rot="5400000">
                <a:off x="1822" y="1144"/>
                <a:ext cx="566" cy="560"/>
              </a:xfrm>
              <a:custGeom>
                <a:avLst/>
                <a:gdLst>
                  <a:gd name="T0" fmla="*/ 294637 w 302"/>
                  <a:gd name="T1" fmla="*/ 20010017 h 299"/>
                  <a:gd name="T2" fmla="*/ 1200608 w 302"/>
                  <a:gd name="T3" fmla="*/ 15677166 h 299"/>
                  <a:gd name="T4" fmla="*/ 2995265 w 302"/>
                  <a:gd name="T5" fmla="*/ 11603702 h 299"/>
                  <a:gd name="T6" fmla="*/ 5463218 w 302"/>
                  <a:gd name="T7" fmla="*/ 7934455 h 299"/>
                  <a:gd name="T8" fmla="*/ 8383283 w 302"/>
                  <a:gd name="T9" fmla="*/ 5149475 h 299"/>
                  <a:gd name="T10" fmla="*/ 12030986 w 302"/>
                  <a:gd name="T11" fmla="*/ 2749452 h 299"/>
                  <a:gd name="T12" fmla="*/ 16194407 w 302"/>
                  <a:gd name="T13" fmla="*/ 896006 h 299"/>
                  <a:gd name="T14" fmla="*/ 20575624 w 302"/>
                  <a:gd name="T15" fmla="*/ 0 h 299"/>
                  <a:gd name="T16" fmla="*/ 25498888 w 302"/>
                  <a:gd name="T17" fmla="*/ 0 h 299"/>
                  <a:gd name="T18" fmla="*/ 29868890 w 302"/>
                  <a:gd name="T19" fmla="*/ 896006 h 299"/>
                  <a:gd name="T20" fmla="*/ 33987674 w 302"/>
                  <a:gd name="T21" fmla="*/ 2749452 h 299"/>
                  <a:gd name="T22" fmla="*/ 37695568 w 302"/>
                  <a:gd name="T23" fmla="*/ 5149475 h 299"/>
                  <a:gd name="T24" fmla="*/ 40604291 w 302"/>
                  <a:gd name="T25" fmla="*/ 7934455 h 299"/>
                  <a:gd name="T26" fmla="*/ 43023536 w 302"/>
                  <a:gd name="T27" fmla="*/ 11603702 h 299"/>
                  <a:gd name="T28" fmla="*/ 44850048 w 302"/>
                  <a:gd name="T29" fmla="*/ 15677166 h 299"/>
                  <a:gd name="T30" fmla="*/ 45744047 w 302"/>
                  <a:gd name="T31" fmla="*/ 20010017 h 299"/>
                  <a:gd name="T32" fmla="*/ 45744047 w 302"/>
                  <a:gd name="T33" fmla="*/ 24845872 h 299"/>
                  <a:gd name="T34" fmla="*/ 44850048 w 302"/>
                  <a:gd name="T35" fmla="*/ 29204024 h 299"/>
                  <a:gd name="T36" fmla="*/ 43023536 w 302"/>
                  <a:gd name="T37" fmla="*/ 33276011 h 299"/>
                  <a:gd name="T38" fmla="*/ 40604291 w 302"/>
                  <a:gd name="T39" fmla="*/ 36929930 h 299"/>
                  <a:gd name="T40" fmla="*/ 37695568 w 302"/>
                  <a:gd name="T41" fmla="*/ 39888186 h 299"/>
                  <a:gd name="T42" fmla="*/ 33987674 w 302"/>
                  <a:gd name="T43" fmla="*/ 42118040 h 299"/>
                  <a:gd name="T44" fmla="*/ 29868890 w 302"/>
                  <a:gd name="T45" fmla="*/ 43959830 h 299"/>
                  <a:gd name="T46" fmla="*/ 25498888 w 302"/>
                  <a:gd name="T47" fmla="*/ 44856526 h 299"/>
                  <a:gd name="T48" fmla="*/ 20575624 w 302"/>
                  <a:gd name="T49" fmla="*/ 44856526 h 299"/>
                  <a:gd name="T50" fmla="*/ 16194407 w 302"/>
                  <a:gd name="T51" fmla="*/ 43959830 h 299"/>
                  <a:gd name="T52" fmla="*/ 12030986 w 302"/>
                  <a:gd name="T53" fmla="*/ 42118040 h 299"/>
                  <a:gd name="T54" fmla="*/ 8383283 w 302"/>
                  <a:gd name="T55" fmla="*/ 39888186 h 299"/>
                  <a:gd name="T56" fmla="*/ 5463218 w 302"/>
                  <a:gd name="T57" fmla="*/ 36929930 h 299"/>
                  <a:gd name="T58" fmla="*/ 2995265 w 302"/>
                  <a:gd name="T59" fmla="*/ 33276011 h 299"/>
                  <a:gd name="T60" fmla="*/ 1200608 w 302"/>
                  <a:gd name="T61" fmla="*/ 29204024 h 299"/>
                  <a:gd name="T62" fmla="*/ 294637 w 302"/>
                  <a:gd name="T63" fmla="*/ 24845872 h 2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299">
                    <a:moveTo>
                      <a:pt x="0" y="150"/>
                    </a:moveTo>
                    <a:lnTo>
                      <a:pt x="2" y="133"/>
                    </a:lnTo>
                    <a:lnTo>
                      <a:pt x="3" y="119"/>
                    </a:lnTo>
                    <a:lnTo>
                      <a:pt x="8" y="104"/>
                    </a:lnTo>
                    <a:lnTo>
                      <a:pt x="12" y="90"/>
                    </a:lnTo>
                    <a:lnTo>
                      <a:pt x="20" y="77"/>
                    </a:lnTo>
                    <a:lnTo>
                      <a:pt x="27" y="65"/>
                    </a:lnTo>
                    <a:lnTo>
                      <a:pt x="36" y="53"/>
                    </a:lnTo>
                    <a:lnTo>
                      <a:pt x="45" y="43"/>
                    </a:lnTo>
                    <a:lnTo>
                      <a:pt x="55" y="34"/>
                    </a:lnTo>
                    <a:lnTo>
                      <a:pt x="67" y="25"/>
                    </a:lnTo>
                    <a:lnTo>
                      <a:pt x="79" y="18"/>
                    </a:lnTo>
                    <a:lnTo>
                      <a:pt x="92" y="12"/>
                    </a:lnTo>
                    <a:lnTo>
                      <a:pt x="106" y="6"/>
                    </a:lnTo>
                    <a:lnTo>
                      <a:pt x="121" y="3"/>
                    </a:lnTo>
                    <a:lnTo>
                      <a:pt x="135" y="0"/>
                    </a:lnTo>
                    <a:lnTo>
                      <a:pt x="150" y="0"/>
                    </a:lnTo>
                    <a:lnTo>
                      <a:pt x="167" y="0"/>
                    </a:lnTo>
                    <a:lnTo>
                      <a:pt x="181" y="3"/>
                    </a:lnTo>
                    <a:lnTo>
                      <a:pt x="196" y="6"/>
                    </a:lnTo>
                    <a:lnTo>
                      <a:pt x="210" y="12"/>
                    </a:lnTo>
                    <a:lnTo>
                      <a:pt x="223" y="18"/>
                    </a:lnTo>
                    <a:lnTo>
                      <a:pt x="235" y="25"/>
                    </a:lnTo>
                    <a:lnTo>
                      <a:pt x="247" y="34"/>
                    </a:lnTo>
                    <a:lnTo>
                      <a:pt x="257" y="43"/>
                    </a:lnTo>
                    <a:lnTo>
                      <a:pt x="266" y="53"/>
                    </a:lnTo>
                    <a:lnTo>
                      <a:pt x="275" y="65"/>
                    </a:lnTo>
                    <a:lnTo>
                      <a:pt x="282" y="77"/>
                    </a:lnTo>
                    <a:lnTo>
                      <a:pt x="290" y="90"/>
                    </a:lnTo>
                    <a:lnTo>
                      <a:pt x="294" y="104"/>
                    </a:lnTo>
                    <a:lnTo>
                      <a:pt x="299" y="119"/>
                    </a:lnTo>
                    <a:lnTo>
                      <a:pt x="300" y="133"/>
                    </a:lnTo>
                    <a:lnTo>
                      <a:pt x="302" y="150"/>
                    </a:lnTo>
                    <a:lnTo>
                      <a:pt x="300" y="165"/>
                    </a:lnTo>
                    <a:lnTo>
                      <a:pt x="299" y="179"/>
                    </a:lnTo>
                    <a:lnTo>
                      <a:pt x="294" y="194"/>
                    </a:lnTo>
                    <a:lnTo>
                      <a:pt x="290" y="208"/>
                    </a:lnTo>
                    <a:lnTo>
                      <a:pt x="282" y="221"/>
                    </a:lnTo>
                    <a:lnTo>
                      <a:pt x="275" y="233"/>
                    </a:lnTo>
                    <a:lnTo>
                      <a:pt x="266" y="245"/>
                    </a:lnTo>
                    <a:lnTo>
                      <a:pt x="257" y="255"/>
                    </a:lnTo>
                    <a:lnTo>
                      <a:pt x="247" y="265"/>
                    </a:lnTo>
                    <a:lnTo>
                      <a:pt x="235" y="274"/>
                    </a:lnTo>
                    <a:lnTo>
                      <a:pt x="223" y="280"/>
                    </a:lnTo>
                    <a:lnTo>
                      <a:pt x="210" y="288"/>
                    </a:lnTo>
                    <a:lnTo>
                      <a:pt x="196" y="292"/>
                    </a:lnTo>
                    <a:lnTo>
                      <a:pt x="181" y="296"/>
                    </a:lnTo>
                    <a:lnTo>
                      <a:pt x="167" y="298"/>
                    </a:lnTo>
                    <a:lnTo>
                      <a:pt x="150" y="299"/>
                    </a:lnTo>
                    <a:lnTo>
                      <a:pt x="135" y="298"/>
                    </a:lnTo>
                    <a:lnTo>
                      <a:pt x="121" y="296"/>
                    </a:lnTo>
                    <a:lnTo>
                      <a:pt x="106" y="292"/>
                    </a:lnTo>
                    <a:lnTo>
                      <a:pt x="92" y="288"/>
                    </a:lnTo>
                    <a:lnTo>
                      <a:pt x="79" y="280"/>
                    </a:lnTo>
                    <a:lnTo>
                      <a:pt x="67" y="274"/>
                    </a:lnTo>
                    <a:lnTo>
                      <a:pt x="55" y="265"/>
                    </a:lnTo>
                    <a:lnTo>
                      <a:pt x="45" y="255"/>
                    </a:lnTo>
                    <a:lnTo>
                      <a:pt x="36" y="245"/>
                    </a:lnTo>
                    <a:lnTo>
                      <a:pt x="27" y="233"/>
                    </a:lnTo>
                    <a:lnTo>
                      <a:pt x="20" y="221"/>
                    </a:lnTo>
                    <a:lnTo>
                      <a:pt x="12" y="208"/>
                    </a:lnTo>
                    <a:lnTo>
                      <a:pt x="8" y="194"/>
                    </a:lnTo>
                    <a:lnTo>
                      <a:pt x="3" y="179"/>
                    </a:lnTo>
                    <a:lnTo>
                      <a:pt x="2" y="165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A5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0" name="Freeform 92"/>
              <p:cNvSpPr>
                <a:spLocks noChangeAspect="1"/>
              </p:cNvSpPr>
              <p:nvPr/>
            </p:nvSpPr>
            <p:spPr bwMode="auto">
              <a:xfrm rot="5400000">
                <a:off x="1833" y="1152"/>
                <a:ext cx="550" cy="548"/>
              </a:xfrm>
              <a:custGeom>
                <a:avLst/>
                <a:gdLst>
                  <a:gd name="T0" fmla="*/ 0 w 294"/>
                  <a:gd name="T1" fmla="*/ 19367322 h 293"/>
                  <a:gd name="T2" fmla="*/ 879828 w 294"/>
                  <a:gd name="T3" fmla="*/ 15304024 h 293"/>
                  <a:gd name="T4" fmla="*/ 2694949 w 294"/>
                  <a:gd name="T5" fmla="*/ 11280208 h 293"/>
                  <a:gd name="T6" fmla="*/ 4887169 w 294"/>
                  <a:gd name="T7" fmla="*/ 7755287 h 293"/>
                  <a:gd name="T8" fmla="*/ 7781348 w 294"/>
                  <a:gd name="T9" fmla="*/ 5023398 h 293"/>
                  <a:gd name="T10" fmla="*/ 11318184 w 294"/>
                  <a:gd name="T11" fmla="*/ 2685868 h 293"/>
                  <a:gd name="T12" fmla="*/ 15034392 w 294"/>
                  <a:gd name="T13" fmla="*/ 1008140 h 293"/>
                  <a:gd name="T14" fmla="*/ 19437458 w 294"/>
                  <a:gd name="T15" fmla="*/ 154093 h 293"/>
                  <a:gd name="T16" fmla="*/ 23874542 w 294"/>
                  <a:gd name="T17" fmla="*/ 154093 h 293"/>
                  <a:gd name="T18" fmla="*/ 27943695 w 294"/>
                  <a:gd name="T19" fmla="*/ 1008140 h 293"/>
                  <a:gd name="T20" fmla="*/ 31815079 w 294"/>
                  <a:gd name="T21" fmla="*/ 2685868 h 293"/>
                  <a:gd name="T22" fmla="*/ 35351871 w 294"/>
                  <a:gd name="T23" fmla="*/ 5023398 h 293"/>
                  <a:gd name="T24" fmla="*/ 38194432 w 294"/>
                  <a:gd name="T25" fmla="*/ 7755287 h 293"/>
                  <a:gd name="T26" fmla="*/ 40622985 w 294"/>
                  <a:gd name="T27" fmla="*/ 11280208 h 293"/>
                  <a:gd name="T28" fmla="*/ 42150210 w 294"/>
                  <a:gd name="T29" fmla="*/ 15304024 h 293"/>
                  <a:gd name="T30" fmla="*/ 42979120 w 294"/>
                  <a:gd name="T31" fmla="*/ 19367322 h 293"/>
                  <a:gd name="T32" fmla="*/ 42979120 w 294"/>
                  <a:gd name="T33" fmla="*/ 23769640 h 293"/>
                  <a:gd name="T34" fmla="*/ 42150210 w 294"/>
                  <a:gd name="T35" fmla="*/ 27998397 h 293"/>
                  <a:gd name="T36" fmla="*/ 40622985 w 294"/>
                  <a:gd name="T37" fmla="*/ 31703614 h 293"/>
                  <a:gd name="T38" fmla="*/ 38194432 w 294"/>
                  <a:gd name="T39" fmla="*/ 35215348 h 293"/>
                  <a:gd name="T40" fmla="*/ 35351871 w 294"/>
                  <a:gd name="T41" fmla="*/ 38286265 h 293"/>
                  <a:gd name="T42" fmla="*/ 31815079 w 294"/>
                  <a:gd name="T43" fmla="*/ 40464937 h 293"/>
                  <a:gd name="T44" fmla="*/ 27943695 w 294"/>
                  <a:gd name="T45" fmla="*/ 42267240 h 293"/>
                  <a:gd name="T46" fmla="*/ 23874542 w 294"/>
                  <a:gd name="T47" fmla="*/ 42970606 h 293"/>
                  <a:gd name="T48" fmla="*/ 19437458 w 294"/>
                  <a:gd name="T49" fmla="*/ 42970606 h 293"/>
                  <a:gd name="T50" fmla="*/ 15034392 w 294"/>
                  <a:gd name="T51" fmla="*/ 42267240 h 293"/>
                  <a:gd name="T52" fmla="*/ 11318184 w 294"/>
                  <a:gd name="T53" fmla="*/ 40464937 h 293"/>
                  <a:gd name="T54" fmla="*/ 7781348 w 294"/>
                  <a:gd name="T55" fmla="*/ 38286265 h 293"/>
                  <a:gd name="T56" fmla="*/ 4887169 w 294"/>
                  <a:gd name="T57" fmla="*/ 35215348 h 293"/>
                  <a:gd name="T58" fmla="*/ 2694949 w 294"/>
                  <a:gd name="T59" fmla="*/ 31703614 h 293"/>
                  <a:gd name="T60" fmla="*/ 879828 w 294"/>
                  <a:gd name="T61" fmla="*/ 27998397 h 293"/>
                  <a:gd name="T62" fmla="*/ 0 w 294"/>
                  <a:gd name="T63" fmla="*/ 23769640 h 2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94" h="293">
                    <a:moveTo>
                      <a:pt x="0" y="147"/>
                    </a:moveTo>
                    <a:lnTo>
                      <a:pt x="0" y="132"/>
                    </a:lnTo>
                    <a:lnTo>
                      <a:pt x="3" y="117"/>
                    </a:lnTo>
                    <a:lnTo>
                      <a:pt x="6" y="104"/>
                    </a:lnTo>
                    <a:lnTo>
                      <a:pt x="10" y="90"/>
                    </a:lnTo>
                    <a:lnTo>
                      <a:pt x="18" y="77"/>
                    </a:lnTo>
                    <a:lnTo>
                      <a:pt x="25" y="65"/>
                    </a:lnTo>
                    <a:lnTo>
                      <a:pt x="33" y="53"/>
                    </a:lnTo>
                    <a:lnTo>
                      <a:pt x="43" y="43"/>
                    </a:lnTo>
                    <a:lnTo>
                      <a:pt x="53" y="34"/>
                    </a:lnTo>
                    <a:lnTo>
                      <a:pt x="64" y="25"/>
                    </a:lnTo>
                    <a:lnTo>
                      <a:pt x="77" y="18"/>
                    </a:lnTo>
                    <a:lnTo>
                      <a:pt x="89" y="12"/>
                    </a:lnTo>
                    <a:lnTo>
                      <a:pt x="102" y="7"/>
                    </a:lnTo>
                    <a:lnTo>
                      <a:pt x="117" y="3"/>
                    </a:lnTo>
                    <a:lnTo>
                      <a:pt x="132" y="1"/>
                    </a:lnTo>
                    <a:lnTo>
                      <a:pt x="147" y="0"/>
                    </a:lnTo>
                    <a:lnTo>
                      <a:pt x="162" y="1"/>
                    </a:lnTo>
                    <a:lnTo>
                      <a:pt x="176" y="3"/>
                    </a:lnTo>
                    <a:lnTo>
                      <a:pt x="190" y="7"/>
                    </a:lnTo>
                    <a:lnTo>
                      <a:pt x="203" y="12"/>
                    </a:lnTo>
                    <a:lnTo>
                      <a:pt x="216" y="18"/>
                    </a:lnTo>
                    <a:lnTo>
                      <a:pt x="228" y="25"/>
                    </a:lnTo>
                    <a:lnTo>
                      <a:pt x="240" y="34"/>
                    </a:lnTo>
                    <a:lnTo>
                      <a:pt x="251" y="43"/>
                    </a:lnTo>
                    <a:lnTo>
                      <a:pt x="259" y="53"/>
                    </a:lnTo>
                    <a:lnTo>
                      <a:pt x="268" y="65"/>
                    </a:lnTo>
                    <a:lnTo>
                      <a:pt x="276" y="77"/>
                    </a:lnTo>
                    <a:lnTo>
                      <a:pt x="282" y="90"/>
                    </a:lnTo>
                    <a:lnTo>
                      <a:pt x="286" y="104"/>
                    </a:lnTo>
                    <a:lnTo>
                      <a:pt x="291" y="117"/>
                    </a:lnTo>
                    <a:lnTo>
                      <a:pt x="292" y="132"/>
                    </a:lnTo>
                    <a:lnTo>
                      <a:pt x="294" y="147"/>
                    </a:lnTo>
                    <a:lnTo>
                      <a:pt x="292" y="162"/>
                    </a:lnTo>
                    <a:lnTo>
                      <a:pt x="291" y="176"/>
                    </a:lnTo>
                    <a:lnTo>
                      <a:pt x="286" y="191"/>
                    </a:lnTo>
                    <a:lnTo>
                      <a:pt x="282" y="205"/>
                    </a:lnTo>
                    <a:lnTo>
                      <a:pt x="276" y="216"/>
                    </a:lnTo>
                    <a:lnTo>
                      <a:pt x="268" y="228"/>
                    </a:lnTo>
                    <a:lnTo>
                      <a:pt x="259" y="240"/>
                    </a:lnTo>
                    <a:lnTo>
                      <a:pt x="251" y="250"/>
                    </a:lnTo>
                    <a:lnTo>
                      <a:pt x="240" y="261"/>
                    </a:lnTo>
                    <a:lnTo>
                      <a:pt x="228" y="268"/>
                    </a:lnTo>
                    <a:lnTo>
                      <a:pt x="216" y="276"/>
                    </a:lnTo>
                    <a:lnTo>
                      <a:pt x="203" y="283"/>
                    </a:lnTo>
                    <a:lnTo>
                      <a:pt x="190" y="288"/>
                    </a:lnTo>
                    <a:lnTo>
                      <a:pt x="176" y="291"/>
                    </a:lnTo>
                    <a:lnTo>
                      <a:pt x="162" y="293"/>
                    </a:lnTo>
                    <a:lnTo>
                      <a:pt x="147" y="293"/>
                    </a:lnTo>
                    <a:lnTo>
                      <a:pt x="132" y="293"/>
                    </a:lnTo>
                    <a:lnTo>
                      <a:pt x="117" y="291"/>
                    </a:lnTo>
                    <a:lnTo>
                      <a:pt x="102" y="288"/>
                    </a:lnTo>
                    <a:lnTo>
                      <a:pt x="89" y="283"/>
                    </a:lnTo>
                    <a:lnTo>
                      <a:pt x="77" y="276"/>
                    </a:lnTo>
                    <a:lnTo>
                      <a:pt x="64" y="268"/>
                    </a:lnTo>
                    <a:lnTo>
                      <a:pt x="53" y="261"/>
                    </a:lnTo>
                    <a:lnTo>
                      <a:pt x="43" y="250"/>
                    </a:lnTo>
                    <a:lnTo>
                      <a:pt x="33" y="240"/>
                    </a:lnTo>
                    <a:lnTo>
                      <a:pt x="25" y="228"/>
                    </a:lnTo>
                    <a:lnTo>
                      <a:pt x="18" y="216"/>
                    </a:lnTo>
                    <a:lnTo>
                      <a:pt x="10" y="205"/>
                    </a:lnTo>
                    <a:lnTo>
                      <a:pt x="6" y="191"/>
                    </a:lnTo>
                    <a:lnTo>
                      <a:pt x="3" y="176"/>
                    </a:lnTo>
                    <a:lnTo>
                      <a:pt x="0" y="162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A5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1" name="Freeform 93"/>
              <p:cNvSpPr>
                <a:spLocks noChangeAspect="1"/>
              </p:cNvSpPr>
              <p:nvPr/>
            </p:nvSpPr>
            <p:spPr bwMode="auto">
              <a:xfrm rot="5400000">
                <a:off x="1828" y="1165"/>
                <a:ext cx="539" cy="541"/>
              </a:xfrm>
              <a:custGeom>
                <a:avLst/>
                <a:gdLst>
                  <a:gd name="T0" fmla="*/ 154914 w 288"/>
                  <a:gd name="T1" fmla="*/ 19376634 h 289"/>
                  <a:gd name="T2" fmla="*/ 884218 w 288"/>
                  <a:gd name="T3" fmla="*/ 15231224 h 289"/>
                  <a:gd name="T4" fmla="*/ 2723984 w 288"/>
                  <a:gd name="T5" fmla="*/ 11325558 h 289"/>
                  <a:gd name="T6" fmla="*/ 4913449 w 288"/>
                  <a:gd name="T7" fmla="*/ 7872239 h 289"/>
                  <a:gd name="T8" fmla="*/ 7724418 w 288"/>
                  <a:gd name="T9" fmla="*/ 4933456 h 289"/>
                  <a:gd name="T10" fmla="*/ 11280134 w 288"/>
                  <a:gd name="T11" fmla="*/ 2731412 h 289"/>
                  <a:gd name="T12" fmla="*/ 15025149 w 288"/>
                  <a:gd name="T13" fmla="*/ 1018797 h 289"/>
                  <a:gd name="T14" fmla="*/ 19124313 w 288"/>
                  <a:gd name="T15" fmla="*/ 155306 h 289"/>
                  <a:gd name="T16" fmla="*/ 23651567 w 288"/>
                  <a:gd name="T17" fmla="*/ 155306 h 289"/>
                  <a:gd name="T18" fmla="*/ 27764090 w 288"/>
                  <a:gd name="T19" fmla="*/ 1018797 h 289"/>
                  <a:gd name="T20" fmla="*/ 31511430 w 288"/>
                  <a:gd name="T21" fmla="*/ 2731412 h 289"/>
                  <a:gd name="T22" fmla="*/ 35065118 w 288"/>
                  <a:gd name="T23" fmla="*/ 4933456 h 289"/>
                  <a:gd name="T24" fmla="*/ 37848612 w 288"/>
                  <a:gd name="T25" fmla="*/ 7872239 h 289"/>
                  <a:gd name="T26" fmla="*/ 40236399 w 288"/>
                  <a:gd name="T27" fmla="*/ 11325558 h 289"/>
                  <a:gd name="T28" fmla="*/ 41876993 w 288"/>
                  <a:gd name="T29" fmla="*/ 15231224 h 289"/>
                  <a:gd name="T30" fmla="*/ 42765680 w 288"/>
                  <a:gd name="T31" fmla="*/ 19376634 h 289"/>
                  <a:gd name="T32" fmla="*/ 42765680 w 288"/>
                  <a:gd name="T33" fmla="*/ 23919317 h 289"/>
                  <a:gd name="T34" fmla="*/ 41876993 w 288"/>
                  <a:gd name="T35" fmla="*/ 28058478 h 289"/>
                  <a:gd name="T36" fmla="*/ 40236399 w 288"/>
                  <a:gd name="T37" fmla="*/ 31791511 h 289"/>
                  <a:gd name="T38" fmla="*/ 37848612 w 288"/>
                  <a:gd name="T39" fmla="*/ 35386409 h 289"/>
                  <a:gd name="T40" fmla="*/ 35065118 w 288"/>
                  <a:gd name="T41" fmla="*/ 38183866 h 289"/>
                  <a:gd name="T42" fmla="*/ 31511430 w 288"/>
                  <a:gd name="T43" fmla="*/ 40402685 h 289"/>
                  <a:gd name="T44" fmla="*/ 27764090 w 288"/>
                  <a:gd name="T45" fmla="*/ 42224945 h 289"/>
                  <a:gd name="T46" fmla="*/ 23651567 w 288"/>
                  <a:gd name="T47" fmla="*/ 42954060 h 289"/>
                  <a:gd name="T48" fmla="*/ 19124313 w 288"/>
                  <a:gd name="T49" fmla="*/ 42954060 h 289"/>
                  <a:gd name="T50" fmla="*/ 15025149 w 288"/>
                  <a:gd name="T51" fmla="*/ 42224945 h 289"/>
                  <a:gd name="T52" fmla="*/ 11280134 w 288"/>
                  <a:gd name="T53" fmla="*/ 40402685 h 289"/>
                  <a:gd name="T54" fmla="*/ 7724418 w 288"/>
                  <a:gd name="T55" fmla="*/ 38183866 h 289"/>
                  <a:gd name="T56" fmla="*/ 4913449 w 288"/>
                  <a:gd name="T57" fmla="*/ 35386409 h 289"/>
                  <a:gd name="T58" fmla="*/ 2723984 w 288"/>
                  <a:gd name="T59" fmla="*/ 31791511 h 289"/>
                  <a:gd name="T60" fmla="*/ 884218 w 288"/>
                  <a:gd name="T61" fmla="*/ 28058478 h 289"/>
                  <a:gd name="T62" fmla="*/ 154914 w 288"/>
                  <a:gd name="T63" fmla="*/ 23919317 h 2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88" h="289">
                    <a:moveTo>
                      <a:pt x="0" y="145"/>
                    </a:moveTo>
                    <a:lnTo>
                      <a:pt x="1" y="130"/>
                    </a:lnTo>
                    <a:lnTo>
                      <a:pt x="3" y="116"/>
                    </a:lnTo>
                    <a:lnTo>
                      <a:pt x="6" y="102"/>
                    </a:lnTo>
                    <a:lnTo>
                      <a:pt x="12" y="89"/>
                    </a:lnTo>
                    <a:lnTo>
                      <a:pt x="18" y="76"/>
                    </a:lnTo>
                    <a:lnTo>
                      <a:pt x="25" y="64"/>
                    </a:lnTo>
                    <a:lnTo>
                      <a:pt x="33" y="53"/>
                    </a:lnTo>
                    <a:lnTo>
                      <a:pt x="41" y="43"/>
                    </a:lnTo>
                    <a:lnTo>
                      <a:pt x="52" y="33"/>
                    </a:lnTo>
                    <a:lnTo>
                      <a:pt x="64" y="25"/>
                    </a:lnTo>
                    <a:lnTo>
                      <a:pt x="76" y="18"/>
                    </a:lnTo>
                    <a:lnTo>
                      <a:pt x="87" y="12"/>
                    </a:lnTo>
                    <a:lnTo>
                      <a:pt x="101" y="7"/>
                    </a:lnTo>
                    <a:lnTo>
                      <a:pt x="114" y="3"/>
                    </a:lnTo>
                    <a:lnTo>
                      <a:pt x="129" y="1"/>
                    </a:lnTo>
                    <a:lnTo>
                      <a:pt x="144" y="0"/>
                    </a:lnTo>
                    <a:lnTo>
                      <a:pt x="159" y="1"/>
                    </a:lnTo>
                    <a:lnTo>
                      <a:pt x="173" y="3"/>
                    </a:lnTo>
                    <a:lnTo>
                      <a:pt x="187" y="7"/>
                    </a:lnTo>
                    <a:lnTo>
                      <a:pt x="200" y="12"/>
                    </a:lnTo>
                    <a:lnTo>
                      <a:pt x="212" y="18"/>
                    </a:lnTo>
                    <a:lnTo>
                      <a:pt x="224" y="25"/>
                    </a:lnTo>
                    <a:lnTo>
                      <a:pt x="236" y="33"/>
                    </a:lnTo>
                    <a:lnTo>
                      <a:pt x="246" y="43"/>
                    </a:lnTo>
                    <a:lnTo>
                      <a:pt x="255" y="53"/>
                    </a:lnTo>
                    <a:lnTo>
                      <a:pt x="264" y="64"/>
                    </a:lnTo>
                    <a:lnTo>
                      <a:pt x="271" y="76"/>
                    </a:lnTo>
                    <a:lnTo>
                      <a:pt x="277" y="89"/>
                    </a:lnTo>
                    <a:lnTo>
                      <a:pt x="282" y="102"/>
                    </a:lnTo>
                    <a:lnTo>
                      <a:pt x="285" y="116"/>
                    </a:lnTo>
                    <a:lnTo>
                      <a:pt x="288" y="130"/>
                    </a:lnTo>
                    <a:lnTo>
                      <a:pt x="288" y="145"/>
                    </a:lnTo>
                    <a:lnTo>
                      <a:pt x="288" y="160"/>
                    </a:lnTo>
                    <a:lnTo>
                      <a:pt x="285" y="173"/>
                    </a:lnTo>
                    <a:lnTo>
                      <a:pt x="282" y="188"/>
                    </a:lnTo>
                    <a:lnTo>
                      <a:pt x="277" y="202"/>
                    </a:lnTo>
                    <a:lnTo>
                      <a:pt x="271" y="213"/>
                    </a:lnTo>
                    <a:lnTo>
                      <a:pt x="264" y="225"/>
                    </a:lnTo>
                    <a:lnTo>
                      <a:pt x="255" y="237"/>
                    </a:lnTo>
                    <a:lnTo>
                      <a:pt x="246" y="247"/>
                    </a:lnTo>
                    <a:lnTo>
                      <a:pt x="236" y="256"/>
                    </a:lnTo>
                    <a:lnTo>
                      <a:pt x="224" y="264"/>
                    </a:lnTo>
                    <a:lnTo>
                      <a:pt x="212" y="271"/>
                    </a:lnTo>
                    <a:lnTo>
                      <a:pt x="200" y="277"/>
                    </a:lnTo>
                    <a:lnTo>
                      <a:pt x="187" y="283"/>
                    </a:lnTo>
                    <a:lnTo>
                      <a:pt x="173" y="286"/>
                    </a:lnTo>
                    <a:lnTo>
                      <a:pt x="159" y="288"/>
                    </a:lnTo>
                    <a:lnTo>
                      <a:pt x="144" y="289"/>
                    </a:lnTo>
                    <a:lnTo>
                      <a:pt x="129" y="288"/>
                    </a:lnTo>
                    <a:lnTo>
                      <a:pt x="114" y="286"/>
                    </a:lnTo>
                    <a:lnTo>
                      <a:pt x="101" y="283"/>
                    </a:lnTo>
                    <a:lnTo>
                      <a:pt x="87" y="277"/>
                    </a:lnTo>
                    <a:lnTo>
                      <a:pt x="76" y="271"/>
                    </a:lnTo>
                    <a:lnTo>
                      <a:pt x="64" y="264"/>
                    </a:lnTo>
                    <a:lnTo>
                      <a:pt x="52" y="256"/>
                    </a:lnTo>
                    <a:lnTo>
                      <a:pt x="41" y="247"/>
                    </a:lnTo>
                    <a:lnTo>
                      <a:pt x="33" y="237"/>
                    </a:lnTo>
                    <a:lnTo>
                      <a:pt x="25" y="225"/>
                    </a:lnTo>
                    <a:lnTo>
                      <a:pt x="18" y="213"/>
                    </a:lnTo>
                    <a:lnTo>
                      <a:pt x="12" y="202"/>
                    </a:lnTo>
                    <a:lnTo>
                      <a:pt x="6" y="188"/>
                    </a:lnTo>
                    <a:lnTo>
                      <a:pt x="3" y="173"/>
                    </a:lnTo>
                    <a:lnTo>
                      <a:pt x="1" y="16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AA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2" name="Freeform 94"/>
              <p:cNvSpPr>
                <a:spLocks noChangeAspect="1"/>
              </p:cNvSpPr>
              <p:nvPr/>
            </p:nvSpPr>
            <p:spPr bwMode="auto">
              <a:xfrm rot="5400000">
                <a:off x="1840" y="1160"/>
                <a:ext cx="530" cy="528"/>
              </a:xfrm>
              <a:custGeom>
                <a:avLst/>
                <a:gdLst>
                  <a:gd name="T0" fmla="*/ 156208 w 283"/>
                  <a:gd name="T1" fmla="*/ 18884349 h 282"/>
                  <a:gd name="T2" fmla="*/ 1026058 w 283"/>
                  <a:gd name="T3" fmla="*/ 14933008 h 282"/>
                  <a:gd name="T4" fmla="*/ 2747393 w 283"/>
                  <a:gd name="T5" fmla="*/ 11115265 h 282"/>
                  <a:gd name="T6" fmla="*/ 4804789 w 283"/>
                  <a:gd name="T7" fmla="*/ 7585881 h 282"/>
                  <a:gd name="T8" fmla="*/ 7816777 w 283"/>
                  <a:gd name="T9" fmla="*/ 4944836 h 282"/>
                  <a:gd name="T10" fmla="*/ 11152803 w 283"/>
                  <a:gd name="T11" fmla="*/ 2557771 h 282"/>
                  <a:gd name="T12" fmla="*/ 14847274 w 283"/>
                  <a:gd name="T13" fmla="*/ 893385 h 282"/>
                  <a:gd name="T14" fmla="*/ 19121490 w 283"/>
                  <a:gd name="T15" fmla="*/ 0 h 282"/>
                  <a:gd name="T16" fmla="*/ 23451367 w 283"/>
                  <a:gd name="T17" fmla="*/ 0 h 282"/>
                  <a:gd name="T18" fmla="*/ 27709745 w 283"/>
                  <a:gd name="T19" fmla="*/ 893385 h 282"/>
                  <a:gd name="T20" fmla="*/ 31397436 w 283"/>
                  <a:gd name="T21" fmla="*/ 2557771 h 282"/>
                  <a:gd name="T22" fmla="*/ 34786975 w 283"/>
                  <a:gd name="T23" fmla="*/ 4944836 h 282"/>
                  <a:gd name="T24" fmla="*/ 37574728 w 283"/>
                  <a:gd name="T25" fmla="*/ 7585881 h 282"/>
                  <a:gd name="T26" fmla="*/ 40140477 w 283"/>
                  <a:gd name="T27" fmla="*/ 11115265 h 282"/>
                  <a:gd name="T28" fmla="*/ 41668986 w 283"/>
                  <a:gd name="T29" fmla="*/ 14933008 h 282"/>
                  <a:gd name="T30" fmla="*/ 42407939 w 283"/>
                  <a:gd name="T31" fmla="*/ 18884349 h 282"/>
                  <a:gd name="T32" fmla="*/ 42407939 w 283"/>
                  <a:gd name="T33" fmla="*/ 23354771 h 282"/>
                  <a:gd name="T34" fmla="*/ 41668986 w 283"/>
                  <a:gd name="T35" fmla="*/ 27429244 h 282"/>
                  <a:gd name="T36" fmla="*/ 40140477 w 283"/>
                  <a:gd name="T37" fmla="*/ 31270613 h 282"/>
                  <a:gd name="T38" fmla="*/ 37574728 w 283"/>
                  <a:gd name="T39" fmla="*/ 34723750 h 282"/>
                  <a:gd name="T40" fmla="*/ 34786975 w 283"/>
                  <a:gd name="T41" fmla="*/ 37596601 h 282"/>
                  <a:gd name="T42" fmla="*/ 31397436 w 283"/>
                  <a:gd name="T43" fmla="*/ 39802919 h 282"/>
                  <a:gd name="T44" fmla="*/ 27709745 w 283"/>
                  <a:gd name="T45" fmla="*/ 41338975 h 282"/>
                  <a:gd name="T46" fmla="*/ 23451367 w 283"/>
                  <a:gd name="T47" fmla="*/ 42249543 h 282"/>
                  <a:gd name="T48" fmla="*/ 19121490 w 283"/>
                  <a:gd name="T49" fmla="*/ 42249543 h 282"/>
                  <a:gd name="T50" fmla="*/ 14847274 w 283"/>
                  <a:gd name="T51" fmla="*/ 41338975 h 282"/>
                  <a:gd name="T52" fmla="*/ 11152803 w 283"/>
                  <a:gd name="T53" fmla="*/ 39802919 h 282"/>
                  <a:gd name="T54" fmla="*/ 7816777 w 283"/>
                  <a:gd name="T55" fmla="*/ 37596601 h 282"/>
                  <a:gd name="T56" fmla="*/ 4804789 w 283"/>
                  <a:gd name="T57" fmla="*/ 34723750 h 282"/>
                  <a:gd name="T58" fmla="*/ 2747393 w 283"/>
                  <a:gd name="T59" fmla="*/ 31270613 h 282"/>
                  <a:gd name="T60" fmla="*/ 1026058 w 283"/>
                  <a:gd name="T61" fmla="*/ 27429244 h 282"/>
                  <a:gd name="T62" fmla="*/ 156208 w 283"/>
                  <a:gd name="T63" fmla="*/ 23354771 h 2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83" h="282">
                    <a:moveTo>
                      <a:pt x="0" y="141"/>
                    </a:moveTo>
                    <a:lnTo>
                      <a:pt x="1" y="126"/>
                    </a:lnTo>
                    <a:lnTo>
                      <a:pt x="3" y="113"/>
                    </a:lnTo>
                    <a:lnTo>
                      <a:pt x="7" y="100"/>
                    </a:lnTo>
                    <a:lnTo>
                      <a:pt x="12" y="86"/>
                    </a:lnTo>
                    <a:lnTo>
                      <a:pt x="18" y="74"/>
                    </a:lnTo>
                    <a:lnTo>
                      <a:pt x="25" y="63"/>
                    </a:lnTo>
                    <a:lnTo>
                      <a:pt x="32" y="51"/>
                    </a:lnTo>
                    <a:lnTo>
                      <a:pt x="41" y="42"/>
                    </a:lnTo>
                    <a:lnTo>
                      <a:pt x="52" y="33"/>
                    </a:lnTo>
                    <a:lnTo>
                      <a:pt x="62" y="24"/>
                    </a:lnTo>
                    <a:lnTo>
                      <a:pt x="74" y="17"/>
                    </a:lnTo>
                    <a:lnTo>
                      <a:pt x="87" y="11"/>
                    </a:lnTo>
                    <a:lnTo>
                      <a:pt x="99" y="6"/>
                    </a:lnTo>
                    <a:lnTo>
                      <a:pt x="113" y="3"/>
                    </a:lnTo>
                    <a:lnTo>
                      <a:pt x="127" y="0"/>
                    </a:lnTo>
                    <a:lnTo>
                      <a:pt x="142" y="0"/>
                    </a:lnTo>
                    <a:lnTo>
                      <a:pt x="156" y="0"/>
                    </a:lnTo>
                    <a:lnTo>
                      <a:pt x="170" y="3"/>
                    </a:lnTo>
                    <a:lnTo>
                      <a:pt x="184" y="6"/>
                    </a:lnTo>
                    <a:lnTo>
                      <a:pt x="197" y="11"/>
                    </a:lnTo>
                    <a:lnTo>
                      <a:pt x="209" y="17"/>
                    </a:lnTo>
                    <a:lnTo>
                      <a:pt x="221" y="24"/>
                    </a:lnTo>
                    <a:lnTo>
                      <a:pt x="231" y="33"/>
                    </a:lnTo>
                    <a:lnTo>
                      <a:pt x="242" y="42"/>
                    </a:lnTo>
                    <a:lnTo>
                      <a:pt x="250" y="51"/>
                    </a:lnTo>
                    <a:lnTo>
                      <a:pt x="259" y="63"/>
                    </a:lnTo>
                    <a:lnTo>
                      <a:pt x="267" y="74"/>
                    </a:lnTo>
                    <a:lnTo>
                      <a:pt x="273" y="86"/>
                    </a:lnTo>
                    <a:lnTo>
                      <a:pt x="277" y="100"/>
                    </a:lnTo>
                    <a:lnTo>
                      <a:pt x="280" y="113"/>
                    </a:lnTo>
                    <a:lnTo>
                      <a:pt x="282" y="126"/>
                    </a:lnTo>
                    <a:lnTo>
                      <a:pt x="283" y="141"/>
                    </a:lnTo>
                    <a:lnTo>
                      <a:pt x="282" y="156"/>
                    </a:lnTo>
                    <a:lnTo>
                      <a:pt x="280" y="169"/>
                    </a:lnTo>
                    <a:lnTo>
                      <a:pt x="277" y="183"/>
                    </a:lnTo>
                    <a:lnTo>
                      <a:pt x="273" y="196"/>
                    </a:lnTo>
                    <a:lnTo>
                      <a:pt x="267" y="209"/>
                    </a:lnTo>
                    <a:lnTo>
                      <a:pt x="259" y="220"/>
                    </a:lnTo>
                    <a:lnTo>
                      <a:pt x="250" y="232"/>
                    </a:lnTo>
                    <a:lnTo>
                      <a:pt x="242" y="241"/>
                    </a:lnTo>
                    <a:lnTo>
                      <a:pt x="231" y="251"/>
                    </a:lnTo>
                    <a:lnTo>
                      <a:pt x="221" y="258"/>
                    </a:lnTo>
                    <a:lnTo>
                      <a:pt x="209" y="266"/>
                    </a:lnTo>
                    <a:lnTo>
                      <a:pt x="197" y="272"/>
                    </a:lnTo>
                    <a:lnTo>
                      <a:pt x="184" y="276"/>
                    </a:lnTo>
                    <a:lnTo>
                      <a:pt x="170" y="279"/>
                    </a:lnTo>
                    <a:lnTo>
                      <a:pt x="156" y="282"/>
                    </a:lnTo>
                    <a:lnTo>
                      <a:pt x="142" y="282"/>
                    </a:lnTo>
                    <a:lnTo>
                      <a:pt x="127" y="282"/>
                    </a:lnTo>
                    <a:lnTo>
                      <a:pt x="113" y="279"/>
                    </a:lnTo>
                    <a:lnTo>
                      <a:pt x="99" y="276"/>
                    </a:lnTo>
                    <a:lnTo>
                      <a:pt x="87" y="272"/>
                    </a:lnTo>
                    <a:lnTo>
                      <a:pt x="74" y="266"/>
                    </a:lnTo>
                    <a:lnTo>
                      <a:pt x="62" y="258"/>
                    </a:lnTo>
                    <a:lnTo>
                      <a:pt x="52" y="251"/>
                    </a:lnTo>
                    <a:lnTo>
                      <a:pt x="41" y="241"/>
                    </a:lnTo>
                    <a:lnTo>
                      <a:pt x="32" y="232"/>
                    </a:lnTo>
                    <a:lnTo>
                      <a:pt x="25" y="220"/>
                    </a:lnTo>
                    <a:lnTo>
                      <a:pt x="18" y="209"/>
                    </a:lnTo>
                    <a:lnTo>
                      <a:pt x="12" y="196"/>
                    </a:lnTo>
                    <a:lnTo>
                      <a:pt x="7" y="183"/>
                    </a:lnTo>
                    <a:lnTo>
                      <a:pt x="3" y="169"/>
                    </a:lnTo>
                    <a:lnTo>
                      <a:pt x="1" y="156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AD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3" name="Freeform 95"/>
              <p:cNvSpPr>
                <a:spLocks noChangeAspect="1"/>
              </p:cNvSpPr>
              <p:nvPr/>
            </p:nvSpPr>
            <p:spPr bwMode="auto">
              <a:xfrm rot="5400000">
                <a:off x="1836" y="1177"/>
                <a:ext cx="519" cy="521"/>
              </a:xfrm>
              <a:custGeom>
                <a:avLst/>
                <a:gdLst>
                  <a:gd name="T0" fmla="*/ 156789 w 277"/>
                  <a:gd name="T1" fmla="*/ 19053648 h 278"/>
                  <a:gd name="T2" fmla="*/ 1031283 w 277"/>
                  <a:gd name="T3" fmla="*/ 14987851 h 278"/>
                  <a:gd name="T4" fmla="*/ 2774257 w 277"/>
                  <a:gd name="T5" fmla="*/ 11156726 h 278"/>
                  <a:gd name="T6" fmla="*/ 4837067 w 277"/>
                  <a:gd name="T7" fmla="*/ 7807206 h 278"/>
                  <a:gd name="T8" fmla="*/ 7610294 w 277"/>
                  <a:gd name="T9" fmla="*/ 4721079 h 278"/>
                  <a:gd name="T10" fmla="*/ 10935248 w 277"/>
                  <a:gd name="T11" fmla="*/ 2596402 h 278"/>
                  <a:gd name="T12" fmla="*/ 14897181 w 277"/>
                  <a:gd name="T13" fmla="*/ 904409 h 278"/>
                  <a:gd name="T14" fmla="*/ 18802148 w 277"/>
                  <a:gd name="T15" fmla="*/ 294586 h 278"/>
                  <a:gd name="T16" fmla="*/ 23254689 w 277"/>
                  <a:gd name="T17" fmla="*/ 294586 h 278"/>
                  <a:gd name="T18" fmla="*/ 27453586 w 277"/>
                  <a:gd name="T19" fmla="*/ 904409 h 278"/>
                  <a:gd name="T20" fmla="*/ 30949821 w 277"/>
                  <a:gd name="T21" fmla="*/ 2596402 h 278"/>
                  <a:gd name="T22" fmla="*/ 34401587 w 277"/>
                  <a:gd name="T23" fmla="*/ 4721079 h 278"/>
                  <a:gd name="T24" fmla="*/ 37343526 w 277"/>
                  <a:gd name="T25" fmla="*/ 7807206 h 278"/>
                  <a:gd name="T26" fmla="*/ 39583911 w 277"/>
                  <a:gd name="T27" fmla="*/ 11156726 h 278"/>
                  <a:gd name="T28" fmla="*/ 41161603 w 277"/>
                  <a:gd name="T29" fmla="*/ 14987851 h 278"/>
                  <a:gd name="T30" fmla="*/ 42007860 w 277"/>
                  <a:gd name="T31" fmla="*/ 19053648 h 278"/>
                  <a:gd name="T32" fmla="*/ 42007860 w 277"/>
                  <a:gd name="T33" fmla="*/ 23339507 h 278"/>
                  <a:gd name="T34" fmla="*/ 41161603 w 277"/>
                  <a:gd name="T35" fmla="*/ 27420886 h 278"/>
                  <a:gd name="T36" fmla="*/ 39583911 w 277"/>
                  <a:gd name="T37" fmla="*/ 31237016 h 278"/>
                  <a:gd name="T38" fmla="*/ 37343526 w 277"/>
                  <a:gd name="T39" fmla="*/ 34548604 h 278"/>
                  <a:gd name="T40" fmla="*/ 34401587 w 277"/>
                  <a:gd name="T41" fmla="*/ 37488158 h 278"/>
                  <a:gd name="T42" fmla="*/ 30949821 w 277"/>
                  <a:gd name="T43" fmla="*/ 39764986 h 278"/>
                  <a:gd name="T44" fmla="*/ 27453586 w 277"/>
                  <a:gd name="T45" fmla="*/ 41491870 h 278"/>
                  <a:gd name="T46" fmla="*/ 23254689 w 277"/>
                  <a:gd name="T47" fmla="*/ 42051389 h 278"/>
                  <a:gd name="T48" fmla="*/ 18802148 w 277"/>
                  <a:gd name="T49" fmla="*/ 42051389 h 278"/>
                  <a:gd name="T50" fmla="*/ 14897181 w 277"/>
                  <a:gd name="T51" fmla="*/ 41491870 h 278"/>
                  <a:gd name="T52" fmla="*/ 10935248 w 277"/>
                  <a:gd name="T53" fmla="*/ 39764986 h 278"/>
                  <a:gd name="T54" fmla="*/ 7610294 w 277"/>
                  <a:gd name="T55" fmla="*/ 37488158 h 278"/>
                  <a:gd name="T56" fmla="*/ 4837067 w 277"/>
                  <a:gd name="T57" fmla="*/ 34548604 h 278"/>
                  <a:gd name="T58" fmla="*/ 2774257 w 277"/>
                  <a:gd name="T59" fmla="*/ 31237016 h 278"/>
                  <a:gd name="T60" fmla="*/ 1031283 w 277"/>
                  <a:gd name="T61" fmla="*/ 27420886 h 278"/>
                  <a:gd name="T62" fmla="*/ 156789 w 277"/>
                  <a:gd name="T63" fmla="*/ 23339507 h 2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7" h="278">
                    <a:moveTo>
                      <a:pt x="0" y="140"/>
                    </a:moveTo>
                    <a:lnTo>
                      <a:pt x="1" y="125"/>
                    </a:lnTo>
                    <a:lnTo>
                      <a:pt x="3" y="112"/>
                    </a:lnTo>
                    <a:lnTo>
                      <a:pt x="7" y="98"/>
                    </a:lnTo>
                    <a:lnTo>
                      <a:pt x="12" y="85"/>
                    </a:lnTo>
                    <a:lnTo>
                      <a:pt x="18" y="73"/>
                    </a:lnTo>
                    <a:lnTo>
                      <a:pt x="24" y="61"/>
                    </a:lnTo>
                    <a:lnTo>
                      <a:pt x="32" y="51"/>
                    </a:lnTo>
                    <a:lnTo>
                      <a:pt x="41" y="40"/>
                    </a:lnTo>
                    <a:lnTo>
                      <a:pt x="50" y="31"/>
                    </a:lnTo>
                    <a:lnTo>
                      <a:pt x="62" y="24"/>
                    </a:lnTo>
                    <a:lnTo>
                      <a:pt x="72" y="17"/>
                    </a:lnTo>
                    <a:lnTo>
                      <a:pt x="86" y="11"/>
                    </a:lnTo>
                    <a:lnTo>
                      <a:pt x="98" y="6"/>
                    </a:lnTo>
                    <a:lnTo>
                      <a:pt x="111" y="3"/>
                    </a:lnTo>
                    <a:lnTo>
                      <a:pt x="124" y="2"/>
                    </a:lnTo>
                    <a:lnTo>
                      <a:pt x="139" y="0"/>
                    </a:lnTo>
                    <a:lnTo>
                      <a:pt x="153" y="2"/>
                    </a:lnTo>
                    <a:lnTo>
                      <a:pt x="167" y="3"/>
                    </a:lnTo>
                    <a:lnTo>
                      <a:pt x="181" y="6"/>
                    </a:lnTo>
                    <a:lnTo>
                      <a:pt x="193" y="11"/>
                    </a:lnTo>
                    <a:lnTo>
                      <a:pt x="204" y="17"/>
                    </a:lnTo>
                    <a:lnTo>
                      <a:pt x="216" y="24"/>
                    </a:lnTo>
                    <a:lnTo>
                      <a:pt x="227" y="31"/>
                    </a:lnTo>
                    <a:lnTo>
                      <a:pt x="237" y="40"/>
                    </a:lnTo>
                    <a:lnTo>
                      <a:pt x="246" y="51"/>
                    </a:lnTo>
                    <a:lnTo>
                      <a:pt x="253" y="61"/>
                    </a:lnTo>
                    <a:lnTo>
                      <a:pt x="261" y="73"/>
                    </a:lnTo>
                    <a:lnTo>
                      <a:pt x="267" y="85"/>
                    </a:lnTo>
                    <a:lnTo>
                      <a:pt x="271" y="98"/>
                    </a:lnTo>
                    <a:lnTo>
                      <a:pt x="274" y="112"/>
                    </a:lnTo>
                    <a:lnTo>
                      <a:pt x="277" y="125"/>
                    </a:lnTo>
                    <a:lnTo>
                      <a:pt x="277" y="140"/>
                    </a:lnTo>
                    <a:lnTo>
                      <a:pt x="277" y="153"/>
                    </a:lnTo>
                    <a:lnTo>
                      <a:pt x="274" y="166"/>
                    </a:lnTo>
                    <a:lnTo>
                      <a:pt x="271" y="180"/>
                    </a:lnTo>
                    <a:lnTo>
                      <a:pt x="267" y="193"/>
                    </a:lnTo>
                    <a:lnTo>
                      <a:pt x="261" y="205"/>
                    </a:lnTo>
                    <a:lnTo>
                      <a:pt x="253" y="217"/>
                    </a:lnTo>
                    <a:lnTo>
                      <a:pt x="246" y="227"/>
                    </a:lnTo>
                    <a:lnTo>
                      <a:pt x="237" y="238"/>
                    </a:lnTo>
                    <a:lnTo>
                      <a:pt x="227" y="246"/>
                    </a:lnTo>
                    <a:lnTo>
                      <a:pt x="216" y="254"/>
                    </a:lnTo>
                    <a:lnTo>
                      <a:pt x="204" y="261"/>
                    </a:lnTo>
                    <a:lnTo>
                      <a:pt x="193" y="267"/>
                    </a:lnTo>
                    <a:lnTo>
                      <a:pt x="181" y="272"/>
                    </a:lnTo>
                    <a:lnTo>
                      <a:pt x="167" y="275"/>
                    </a:lnTo>
                    <a:lnTo>
                      <a:pt x="153" y="276"/>
                    </a:lnTo>
                    <a:lnTo>
                      <a:pt x="139" y="278"/>
                    </a:lnTo>
                    <a:lnTo>
                      <a:pt x="124" y="276"/>
                    </a:lnTo>
                    <a:lnTo>
                      <a:pt x="111" y="275"/>
                    </a:lnTo>
                    <a:lnTo>
                      <a:pt x="98" y="272"/>
                    </a:lnTo>
                    <a:lnTo>
                      <a:pt x="86" y="267"/>
                    </a:lnTo>
                    <a:lnTo>
                      <a:pt x="72" y="261"/>
                    </a:lnTo>
                    <a:lnTo>
                      <a:pt x="62" y="254"/>
                    </a:lnTo>
                    <a:lnTo>
                      <a:pt x="50" y="246"/>
                    </a:lnTo>
                    <a:lnTo>
                      <a:pt x="41" y="238"/>
                    </a:lnTo>
                    <a:lnTo>
                      <a:pt x="32" y="227"/>
                    </a:lnTo>
                    <a:lnTo>
                      <a:pt x="24" y="217"/>
                    </a:lnTo>
                    <a:lnTo>
                      <a:pt x="18" y="205"/>
                    </a:lnTo>
                    <a:lnTo>
                      <a:pt x="12" y="193"/>
                    </a:lnTo>
                    <a:lnTo>
                      <a:pt x="7" y="180"/>
                    </a:lnTo>
                    <a:lnTo>
                      <a:pt x="3" y="166"/>
                    </a:lnTo>
                    <a:lnTo>
                      <a:pt x="1" y="15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AF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4" name="Freeform 96"/>
              <p:cNvSpPr>
                <a:spLocks noChangeAspect="1"/>
              </p:cNvSpPr>
              <p:nvPr/>
            </p:nvSpPr>
            <p:spPr bwMode="auto">
              <a:xfrm rot="5400000">
                <a:off x="1840" y="1185"/>
                <a:ext cx="509" cy="511"/>
              </a:xfrm>
              <a:custGeom>
                <a:avLst/>
                <a:gdLst>
                  <a:gd name="T0" fmla="*/ 0 w 272"/>
                  <a:gd name="T1" fmla="*/ 18325194 h 273"/>
                  <a:gd name="T2" fmla="*/ 882995 w 272"/>
                  <a:gd name="T3" fmla="*/ 14483009 h 273"/>
                  <a:gd name="T4" fmla="*/ 2535525 w 272"/>
                  <a:gd name="T5" fmla="*/ 10576790 h 273"/>
                  <a:gd name="T6" fmla="*/ 4617942 w 272"/>
                  <a:gd name="T7" fmla="*/ 7557538 h 273"/>
                  <a:gd name="T8" fmla="*/ 7284608 w 272"/>
                  <a:gd name="T9" fmla="*/ 4631545 h 273"/>
                  <a:gd name="T10" fmla="*/ 10539659 w 272"/>
                  <a:gd name="T11" fmla="*/ 2548394 h 273"/>
                  <a:gd name="T12" fmla="*/ 14091139 w 272"/>
                  <a:gd name="T13" fmla="*/ 886478 h 273"/>
                  <a:gd name="T14" fmla="*/ 18068476 w 272"/>
                  <a:gd name="T15" fmla="*/ 290226 h 273"/>
                  <a:gd name="T16" fmla="*/ 22247696 w 272"/>
                  <a:gd name="T17" fmla="*/ 290226 h 273"/>
                  <a:gd name="T18" fmla="*/ 25895031 w 272"/>
                  <a:gd name="T19" fmla="*/ 886478 h 273"/>
                  <a:gd name="T20" fmla="*/ 29621712 w 272"/>
                  <a:gd name="T21" fmla="*/ 2548394 h 273"/>
                  <a:gd name="T22" fmla="*/ 33011648 w 272"/>
                  <a:gd name="T23" fmla="*/ 4631545 h 273"/>
                  <a:gd name="T24" fmla="*/ 35709020 w 272"/>
                  <a:gd name="T25" fmla="*/ 7557538 h 273"/>
                  <a:gd name="T26" fmla="*/ 37791165 w 272"/>
                  <a:gd name="T27" fmla="*/ 10576790 h 273"/>
                  <a:gd name="T28" fmla="*/ 39444175 w 272"/>
                  <a:gd name="T29" fmla="*/ 14483009 h 273"/>
                  <a:gd name="T30" fmla="*/ 39985814 w 272"/>
                  <a:gd name="T31" fmla="*/ 18325194 h 273"/>
                  <a:gd name="T32" fmla="*/ 39985814 w 272"/>
                  <a:gd name="T33" fmla="*/ 22369839 h 273"/>
                  <a:gd name="T34" fmla="*/ 39444175 w 272"/>
                  <a:gd name="T35" fmla="*/ 26357736 h 273"/>
                  <a:gd name="T36" fmla="*/ 37791165 w 272"/>
                  <a:gd name="T37" fmla="*/ 30083351 h 273"/>
                  <a:gd name="T38" fmla="*/ 35709020 w 272"/>
                  <a:gd name="T39" fmla="*/ 33200570 h 273"/>
                  <a:gd name="T40" fmla="*/ 33011648 w 272"/>
                  <a:gd name="T41" fmla="*/ 36039007 h 273"/>
                  <a:gd name="T42" fmla="*/ 29621712 w 272"/>
                  <a:gd name="T43" fmla="*/ 37970319 h 273"/>
                  <a:gd name="T44" fmla="*/ 25895031 w 272"/>
                  <a:gd name="T45" fmla="*/ 39777344 h 273"/>
                  <a:gd name="T46" fmla="*/ 22247696 w 272"/>
                  <a:gd name="T47" fmla="*/ 40504926 h 273"/>
                  <a:gd name="T48" fmla="*/ 18068476 w 272"/>
                  <a:gd name="T49" fmla="*/ 40504926 h 273"/>
                  <a:gd name="T50" fmla="*/ 14091139 w 272"/>
                  <a:gd name="T51" fmla="*/ 39777344 h 273"/>
                  <a:gd name="T52" fmla="*/ 10539659 w 272"/>
                  <a:gd name="T53" fmla="*/ 37970319 h 273"/>
                  <a:gd name="T54" fmla="*/ 7284608 w 272"/>
                  <a:gd name="T55" fmla="*/ 36039007 h 273"/>
                  <a:gd name="T56" fmla="*/ 4617942 w 272"/>
                  <a:gd name="T57" fmla="*/ 33200570 h 273"/>
                  <a:gd name="T58" fmla="*/ 2535525 w 272"/>
                  <a:gd name="T59" fmla="*/ 30083351 h 273"/>
                  <a:gd name="T60" fmla="*/ 882995 w 272"/>
                  <a:gd name="T61" fmla="*/ 26357736 h 273"/>
                  <a:gd name="T62" fmla="*/ 0 w 272"/>
                  <a:gd name="T63" fmla="*/ 22369839 h 27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2" h="273">
                    <a:moveTo>
                      <a:pt x="0" y="137"/>
                    </a:moveTo>
                    <a:lnTo>
                      <a:pt x="0" y="123"/>
                    </a:lnTo>
                    <a:lnTo>
                      <a:pt x="3" y="109"/>
                    </a:lnTo>
                    <a:lnTo>
                      <a:pt x="6" y="97"/>
                    </a:lnTo>
                    <a:lnTo>
                      <a:pt x="11" y="83"/>
                    </a:lnTo>
                    <a:lnTo>
                      <a:pt x="17" y="71"/>
                    </a:lnTo>
                    <a:lnTo>
                      <a:pt x="23" y="61"/>
                    </a:lnTo>
                    <a:lnTo>
                      <a:pt x="31" y="51"/>
                    </a:lnTo>
                    <a:lnTo>
                      <a:pt x="40" y="40"/>
                    </a:lnTo>
                    <a:lnTo>
                      <a:pt x="49" y="31"/>
                    </a:lnTo>
                    <a:lnTo>
                      <a:pt x="60" y="24"/>
                    </a:lnTo>
                    <a:lnTo>
                      <a:pt x="71" y="17"/>
                    </a:lnTo>
                    <a:lnTo>
                      <a:pt x="83" y="11"/>
                    </a:lnTo>
                    <a:lnTo>
                      <a:pt x="95" y="6"/>
                    </a:lnTo>
                    <a:lnTo>
                      <a:pt x="109" y="3"/>
                    </a:lnTo>
                    <a:lnTo>
                      <a:pt x="122" y="2"/>
                    </a:lnTo>
                    <a:lnTo>
                      <a:pt x="135" y="0"/>
                    </a:lnTo>
                    <a:lnTo>
                      <a:pt x="150" y="2"/>
                    </a:lnTo>
                    <a:lnTo>
                      <a:pt x="163" y="3"/>
                    </a:lnTo>
                    <a:lnTo>
                      <a:pt x="175" y="6"/>
                    </a:lnTo>
                    <a:lnTo>
                      <a:pt x="189" y="11"/>
                    </a:lnTo>
                    <a:lnTo>
                      <a:pt x="200" y="17"/>
                    </a:lnTo>
                    <a:lnTo>
                      <a:pt x="211" y="24"/>
                    </a:lnTo>
                    <a:lnTo>
                      <a:pt x="223" y="31"/>
                    </a:lnTo>
                    <a:lnTo>
                      <a:pt x="232" y="40"/>
                    </a:lnTo>
                    <a:lnTo>
                      <a:pt x="241" y="51"/>
                    </a:lnTo>
                    <a:lnTo>
                      <a:pt x="248" y="61"/>
                    </a:lnTo>
                    <a:lnTo>
                      <a:pt x="255" y="71"/>
                    </a:lnTo>
                    <a:lnTo>
                      <a:pt x="261" y="83"/>
                    </a:lnTo>
                    <a:lnTo>
                      <a:pt x="266" y="97"/>
                    </a:lnTo>
                    <a:lnTo>
                      <a:pt x="269" y="109"/>
                    </a:lnTo>
                    <a:lnTo>
                      <a:pt x="270" y="123"/>
                    </a:lnTo>
                    <a:lnTo>
                      <a:pt x="272" y="137"/>
                    </a:lnTo>
                    <a:lnTo>
                      <a:pt x="270" y="150"/>
                    </a:lnTo>
                    <a:lnTo>
                      <a:pt x="269" y="163"/>
                    </a:lnTo>
                    <a:lnTo>
                      <a:pt x="266" y="177"/>
                    </a:lnTo>
                    <a:lnTo>
                      <a:pt x="261" y="190"/>
                    </a:lnTo>
                    <a:lnTo>
                      <a:pt x="255" y="202"/>
                    </a:lnTo>
                    <a:lnTo>
                      <a:pt x="248" y="212"/>
                    </a:lnTo>
                    <a:lnTo>
                      <a:pt x="241" y="223"/>
                    </a:lnTo>
                    <a:lnTo>
                      <a:pt x="232" y="233"/>
                    </a:lnTo>
                    <a:lnTo>
                      <a:pt x="223" y="242"/>
                    </a:lnTo>
                    <a:lnTo>
                      <a:pt x="211" y="249"/>
                    </a:lnTo>
                    <a:lnTo>
                      <a:pt x="200" y="255"/>
                    </a:lnTo>
                    <a:lnTo>
                      <a:pt x="189" y="261"/>
                    </a:lnTo>
                    <a:lnTo>
                      <a:pt x="175" y="267"/>
                    </a:lnTo>
                    <a:lnTo>
                      <a:pt x="163" y="270"/>
                    </a:lnTo>
                    <a:lnTo>
                      <a:pt x="150" y="272"/>
                    </a:lnTo>
                    <a:lnTo>
                      <a:pt x="135" y="273"/>
                    </a:lnTo>
                    <a:lnTo>
                      <a:pt x="122" y="272"/>
                    </a:lnTo>
                    <a:lnTo>
                      <a:pt x="109" y="270"/>
                    </a:lnTo>
                    <a:lnTo>
                      <a:pt x="95" y="267"/>
                    </a:lnTo>
                    <a:lnTo>
                      <a:pt x="83" y="261"/>
                    </a:lnTo>
                    <a:lnTo>
                      <a:pt x="71" y="255"/>
                    </a:lnTo>
                    <a:lnTo>
                      <a:pt x="60" y="249"/>
                    </a:lnTo>
                    <a:lnTo>
                      <a:pt x="49" y="242"/>
                    </a:lnTo>
                    <a:lnTo>
                      <a:pt x="40" y="233"/>
                    </a:lnTo>
                    <a:lnTo>
                      <a:pt x="31" y="223"/>
                    </a:lnTo>
                    <a:lnTo>
                      <a:pt x="23" y="212"/>
                    </a:lnTo>
                    <a:lnTo>
                      <a:pt x="17" y="202"/>
                    </a:lnTo>
                    <a:lnTo>
                      <a:pt x="11" y="190"/>
                    </a:lnTo>
                    <a:lnTo>
                      <a:pt x="6" y="177"/>
                    </a:lnTo>
                    <a:lnTo>
                      <a:pt x="3" y="163"/>
                    </a:lnTo>
                    <a:lnTo>
                      <a:pt x="0" y="15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5" name="Freeform 97"/>
              <p:cNvSpPr>
                <a:spLocks noChangeAspect="1"/>
              </p:cNvSpPr>
              <p:nvPr/>
            </p:nvSpPr>
            <p:spPr bwMode="auto">
              <a:xfrm rot="5400000">
                <a:off x="1855" y="1186"/>
                <a:ext cx="499" cy="496"/>
              </a:xfrm>
              <a:custGeom>
                <a:avLst/>
                <a:gdLst>
                  <a:gd name="T0" fmla="*/ 0 w 266"/>
                  <a:gd name="T1" fmla="*/ 17590769 h 265"/>
                  <a:gd name="T2" fmla="*/ 915455 w 266"/>
                  <a:gd name="T3" fmla="*/ 13839703 h 265"/>
                  <a:gd name="T4" fmla="*/ 2660906 w 266"/>
                  <a:gd name="T5" fmla="*/ 10231838 h 265"/>
                  <a:gd name="T6" fmla="*/ 4638635 w 266"/>
                  <a:gd name="T7" fmla="*/ 7311291 h 265"/>
                  <a:gd name="T8" fmla="*/ 7647539 w 266"/>
                  <a:gd name="T9" fmla="*/ 4294215 h 265"/>
                  <a:gd name="T10" fmla="*/ 10849329 w 266"/>
                  <a:gd name="T11" fmla="*/ 2390385 h 265"/>
                  <a:gd name="T12" fmla="*/ 14559137 w 266"/>
                  <a:gd name="T13" fmla="*/ 886084 h 265"/>
                  <a:gd name="T14" fmla="*/ 18451152 w 266"/>
                  <a:gd name="T15" fmla="*/ 0 h 265"/>
                  <a:gd name="T16" fmla="*/ 22861906 w 266"/>
                  <a:gd name="T17" fmla="*/ 0 h 265"/>
                  <a:gd name="T18" fmla="*/ 26745961 w 266"/>
                  <a:gd name="T19" fmla="*/ 886084 h 265"/>
                  <a:gd name="T20" fmla="*/ 30432459 w 266"/>
                  <a:gd name="T21" fmla="*/ 2390385 h 265"/>
                  <a:gd name="T22" fmla="*/ 33843643 w 266"/>
                  <a:gd name="T23" fmla="*/ 4294215 h 265"/>
                  <a:gd name="T24" fmla="*/ 36676866 w 266"/>
                  <a:gd name="T25" fmla="*/ 7311291 h 265"/>
                  <a:gd name="T26" fmla="*/ 38995546 w 266"/>
                  <a:gd name="T27" fmla="*/ 10231838 h 265"/>
                  <a:gd name="T28" fmla="*/ 40368639 w 266"/>
                  <a:gd name="T29" fmla="*/ 13839703 h 265"/>
                  <a:gd name="T30" fmla="*/ 41301395 w 266"/>
                  <a:gd name="T31" fmla="*/ 17590769 h 265"/>
                  <a:gd name="T32" fmla="*/ 41301395 w 266"/>
                  <a:gd name="T33" fmla="*/ 21870121 h 265"/>
                  <a:gd name="T34" fmla="*/ 40368639 w 266"/>
                  <a:gd name="T35" fmla="*/ 25613309 h 265"/>
                  <a:gd name="T36" fmla="*/ 38995546 w 266"/>
                  <a:gd name="T37" fmla="*/ 28994631 h 265"/>
                  <a:gd name="T38" fmla="*/ 36676866 w 266"/>
                  <a:gd name="T39" fmla="*/ 32094122 h 265"/>
                  <a:gd name="T40" fmla="*/ 33843643 w 266"/>
                  <a:gd name="T41" fmla="*/ 34983756 h 265"/>
                  <a:gd name="T42" fmla="*/ 30432459 w 266"/>
                  <a:gd name="T43" fmla="*/ 37028485 h 265"/>
                  <a:gd name="T44" fmla="*/ 26745961 w 266"/>
                  <a:gd name="T45" fmla="*/ 38571704 h 265"/>
                  <a:gd name="T46" fmla="*/ 22861906 w 266"/>
                  <a:gd name="T47" fmla="*/ 39405562 h 265"/>
                  <a:gd name="T48" fmla="*/ 18451152 w 266"/>
                  <a:gd name="T49" fmla="*/ 39405562 h 265"/>
                  <a:gd name="T50" fmla="*/ 14559137 w 266"/>
                  <a:gd name="T51" fmla="*/ 38571704 h 265"/>
                  <a:gd name="T52" fmla="*/ 10849329 w 266"/>
                  <a:gd name="T53" fmla="*/ 37028485 h 265"/>
                  <a:gd name="T54" fmla="*/ 7647539 w 266"/>
                  <a:gd name="T55" fmla="*/ 34983756 h 265"/>
                  <a:gd name="T56" fmla="*/ 4638635 w 266"/>
                  <a:gd name="T57" fmla="*/ 32094122 h 265"/>
                  <a:gd name="T58" fmla="*/ 2660906 w 266"/>
                  <a:gd name="T59" fmla="*/ 28994631 h 265"/>
                  <a:gd name="T60" fmla="*/ 915455 w 266"/>
                  <a:gd name="T61" fmla="*/ 25613309 h 265"/>
                  <a:gd name="T62" fmla="*/ 0 w 266"/>
                  <a:gd name="T63" fmla="*/ 21870121 h 2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65">
                    <a:moveTo>
                      <a:pt x="0" y="132"/>
                    </a:moveTo>
                    <a:lnTo>
                      <a:pt x="0" y="118"/>
                    </a:lnTo>
                    <a:lnTo>
                      <a:pt x="3" y="105"/>
                    </a:lnTo>
                    <a:lnTo>
                      <a:pt x="6" y="93"/>
                    </a:lnTo>
                    <a:lnTo>
                      <a:pt x="11" y="81"/>
                    </a:lnTo>
                    <a:lnTo>
                      <a:pt x="17" y="69"/>
                    </a:lnTo>
                    <a:lnTo>
                      <a:pt x="22" y="58"/>
                    </a:lnTo>
                    <a:lnTo>
                      <a:pt x="30" y="49"/>
                    </a:lnTo>
                    <a:lnTo>
                      <a:pt x="39" y="38"/>
                    </a:lnTo>
                    <a:lnTo>
                      <a:pt x="49" y="29"/>
                    </a:lnTo>
                    <a:lnTo>
                      <a:pt x="60" y="22"/>
                    </a:lnTo>
                    <a:lnTo>
                      <a:pt x="70" y="16"/>
                    </a:lnTo>
                    <a:lnTo>
                      <a:pt x="82" y="10"/>
                    </a:lnTo>
                    <a:lnTo>
                      <a:pt x="94" y="6"/>
                    </a:lnTo>
                    <a:lnTo>
                      <a:pt x="106" y="3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7" y="0"/>
                    </a:lnTo>
                    <a:lnTo>
                      <a:pt x="159" y="3"/>
                    </a:lnTo>
                    <a:lnTo>
                      <a:pt x="172" y="6"/>
                    </a:lnTo>
                    <a:lnTo>
                      <a:pt x="184" y="10"/>
                    </a:lnTo>
                    <a:lnTo>
                      <a:pt x="196" y="16"/>
                    </a:lnTo>
                    <a:lnTo>
                      <a:pt x="208" y="22"/>
                    </a:lnTo>
                    <a:lnTo>
                      <a:pt x="218" y="29"/>
                    </a:lnTo>
                    <a:lnTo>
                      <a:pt x="227" y="38"/>
                    </a:lnTo>
                    <a:lnTo>
                      <a:pt x="236" y="49"/>
                    </a:lnTo>
                    <a:lnTo>
                      <a:pt x="243" y="58"/>
                    </a:lnTo>
                    <a:lnTo>
                      <a:pt x="251" y="69"/>
                    </a:lnTo>
                    <a:lnTo>
                      <a:pt x="255" y="81"/>
                    </a:lnTo>
                    <a:lnTo>
                      <a:pt x="260" y="93"/>
                    </a:lnTo>
                    <a:lnTo>
                      <a:pt x="264" y="105"/>
                    </a:lnTo>
                    <a:lnTo>
                      <a:pt x="266" y="118"/>
                    </a:lnTo>
                    <a:lnTo>
                      <a:pt x="266" y="132"/>
                    </a:lnTo>
                    <a:lnTo>
                      <a:pt x="266" y="147"/>
                    </a:lnTo>
                    <a:lnTo>
                      <a:pt x="264" y="158"/>
                    </a:lnTo>
                    <a:lnTo>
                      <a:pt x="260" y="172"/>
                    </a:lnTo>
                    <a:lnTo>
                      <a:pt x="255" y="184"/>
                    </a:lnTo>
                    <a:lnTo>
                      <a:pt x="251" y="195"/>
                    </a:lnTo>
                    <a:lnTo>
                      <a:pt x="243" y="207"/>
                    </a:lnTo>
                    <a:lnTo>
                      <a:pt x="236" y="216"/>
                    </a:lnTo>
                    <a:lnTo>
                      <a:pt x="227" y="227"/>
                    </a:lnTo>
                    <a:lnTo>
                      <a:pt x="218" y="235"/>
                    </a:lnTo>
                    <a:lnTo>
                      <a:pt x="208" y="243"/>
                    </a:lnTo>
                    <a:lnTo>
                      <a:pt x="196" y="249"/>
                    </a:lnTo>
                    <a:lnTo>
                      <a:pt x="184" y="255"/>
                    </a:lnTo>
                    <a:lnTo>
                      <a:pt x="172" y="259"/>
                    </a:lnTo>
                    <a:lnTo>
                      <a:pt x="159" y="262"/>
                    </a:lnTo>
                    <a:lnTo>
                      <a:pt x="147" y="265"/>
                    </a:lnTo>
                    <a:lnTo>
                      <a:pt x="132" y="265"/>
                    </a:lnTo>
                    <a:lnTo>
                      <a:pt x="119" y="265"/>
                    </a:lnTo>
                    <a:lnTo>
                      <a:pt x="106" y="262"/>
                    </a:lnTo>
                    <a:lnTo>
                      <a:pt x="94" y="259"/>
                    </a:lnTo>
                    <a:lnTo>
                      <a:pt x="82" y="255"/>
                    </a:lnTo>
                    <a:lnTo>
                      <a:pt x="70" y="249"/>
                    </a:lnTo>
                    <a:lnTo>
                      <a:pt x="60" y="243"/>
                    </a:lnTo>
                    <a:lnTo>
                      <a:pt x="49" y="235"/>
                    </a:lnTo>
                    <a:lnTo>
                      <a:pt x="39" y="227"/>
                    </a:lnTo>
                    <a:lnTo>
                      <a:pt x="30" y="216"/>
                    </a:lnTo>
                    <a:lnTo>
                      <a:pt x="22" y="207"/>
                    </a:lnTo>
                    <a:lnTo>
                      <a:pt x="17" y="195"/>
                    </a:lnTo>
                    <a:lnTo>
                      <a:pt x="11" y="184"/>
                    </a:lnTo>
                    <a:lnTo>
                      <a:pt x="6" y="172"/>
                    </a:lnTo>
                    <a:lnTo>
                      <a:pt x="3" y="158"/>
                    </a:lnTo>
                    <a:lnTo>
                      <a:pt x="0" y="147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B5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6" name="Freeform 98"/>
              <p:cNvSpPr>
                <a:spLocks noChangeAspect="1"/>
              </p:cNvSpPr>
              <p:nvPr/>
            </p:nvSpPr>
            <p:spPr bwMode="auto">
              <a:xfrm rot="5400000">
                <a:off x="1847" y="1198"/>
                <a:ext cx="489" cy="489"/>
              </a:xfrm>
              <a:custGeom>
                <a:avLst/>
                <a:gdLst>
                  <a:gd name="T0" fmla="*/ 293600 w 261"/>
                  <a:gd name="T1" fmla="*/ 17703376 h 261"/>
                  <a:gd name="T2" fmla="*/ 901686 w 261"/>
                  <a:gd name="T3" fmla="*/ 13901305 h 261"/>
                  <a:gd name="T4" fmla="*/ 2579955 w 261"/>
                  <a:gd name="T5" fmla="*/ 10283661 h 261"/>
                  <a:gd name="T6" fmla="*/ 4537963 w 261"/>
                  <a:gd name="T7" fmla="*/ 7125663 h 261"/>
                  <a:gd name="T8" fmla="*/ 7307110 w 261"/>
                  <a:gd name="T9" fmla="*/ 4353582 h 261"/>
                  <a:gd name="T10" fmla="*/ 10283661 w 261"/>
                  <a:gd name="T11" fmla="*/ 2422103 h 261"/>
                  <a:gd name="T12" fmla="*/ 13901305 w 261"/>
                  <a:gd name="T13" fmla="*/ 901686 h 261"/>
                  <a:gd name="T14" fmla="*/ 17703376 w 261"/>
                  <a:gd name="T15" fmla="*/ 156707 h 261"/>
                  <a:gd name="T16" fmla="*/ 21846601 w 261"/>
                  <a:gd name="T17" fmla="*/ 156707 h 261"/>
                  <a:gd name="T18" fmla="*/ 25649704 w 261"/>
                  <a:gd name="T19" fmla="*/ 901686 h 261"/>
                  <a:gd name="T20" fmla="*/ 29266345 w 261"/>
                  <a:gd name="T21" fmla="*/ 2422103 h 261"/>
                  <a:gd name="T22" fmla="*/ 32435655 w 261"/>
                  <a:gd name="T23" fmla="*/ 4353582 h 261"/>
                  <a:gd name="T24" fmla="*/ 35196335 w 261"/>
                  <a:gd name="T25" fmla="*/ 7125663 h 261"/>
                  <a:gd name="T26" fmla="*/ 37129266 w 261"/>
                  <a:gd name="T27" fmla="*/ 10283661 h 261"/>
                  <a:gd name="T28" fmla="*/ 38706216 w 261"/>
                  <a:gd name="T29" fmla="*/ 13901305 h 261"/>
                  <a:gd name="T30" fmla="*/ 39396004 w 261"/>
                  <a:gd name="T31" fmla="*/ 17703376 h 261"/>
                  <a:gd name="T32" fmla="*/ 39396004 w 261"/>
                  <a:gd name="T33" fmla="*/ 21846601 h 261"/>
                  <a:gd name="T34" fmla="*/ 38706216 w 261"/>
                  <a:gd name="T35" fmla="*/ 25649704 h 261"/>
                  <a:gd name="T36" fmla="*/ 37129266 w 261"/>
                  <a:gd name="T37" fmla="*/ 29112712 h 261"/>
                  <a:gd name="T38" fmla="*/ 35196335 w 261"/>
                  <a:gd name="T39" fmla="*/ 32294842 h 261"/>
                  <a:gd name="T40" fmla="*/ 32435655 w 261"/>
                  <a:gd name="T41" fmla="*/ 35014624 h 261"/>
                  <a:gd name="T42" fmla="*/ 29266345 w 261"/>
                  <a:gd name="T43" fmla="*/ 36969884 h 261"/>
                  <a:gd name="T44" fmla="*/ 25649704 w 261"/>
                  <a:gd name="T45" fmla="*/ 38706216 h 261"/>
                  <a:gd name="T46" fmla="*/ 21846601 w 261"/>
                  <a:gd name="T47" fmla="*/ 39263191 h 261"/>
                  <a:gd name="T48" fmla="*/ 17703376 w 261"/>
                  <a:gd name="T49" fmla="*/ 39263191 h 261"/>
                  <a:gd name="T50" fmla="*/ 13901305 w 261"/>
                  <a:gd name="T51" fmla="*/ 38706216 h 261"/>
                  <a:gd name="T52" fmla="*/ 10283661 w 261"/>
                  <a:gd name="T53" fmla="*/ 36969884 h 261"/>
                  <a:gd name="T54" fmla="*/ 7307110 w 261"/>
                  <a:gd name="T55" fmla="*/ 35014624 h 261"/>
                  <a:gd name="T56" fmla="*/ 4537963 w 261"/>
                  <a:gd name="T57" fmla="*/ 32294842 h 261"/>
                  <a:gd name="T58" fmla="*/ 2579955 w 261"/>
                  <a:gd name="T59" fmla="*/ 29112712 h 261"/>
                  <a:gd name="T60" fmla="*/ 901686 w 261"/>
                  <a:gd name="T61" fmla="*/ 25649704 h 261"/>
                  <a:gd name="T62" fmla="*/ 293600 w 261"/>
                  <a:gd name="T63" fmla="*/ 21846601 h 2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1" h="261">
                    <a:moveTo>
                      <a:pt x="0" y="130"/>
                    </a:moveTo>
                    <a:lnTo>
                      <a:pt x="2" y="117"/>
                    </a:lnTo>
                    <a:lnTo>
                      <a:pt x="3" y="103"/>
                    </a:lnTo>
                    <a:lnTo>
                      <a:pt x="6" y="92"/>
                    </a:lnTo>
                    <a:lnTo>
                      <a:pt x="11" y="80"/>
                    </a:lnTo>
                    <a:lnTo>
                      <a:pt x="17" y="68"/>
                    </a:lnTo>
                    <a:lnTo>
                      <a:pt x="22" y="58"/>
                    </a:lnTo>
                    <a:lnTo>
                      <a:pt x="30" y="47"/>
                    </a:lnTo>
                    <a:lnTo>
                      <a:pt x="39" y="38"/>
                    </a:lnTo>
                    <a:lnTo>
                      <a:pt x="48" y="29"/>
                    </a:lnTo>
                    <a:lnTo>
                      <a:pt x="58" y="22"/>
                    </a:lnTo>
                    <a:lnTo>
                      <a:pt x="68" y="16"/>
                    </a:lnTo>
                    <a:lnTo>
                      <a:pt x="80" y="10"/>
                    </a:lnTo>
                    <a:lnTo>
                      <a:pt x="92" y="6"/>
                    </a:lnTo>
                    <a:lnTo>
                      <a:pt x="104" y="3"/>
                    </a:lnTo>
                    <a:lnTo>
                      <a:pt x="117" y="1"/>
                    </a:lnTo>
                    <a:lnTo>
                      <a:pt x="131" y="0"/>
                    </a:lnTo>
                    <a:lnTo>
                      <a:pt x="144" y="1"/>
                    </a:lnTo>
                    <a:lnTo>
                      <a:pt x="157" y="3"/>
                    </a:lnTo>
                    <a:lnTo>
                      <a:pt x="169" y="6"/>
                    </a:lnTo>
                    <a:lnTo>
                      <a:pt x="181" y="10"/>
                    </a:lnTo>
                    <a:lnTo>
                      <a:pt x="193" y="16"/>
                    </a:lnTo>
                    <a:lnTo>
                      <a:pt x="203" y="22"/>
                    </a:lnTo>
                    <a:lnTo>
                      <a:pt x="214" y="29"/>
                    </a:lnTo>
                    <a:lnTo>
                      <a:pt x="223" y="38"/>
                    </a:lnTo>
                    <a:lnTo>
                      <a:pt x="232" y="47"/>
                    </a:lnTo>
                    <a:lnTo>
                      <a:pt x="239" y="58"/>
                    </a:lnTo>
                    <a:lnTo>
                      <a:pt x="245" y="68"/>
                    </a:lnTo>
                    <a:lnTo>
                      <a:pt x="251" y="80"/>
                    </a:lnTo>
                    <a:lnTo>
                      <a:pt x="255" y="92"/>
                    </a:lnTo>
                    <a:lnTo>
                      <a:pt x="258" y="103"/>
                    </a:lnTo>
                    <a:lnTo>
                      <a:pt x="260" y="117"/>
                    </a:lnTo>
                    <a:lnTo>
                      <a:pt x="261" y="130"/>
                    </a:lnTo>
                    <a:lnTo>
                      <a:pt x="260" y="144"/>
                    </a:lnTo>
                    <a:lnTo>
                      <a:pt x="258" y="155"/>
                    </a:lnTo>
                    <a:lnTo>
                      <a:pt x="255" y="169"/>
                    </a:lnTo>
                    <a:lnTo>
                      <a:pt x="251" y="181"/>
                    </a:lnTo>
                    <a:lnTo>
                      <a:pt x="245" y="192"/>
                    </a:lnTo>
                    <a:lnTo>
                      <a:pt x="239" y="203"/>
                    </a:lnTo>
                    <a:lnTo>
                      <a:pt x="232" y="213"/>
                    </a:lnTo>
                    <a:lnTo>
                      <a:pt x="223" y="222"/>
                    </a:lnTo>
                    <a:lnTo>
                      <a:pt x="214" y="231"/>
                    </a:lnTo>
                    <a:lnTo>
                      <a:pt x="203" y="238"/>
                    </a:lnTo>
                    <a:lnTo>
                      <a:pt x="193" y="244"/>
                    </a:lnTo>
                    <a:lnTo>
                      <a:pt x="181" y="250"/>
                    </a:lnTo>
                    <a:lnTo>
                      <a:pt x="169" y="255"/>
                    </a:lnTo>
                    <a:lnTo>
                      <a:pt x="157" y="258"/>
                    </a:lnTo>
                    <a:lnTo>
                      <a:pt x="144" y="259"/>
                    </a:lnTo>
                    <a:lnTo>
                      <a:pt x="131" y="261"/>
                    </a:lnTo>
                    <a:lnTo>
                      <a:pt x="117" y="259"/>
                    </a:lnTo>
                    <a:lnTo>
                      <a:pt x="104" y="258"/>
                    </a:lnTo>
                    <a:lnTo>
                      <a:pt x="92" y="255"/>
                    </a:lnTo>
                    <a:lnTo>
                      <a:pt x="80" y="250"/>
                    </a:lnTo>
                    <a:lnTo>
                      <a:pt x="68" y="244"/>
                    </a:lnTo>
                    <a:lnTo>
                      <a:pt x="58" y="238"/>
                    </a:lnTo>
                    <a:lnTo>
                      <a:pt x="48" y="231"/>
                    </a:lnTo>
                    <a:lnTo>
                      <a:pt x="39" y="222"/>
                    </a:lnTo>
                    <a:lnTo>
                      <a:pt x="30" y="213"/>
                    </a:lnTo>
                    <a:lnTo>
                      <a:pt x="22" y="203"/>
                    </a:lnTo>
                    <a:lnTo>
                      <a:pt x="17" y="192"/>
                    </a:lnTo>
                    <a:lnTo>
                      <a:pt x="11" y="181"/>
                    </a:lnTo>
                    <a:lnTo>
                      <a:pt x="6" y="169"/>
                    </a:lnTo>
                    <a:lnTo>
                      <a:pt x="3" y="155"/>
                    </a:lnTo>
                    <a:lnTo>
                      <a:pt x="2" y="144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B7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7" name="Freeform 99"/>
              <p:cNvSpPr>
                <a:spLocks noChangeAspect="1"/>
              </p:cNvSpPr>
              <p:nvPr/>
            </p:nvSpPr>
            <p:spPr bwMode="auto">
              <a:xfrm rot="5400000">
                <a:off x="1848" y="1198"/>
                <a:ext cx="474" cy="477"/>
              </a:xfrm>
              <a:custGeom>
                <a:avLst/>
                <a:gdLst>
                  <a:gd name="T0" fmla="*/ 0 w 253"/>
                  <a:gd name="T1" fmla="*/ 16724679 h 255"/>
                  <a:gd name="T2" fmla="*/ 549827 w 253"/>
                  <a:gd name="T3" fmla="*/ 13191283 h 255"/>
                  <a:gd name="T4" fmla="*/ 2112959 w 253"/>
                  <a:gd name="T5" fmla="*/ 9993479 h 255"/>
                  <a:gd name="T6" fmla="*/ 4194778 w 253"/>
                  <a:gd name="T7" fmla="*/ 6941607 h 255"/>
                  <a:gd name="T8" fmla="*/ 6958502 w 253"/>
                  <a:gd name="T9" fmla="*/ 4250351 h 255"/>
                  <a:gd name="T10" fmla="*/ 10024321 w 253"/>
                  <a:gd name="T11" fmla="*/ 2358834 h 255"/>
                  <a:gd name="T12" fmla="*/ 13505369 w 253"/>
                  <a:gd name="T13" fmla="*/ 879036 h 255"/>
                  <a:gd name="T14" fmla="*/ 16963328 w 253"/>
                  <a:gd name="T15" fmla="*/ 154267 h 255"/>
                  <a:gd name="T16" fmla="*/ 21018998 w 253"/>
                  <a:gd name="T17" fmla="*/ 154267 h 255"/>
                  <a:gd name="T18" fmla="*/ 24821372 w 253"/>
                  <a:gd name="T19" fmla="*/ 879036 h 255"/>
                  <a:gd name="T20" fmla="*/ 28326242 w 253"/>
                  <a:gd name="T21" fmla="*/ 2358834 h 255"/>
                  <a:gd name="T22" fmla="*/ 31384552 w 253"/>
                  <a:gd name="T23" fmla="*/ 4250351 h 255"/>
                  <a:gd name="T24" fmla="*/ 34155603 w 253"/>
                  <a:gd name="T25" fmla="*/ 6941607 h 255"/>
                  <a:gd name="T26" fmla="*/ 36086800 w 253"/>
                  <a:gd name="T27" fmla="*/ 9993479 h 255"/>
                  <a:gd name="T28" fmla="*/ 37772361 w 253"/>
                  <a:gd name="T29" fmla="*/ 13191283 h 255"/>
                  <a:gd name="T30" fmla="*/ 38350553 w 253"/>
                  <a:gd name="T31" fmla="*/ 16724679 h 255"/>
                  <a:gd name="T32" fmla="*/ 38350553 w 253"/>
                  <a:gd name="T33" fmla="*/ 20758417 h 255"/>
                  <a:gd name="T34" fmla="*/ 37772361 w 253"/>
                  <a:gd name="T35" fmla="*/ 24470549 h 255"/>
                  <a:gd name="T36" fmla="*/ 36086800 w 253"/>
                  <a:gd name="T37" fmla="*/ 27665111 h 255"/>
                  <a:gd name="T38" fmla="*/ 34155603 w 253"/>
                  <a:gd name="T39" fmla="*/ 30718018 h 255"/>
                  <a:gd name="T40" fmla="*/ 31384552 w 253"/>
                  <a:gd name="T41" fmla="*/ 33255942 h 255"/>
                  <a:gd name="T42" fmla="*/ 28326242 w 253"/>
                  <a:gd name="T43" fmla="*/ 35308662 h 255"/>
                  <a:gd name="T44" fmla="*/ 24821372 w 253"/>
                  <a:gd name="T45" fmla="*/ 36787299 h 255"/>
                  <a:gd name="T46" fmla="*/ 21018998 w 253"/>
                  <a:gd name="T47" fmla="*/ 37505421 h 255"/>
                  <a:gd name="T48" fmla="*/ 16963328 w 253"/>
                  <a:gd name="T49" fmla="*/ 37505421 h 255"/>
                  <a:gd name="T50" fmla="*/ 13505369 w 253"/>
                  <a:gd name="T51" fmla="*/ 36787299 h 255"/>
                  <a:gd name="T52" fmla="*/ 10024321 w 253"/>
                  <a:gd name="T53" fmla="*/ 35308662 h 255"/>
                  <a:gd name="T54" fmla="*/ 6958502 w 253"/>
                  <a:gd name="T55" fmla="*/ 33255942 h 255"/>
                  <a:gd name="T56" fmla="*/ 4194778 w 253"/>
                  <a:gd name="T57" fmla="*/ 30718018 h 255"/>
                  <a:gd name="T58" fmla="*/ 2112959 w 253"/>
                  <a:gd name="T59" fmla="*/ 27665111 h 255"/>
                  <a:gd name="T60" fmla="*/ 549827 w 253"/>
                  <a:gd name="T61" fmla="*/ 24470549 h 255"/>
                  <a:gd name="T62" fmla="*/ 0 w 253"/>
                  <a:gd name="T63" fmla="*/ 20758417 h 2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3" h="255">
                    <a:moveTo>
                      <a:pt x="0" y="127"/>
                    </a:moveTo>
                    <a:lnTo>
                      <a:pt x="0" y="114"/>
                    </a:lnTo>
                    <a:lnTo>
                      <a:pt x="1" y="102"/>
                    </a:lnTo>
                    <a:lnTo>
                      <a:pt x="4" y="90"/>
                    </a:lnTo>
                    <a:lnTo>
                      <a:pt x="9" y="78"/>
                    </a:lnTo>
                    <a:lnTo>
                      <a:pt x="14" y="68"/>
                    </a:lnTo>
                    <a:lnTo>
                      <a:pt x="20" y="56"/>
                    </a:lnTo>
                    <a:lnTo>
                      <a:pt x="28" y="47"/>
                    </a:lnTo>
                    <a:lnTo>
                      <a:pt x="37" y="38"/>
                    </a:lnTo>
                    <a:lnTo>
                      <a:pt x="46" y="29"/>
                    </a:lnTo>
                    <a:lnTo>
                      <a:pt x="55" y="22"/>
                    </a:lnTo>
                    <a:lnTo>
                      <a:pt x="66" y="16"/>
                    </a:lnTo>
                    <a:lnTo>
                      <a:pt x="77" y="10"/>
                    </a:lnTo>
                    <a:lnTo>
                      <a:pt x="89" y="6"/>
                    </a:lnTo>
                    <a:lnTo>
                      <a:pt x="100" y="3"/>
                    </a:lnTo>
                    <a:lnTo>
                      <a:pt x="112" y="1"/>
                    </a:lnTo>
                    <a:lnTo>
                      <a:pt x="126" y="0"/>
                    </a:lnTo>
                    <a:lnTo>
                      <a:pt x="139" y="1"/>
                    </a:lnTo>
                    <a:lnTo>
                      <a:pt x="152" y="3"/>
                    </a:lnTo>
                    <a:lnTo>
                      <a:pt x="164" y="6"/>
                    </a:lnTo>
                    <a:lnTo>
                      <a:pt x="176" y="10"/>
                    </a:lnTo>
                    <a:lnTo>
                      <a:pt x="187" y="16"/>
                    </a:lnTo>
                    <a:lnTo>
                      <a:pt x="197" y="22"/>
                    </a:lnTo>
                    <a:lnTo>
                      <a:pt x="207" y="29"/>
                    </a:lnTo>
                    <a:lnTo>
                      <a:pt x="216" y="38"/>
                    </a:lnTo>
                    <a:lnTo>
                      <a:pt x="225" y="47"/>
                    </a:lnTo>
                    <a:lnTo>
                      <a:pt x="232" y="56"/>
                    </a:lnTo>
                    <a:lnTo>
                      <a:pt x="238" y="68"/>
                    </a:lnTo>
                    <a:lnTo>
                      <a:pt x="243" y="78"/>
                    </a:lnTo>
                    <a:lnTo>
                      <a:pt x="249" y="90"/>
                    </a:lnTo>
                    <a:lnTo>
                      <a:pt x="252" y="102"/>
                    </a:lnTo>
                    <a:lnTo>
                      <a:pt x="253" y="114"/>
                    </a:lnTo>
                    <a:lnTo>
                      <a:pt x="253" y="127"/>
                    </a:lnTo>
                    <a:lnTo>
                      <a:pt x="253" y="141"/>
                    </a:lnTo>
                    <a:lnTo>
                      <a:pt x="252" y="154"/>
                    </a:lnTo>
                    <a:lnTo>
                      <a:pt x="249" y="166"/>
                    </a:lnTo>
                    <a:lnTo>
                      <a:pt x="243" y="178"/>
                    </a:lnTo>
                    <a:lnTo>
                      <a:pt x="238" y="188"/>
                    </a:lnTo>
                    <a:lnTo>
                      <a:pt x="232" y="198"/>
                    </a:lnTo>
                    <a:lnTo>
                      <a:pt x="225" y="209"/>
                    </a:lnTo>
                    <a:lnTo>
                      <a:pt x="216" y="218"/>
                    </a:lnTo>
                    <a:lnTo>
                      <a:pt x="207" y="226"/>
                    </a:lnTo>
                    <a:lnTo>
                      <a:pt x="197" y="234"/>
                    </a:lnTo>
                    <a:lnTo>
                      <a:pt x="187" y="240"/>
                    </a:lnTo>
                    <a:lnTo>
                      <a:pt x="176" y="244"/>
                    </a:lnTo>
                    <a:lnTo>
                      <a:pt x="164" y="250"/>
                    </a:lnTo>
                    <a:lnTo>
                      <a:pt x="152" y="253"/>
                    </a:lnTo>
                    <a:lnTo>
                      <a:pt x="139" y="255"/>
                    </a:lnTo>
                    <a:lnTo>
                      <a:pt x="126" y="255"/>
                    </a:lnTo>
                    <a:lnTo>
                      <a:pt x="112" y="255"/>
                    </a:lnTo>
                    <a:lnTo>
                      <a:pt x="100" y="253"/>
                    </a:lnTo>
                    <a:lnTo>
                      <a:pt x="89" y="250"/>
                    </a:lnTo>
                    <a:lnTo>
                      <a:pt x="77" y="244"/>
                    </a:lnTo>
                    <a:lnTo>
                      <a:pt x="66" y="240"/>
                    </a:lnTo>
                    <a:lnTo>
                      <a:pt x="55" y="234"/>
                    </a:lnTo>
                    <a:lnTo>
                      <a:pt x="46" y="226"/>
                    </a:lnTo>
                    <a:lnTo>
                      <a:pt x="37" y="218"/>
                    </a:lnTo>
                    <a:lnTo>
                      <a:pt x="28" y="209"/>
                    </a:lnTo>
                    <a:lnTo>
                      <a:pt x="20" y="198"/>
                    </a:lnTo>
                    <a:lnTo>
                      <a:pt x="14" y="188"/>
                    </a:lnTo>
                    <a:lnTo>
                      <a:pt x="9" y="178"/>
                    </a:lnTo>
                    <a:lnTo>
                      <a:pt x="4" y="166"/>
                    </a:lnTo>
                    <a:lnTo>
                      <a:pt x="1" y="154"/>
                    </a:lnTo>
                    <a:lnTo>
                      <a:pt x="0" y="141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BA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8" name="Freeform 100"/>
              <p:cNvSpPr>
                <a:spLocks noChangeAspect="1"/>
              </p:cNvSpPr>
              <p:nvPr/>
            </p:nvSpPr>
            <p:spPr bwMode="auto">
              <a:xfrm rot="5400000">
                <a:off x="1864" y="1200"/>
                <a:ext cx="466" cy="466"/>
              </a:xfrm>
              <a:custGeom>
                <a:avLst/>
                <a:gdLst>
                  <a:gd name="T0" fmla="*/ 0 w 249"/>
                  <a:gd name="T1" fmla="*/ 16479871 h 249"/>
                  <a:gd name="T2" fmla="*/ 883791 w 249"/>
                  <a:gd name="T3" fmla="*/ 13093213 h 249"/>
                  <a:gd name="T4" fmla="*/ 2084027 w 249"/>
                  <a:gd name="T5" fmla="*/ 9665772 h 249"/>
                  <a:gd name="T6" fmla="*/ 4125884 w 249"/>
                  <a:gd name="T7" fmla="*/ 6653217 h 249"/>
                  <a:gd name="T8" fmla="*/ 6470693 w 249"/>
                  <a:gd name="T9" fmla="*/ 4125884 h 249"/>
                  <a:gd name="T10" fmla="*/ 9665772 w 249"/>
                  <a:gd name="T11" fmla="*/ 2204603 h 249"/>
                  <a:gd name="T12" fmla="*/ 12938404 w 249"/>
                  <a:gd name="T13" fmla="*/ 725216 h 249"/>
                  <a:gd name="T14" fmla="*/ 16479871 w 249"/>
                  <a:gd name="T15" fmla="*/ 0 h 249"/>
                  <a:gd name="T16" fmla="*/ 20218247 w 249"/>
                  <a:gd name="T17" fmla="*/ 0 h 249"/>
                  <a:gd name="T18" fmla="*/ 23872950 w 249"/>
                  <a:gd name="T19" fmla="*/ 725216 h 249"/>
                  <a:gd name="T20" fmla="*/ 27285762 w 249"/>
                  <a:gd name="T21" fmla="*/ 2204603 h 249"/>
                  <a:gd name="T22" fmla="*/ 30143401 w 249"/>
                  <a:gd name="T23" fmla="*/ 4125884 h 249"/>
                  <a:gd name="T24" fmla="*/ 32502634 w 249"/>
                  <a:gd name="T25" fmla="*/ 6653217 h 249"/>
                  <a:gd name="T26" fmla="*/ 34766392 w 249"/>
                  <a:gd name="T27" fmla="*/ 9665772 h 249"/>
                  <a:gd name="T28" fmla="*/ 36117652 w 249"/>
                  <a:gd name="T29" fmla="*/ 13093213 h 249"/>
                  <a:gd name="T30" fmla="*/ 36665481 w 249"/>
                  <a:gd name="T31" fmla="*/ 16479871 h 249"/>
                  <a:gd name="T32" fmla="*/ 36665481 w 249"/>
                  <a:gd name="T33" fmla="*/ 20290009 h 249"/>
                  <a:gd name="T34" fmla="*/ 36117652 w 249"/>
                  <a:gd name="T35" fmla="*/ 23727066 h 249"/>
                  <a:gd name="T36" fmla="*/ 34766392 w 249"/>
                  <a:gd name="T37" fmla="*/ 27285762 h 249"/>
                  <a:gd name="T38" fmla="*/ 32502634 w 249"/>
                  <a:gd name="T39" fmla="*/ 30143401 h 249"/>
                  <a:gd name="T40" fmla="*/ 30143401 w 249"/>
                  <a:gd name="T41" fmla="*/ 32837285 h 249"/>
                  <a:gd name="T42" fmla="*/ 27285762 w 249"/>
                  <a:gd name="T43" fmla="*/ 34766392 h 249"/>
                  <a:gd name="T44" fmla="*/ 23872950 w 249"/>
                  <a:gd name="T45" fmla="*/ 36117652 h 249"/>
                  <a:gd name="T46" fmla="*/ 20218247 w 249"/>
                  <a:gd name="T47" fmla="*/ 36769270 h 249"/>
                  <a:gd name="T48" fmla="*/ 16479871 w 249"/>
                  <a:gd name="T49" fmla="*/ 36769270 h 249"/>
                  <a:gd name="T50" fmla="*/ 12938404 w 249"/>
                  <a:gd name="T51" fmla="*/ 36117652 h 249"/>
                  <a:gd name="T52" fmla="*/ 9665772 w 249"/>
                  <a:gd name="T53" fmla="*/ 34766392 h 249"/>
                  <a:gd name="T54" fmla="*/ 6470693 w 249"/>
                  <a:gd name="T55" fmla="*/ 32837285 h 249"/>
                  <a:gd name="T56" fmla="*/ 4125884 w 249"/>
                  <a:gd name="T57" fmla="*/ 30143401 h 249"/>
                  <a:gd name="T58" fmla="*/ 2084027 w 249"/>
                  <a:gd name="T59" fmla="*/ 27285762 h 249"/>
                  <a:gd name="T60" fmla="*/ 883791 w 249"/>
                  <a:gd name="T61" fmla="*/ 23727066 h 249"/>
                  <a:gd name="T62" fmla="*/ 0 w 249"/>
                  <a:gd name="T63" fmla="*/ 20290009 h 2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9" h="249">
                    <a:moveTo>
                      <a:pt x="0" y="125"/>
                    </a:moveTo>
                    <a:lnTo>
                      <a:pt x="0" y="111"/>
                    </a:lnTo>
                    <a:lnTo>
                      <a:pt x="3" y="99"/>
                    </a:lnTo>
                    <a:lnTo>
                      <a:pt x="6" y="88"/>
                    </a:lnTo>
                    <a:lnTo>
                      <a:pt x="9" y="76"/>
                    </a:lnTo>
                    <a:lnTo>
                      <a:pt x="14" y="65"/>
                    </a:lnTo>
                    <a:lnTo>
                      <a:pt x="20" y="55"/>
                    </a:lnTo>
                    <a:lnTo>
                      <a:pt x="28" y="45"/>
                    </a:lnTo>
                    <a:lnTo>
                      <a:pt x="35" y="36"/>
                    </a:lnTo>
                    <a:lnTo>
                      <a:pt x="44" y="28"/>
                    </a:lnTo>
                    <a:lnTo>
                      <a:pt x="54" y="21"/>
                    </a:lnTo>
                    <a:lnTo>
                      <a:pt x="65" y="15"/>
                    </a:lnTo>
                    <a:lnTo>
                      <a:pt x="75" y="9"/>
                    </a:lnTo>
                    <a:lnTo>
                      <a:pt x="87" y="5"/>
                    </a:lnTo>
                    <a:lnTo>
                      <a:pt x="99" y="2"/>
                    </a:lnTo>
                    <a:lnTo>
                      <a:pt x="111" y="0"/>
                    </a:lnTo>
                    <a:lnTo>
                      <a:pt x="124" y="0"/>
                    </a:lnTo>
                    <a:lnTo>
                      <a:pt x="136" y="0"/>
                    </a:lnTo>
                    <a:lnTo>
                      <a:pt x="148" y="2"/>
                    </a:lnTo>
                    <a:lnTo>
                      <a:pt x="161" y="5"/>
                    </a:lnTo>
                    <a:lnTo>
                      <a:pt x="172" y="9"/>
                    </a:lnTo>
                    <a:lnTo>
                      <a:pt x="184" y="15"/>
                    </a:lnTo>
                    <a:lnTo>
                      <a:pt x="194" y="21"/>
                    </a:lnTo>
                    <a:lnTo>
                      <a:pt x="203" y="28"/>
                    </a:lnTo>
                    <a:lnTo>
                      <a:pt x="212" y="36"/>
                    </a:lnTo>
                    <a:lnTo>
                      <a:pt x="219" y="45"/>
                    </a:lnTo>
                    <a:lnTo>
                      <a:pt x="227" y="55"/>
                    </a:lnTo>
                    <a:lnTo>
                      <a:pt x="234" y="65"/>
                    </a:lnTo>
                    <a:lnTo>
                      <a:pt x="238" y="76"/>
                    </a:lnTo>
                    <a:lnTo>
                      <a:pt x="243" y="88"/>
                    </a:lnTo>
                    <a:lnTo>
                      <a:pt x="246" y="99"/>
                    </a:lnTo>
                    <a:lnTo>
                      <a:pt x="247" y="111"/>
                    </a:lnTo>
                    <a:lnTo>
                      <a:pt x="249" y="125"/>
                    </a:lnTo>
                    <a:lnTo>
                      <a:pt x="247" y="137"/>
                    </a:lnTo>
                    <a:lnTo>
                      <a:pt x="246" y="148"/>
                    </a:lnTo>
                    <a:lnTo>
                      <a:pt x="243" y="160"/>
                    </a:lnTo>
                    <a:lnTo>
                      <a:pt x="238" y="172"/>
                    </a:lnTo>
                    <a:lnTo>
                      <a:pt x="234" y="184"/>
                    </a:lnTo>
                    <a:lnTo>
                      <a:pt x="227" y="194"/>
                    </a:lnTo>
                    <a:lnTo>
                      <a:pt x="219" y="203"/>
                    </a:lnTo>
                    <a:lnTo>
                      <a:pt x="212" y="212"/>
                    </a:lnTo>
                    <a:lnTo>
                      <a:pt x="203" y="221"/>
                    </a:lnTo>
                    <a:lnTo>
                      <a:pt x="194" y="228"/>
                    </a:lnTo>
                    <a:lnTo>
                      <a:pt x="184" y="234"/>
                    </a:lnTo>
                    <a:lnTo>
                      <a:pt x="172" y="239"/>
                    </a:lnTo>
                    <a:lnTo>
                      <a:pt x="161" y="243"/>
                    </a:lnTo>
                    <a:lnTo>
                      <a:pt x="148" y="246"/>
                    </a:lnTo>
                    <a:lnTo>
                      <a:pt x="136" y="248"/>
                    </a:lnTo>
                    <a:lnTo>
                      <a:pt x="124" y="249"/>
                    </a:lnTo>
                    <a:lnTo>
                      <a:pt x="111" y="248"/>
                    </a:lnTo>
                    <a:lnTo>
                      <a:pt x="99" y="246"/>
                    </a:lnTo>
                    <a:lnTo>
                      <a:pt x="87" y="243"/>
                    </a:lnTo>
                    <a:lnTo>
                      <a:pt x="75" y="239"/>
                    </a:lnTo>
                    <a:lnTo>
                      <a:pt x="65" y="234"/>
                    </a:lnTo>
                    <a:lnTo>
                      <a:pt x="54" y="228"/>
                    </a:lnTo>
                    <a:lnTo>
                      <a:pt x="44" y="221"/>
                    </a:lnTo>
                    <a:lnTo>
                      <a:pt x="35" y="212"/>
                    </a:lnTo>
                    <a:lnTo>
                      <a:pt x="28" y="203"/>
                    </a:lnTo>
                    <a:lnTo>
                      <a:pt x="20" y="194"/>
                    </a:lnTo>
                    <a:lnTo>
                      <a:pt x="14" y="184"/>
                    </a:lnTo>
                    <a:lnTo>
                      <a:pt x="9" y="172"/>
                    </a:lnTo>
                    <a:lnTo>
                      <a:pt x="6" y="160"/>
                    </a:lnTo>
                    <a:lnTo>
                      <a:pt x="3" y="148"/>
                    </a:lnTo>
                    <a:lnTo>
                      <a:pt x="0" y="13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BC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39" name="Freeform 101"/>
              <p:cNvSpPr>
                <a:spLocks noChangeAspect="1"/>
              </p:cNvSpPr>
              <p:nvPr/>
            </p:nvSpPr>
            <p:spPr bwMode="auto">
              <a:xfrm rot="5400000">
                <a:off x="1863" y="1219"/>
                <a:ext cx="455" cy="455"/>
              </a:xfrm>
              <a:custGeom>
                <a:avLst/>
                <a:gdLst>
                  <a:gd name="T0" fmla="*/ 0 w 243"/>
                  <a:gd name="T1" fmla="*/ 16506956 h 243"/>
                  <a:gd name="T2" fmla="*/ 893687 w 243"/>
                  <a:gd name="T3" fmla="*/ 12874410 h 243"/>
                  <a:gd name="T4" fmla="*/ 2096709 w 243"/>
                  <a:gd name="T5" fmla="*/ 9605694 h 243"/>
                  <a:gd name="T6" fmla="*/ 4155582 w 243"/>
                  <a:gd name="T7" fmla="*/ 6708022 h 243"/>
                  <a:gd name="T8" fmla="*/ 6569118 w 243"/>
                  <a:gd name="T9" fmla="*/ 4155582 h 243"/>
                  <a:gd name="T10" fmla="*/ 9447768 w 243"/>
                  <a:gd name="T11" fmla="*/ 2219355 h 243"/>
                  <a:gd name="T12" fmla="*/ 12560288 w 243"/>
                  <a:gd name="T13" fmla="*/ 893687 h 243"/>
                  <a:gd name="T14" fmla="*/ 16323550 w 243"/>
                  <a:gd name="T15" fmla="*/ 0 h 243"/>
                  <a:gd name="T16" fmla="*/ 19933438 w 243"/>
                  <a:gd name="T17" fmla="*/ 0 h 243"/>
                  <a:gd name="T18" fmla="*/ 23674094 w 243"/>
                  <a:gd name="T19" fmla="*/ 893687 h 243"/>
                  <a:gd name="T20" fmla="*/ 26801279 w 243"/>
                  <a:gd name="T21" fmla="*/ 2219355 h 243"/>
                  <a:gd name="T22" fmla="*/ 29698584 w 243"/>
                  <a:gd name="T23" fmla="*/ 4155582 h 243"/>
                  <a:gd name="T24" fmla="*/ 32323359 w 243"/>
                  <a:gd name="T25" fmla="*/ 6708022 h 243"/>
                  <a:gd name="T26" fmla="*/ 34196881 w 243"/>
                  <a:gd name="T27" fmla="*/ 9605694 h 243"/>
                  <a:gd name="T28" fmla="*/ 35512355 w 243"/>
                  <a:gd name="T29" fmla="*/ 12874410 h 243"/>
                  <a:gd name="T30" fmla="*/ 36416599 w 243"/>
                  <a:gd name="T31" fmla="*/ 16506956 h 243"/>
                  <a:gd name="T32" fmla="*/ 36416599 w 243"/>
                  <a:gd name="T33" fmla="*/ 20093525 h 243"/>
                  <a:gd name="T34" fmla="*/ 35512355 w 243"/>
                  <a:gd name="T35" fmla="*/ 23518235 h 243"/>
                  <a:gd name="T36" fmla="*/ 34196881 w 243"/>
                  <a:gd name="T37" fmla="*/ 26801279 h 243"/>
                  <a:gd name="T38" fmla="*/ 32323359 w 243"/>
                  <a:gd name="T39" fmla="*/ 29834788 h 243"/>
                  <a:gd name="T40" fmla="*/ 29698584 w 243"/>
                  <a:gd name="T41" fmla="*/ 32479007 h 243"/>
                  <a:gd name="T42" fmla="*/ 26801279 w 243"/>
                  <a:gd name="T43" fmla="*/ 34196881 h 243"/>
                  <a:gd name="T44" fmla="*/ 23674094 w 243"/>
                  <a:gd name="T45" fmla="*/ 35869974 h 243"/>
                  <a:gd name="T46" fmla="*/ 19933438 w 243"/>
                  <a:gd name="T47" fmla="*/ 36416599 h 243"/>
                  <a:gd name="T48" fmla="*/ 16323550 w 243"/>
                  <a:gd name="T49" fmla="*/ 36416599 h 243"/>
                  <a:gd name="T50" fmla="*/ 12560288 w 243"/>
                  <a:gd name="T51" fmla="*/ 35869974 h 243"/>
                  <a:gd name="T52" fmla="*/ 9447768 w 243"/>
                  <a:gd name="T53" fmla="*/ 34196881 h 243"/>
                  <a:gd name="T54" fmla="*/ 6569118 w 243"/>
                  <a:gd name="T55" fmla="*/ 32479007 h 243"/>
                  <a:gd name="T56" fmla="*/ 4155582 w 243"/>
                  <a:gd name="T57" fmla="*/ 29834788 h 243"/>
                  <a:gd name="T58" fmla="*/ 2096709 w 243"/>
                  <a:gd name="T59" fmla="*/ 26801279 h 243"/>
                  <a:gd name="T60" fmla="*/ 893687 w 243"/>
                  <a:gd name="T61" fmla="*/ 23518235 h 243"/>
                  <a:gd name="T62" fmla="*/ 0 w 243"/>
                  <a:gd name="T63" fmla="*/ 20093525 h 2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3" h="243">
                    <a:moveTo>
                      <a:pt x="0" y="122"/>
                    </a:moveTo>
                    <a:lnTo>
                      <a:pt x="0" y="110"/>
                    </a:lnTo>
                    <a:lnTo>
                      <a:pt x="3" y="98"/>
                    </a:lnTo>
                    <a:lnTo>
                      <a:pt x="6" y="86"/>
                    </a:lnTo>
                    <a:lnTo>
                      <a:pt x="8" y="74"/>
                    </a:lnTo>
                    <a:lnTo>
                      <a:pt x="14" y="64"/>
                    </a:lnTo>
                    <a:lnTo>
                      <a:pt x="20" y="53"/>
                    </a:lnTo>
                    <a:lnTo>
                      <a:pt x="28" y="45"/>
                    </a:lnTo>
                    <a:lnTo>
                      <a:pt x="35" y="36"/>
                    </a:lnTo>
                    <a:lnTo>
                      <a:pt x="44" y="28"/>
                    </a:lnTo>
                    <a:lnTo>
                      <a:pt x="53" y="21"/>
                    </a:lnTo>
                    <a:lnTo>
                      <a:pt x="63" y="15"/>
                    </a:lnTo>
                    <a:lnTo>
                      <a:pt x="74" y="10"/>
                    </a:lnTo>
                    <a:lnTo>
                      <a:pt x="84" y="6"/>
                    </a:lnTo>
                    <a:lnTo>
                      <a:pt x="96" y="3"/>
                    </a:lnTo>
                    <a:lnTo>
                      <a:pt x="109" y="0"/>
                    </a:lnTo>
                    <a:lnTo>
                      <a:pt x="121" y="0"/>
                    </a:lnTo>
                    <a:lnTo>
                      <a:pt x="133" y="0"/>
                    </a:lnTo>
                    <a:lnTo>
                      <a:pt x="145" y="3"/>
                    </a:lnTo>
                    <a:lnTo>
                      <a:pt x="158" y="6"/>
                    </a:lnTo>
                    <a:lnTo>
                      <a:pt x="169" y="10"/>
                    </a:lnTo>
                    <a:lnTo>
                      <a:pt x="179" y="15"/>
                    </a:lnTo>
                    <a:lnTo>
                      <a:pt x="189" y="21"/>
                    </a:lnTo>
                    <a:lnTo>
                      <a:pt x="198" y="28"/>
                    </a:lnTo>
                    <a:lnTo>
                      <a:pt x="207" y="36"/>
                    </a:lnTo>
                    <a:lnTo>
                      <a:pt x="216" y="45"/>
                    </a:lnTo>
                    <a:lnTo>
                      <a:pt x="222" y="53"/>
                    </a:lnTo>
                    <a:lnTo>
                      <a:pt x="228" y="64"/>
                    </a:lnTo>
                    <a:lnTo>
                      <a:pt x="234" y="74"/>
                    </a:lnTo>
                    <a:lnTo>
                      <a:pt x="237" y="86"/>
                    </a:lnTo>
                    <a:lnTo>
                      <a:pt x="240" y="98"/>
                    </a:lnTo>
                    <a:lnTo>
                      <a:pt x="243" y="110"/>
                    </a:lnTo>
                    <a:lnTo>
                      <a:pt x="243" y="122"/>
                    </a:lnTo>
                    <a:lnTo>
                      <a:pt x="243" y="134"/>
                    </a:lnTo>
                    <a:lnTo>
                      <a:pt x="240" y="147"/>
                    </a:lnTo>
                    <a:lnTo>
                      <a:pt x="237" y="157"/>
                    </a:lnTo>
                    <a:lnTo>
                      <a:pt x="234" y="169"/>
                    </a:lnTo>
                    <a:lnTo>
                      <a:pt x="228" y="179"/>
                    </a:lnTo>
                    <a:lnTo>
                      <a:pt x="222" y="190"/>
                    </a:lnTo>
                    <a:lnTo>
                      <a:pt x="216" y="199"/>
                    </a:lnTo>
                    <a:lnTo>
                      <a:pt x="207" y="208"/>
                    </a:lnTo>
                    <a:lnTo>
                      <a:pt x="198" y="217"/>
                    </a:lnTo>
                    <a:lnTo>
                      <a:pt x="189" y="222"/>
                    </a:lnTo>
                    <a:lnTo>
                      <a:pt x="179" y="228"/>
                    </a:lnTo>
                    <a:lnTo>
                      <a:pt x="169" y="234"/>
                    </a:lnTo>
                    <a:lnTo>
                      <a:pt x="158" y="239"/>
                    </a:lnTo>
                    <a:lnTo>
                      <a:pt x="145" y="242"/>
                    </a:lnTo>
                    <a:lnTo>
                      <a:pt x="133" y="243"/>
                    </a:lnTo>
                    <a:lnTo>
                      <a:pt x="121" y="243"/>
                    </a:lnTo>
                    <a:lnTo>
                      <a:pt x="109" y="243"/>
                    </a:lnTo>
                    <a:lnTo>
                      <a:pt x="96" y="242"/>
                    </a:lnTo>
                    <a:lnTo>
                      <a:pt x="84" y="239"/>
                    </a:lnTo>
                    <a:lnTo>
                      <a:pt x="74" y="234"/>
                    </a:lnTo>
                    <a:lnTo>
                      <a:pt x="63" y="228"/>
                    </a:lnTo>
                    <a:lnTo>
                      <a:pt x="53" y="222"/>
                    </a:lnTo>
                    <a:lnTo>
                      <a:pt x="44" y="217"/>
                    </a:lnTo>
                    <a:lnTo>
                      <a:pt x="35" y="208"/>
                    </a:lnTo>
                    <a:lnTo>
                      <a:pt x="28" y="199"/>
                    </a:lnTo>
                    <a:lnTo>
                      <a:pt x="20" y="190"/>
                    </a:lnTo>
                    <a:lnTo>
                      <a:pt x="14" y="179"/>
                    </a:lnTo>
                    <a:lnTo>
                      <a:pt x="8" y="169"/>
                    </a:lnTo>
                    <a:lnTo>
                      <a:pt x="6" y="157"/>
                    </a:lnTo>
                    <a:lnTo>
                      <a:pt x="3" y="147"/>
                    </a:lnTo>
                    <a:lnTo>
                      <a:pt x="0" y="134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BF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0" name="Freeform 102"/>
              <p:cNvSpPr>
                <a:spLocks noChangeAspect="1"/>
              </p:cNvSpPr>
              <p:nvPr/>
            </p:nvSpPr>
            <p:spPr bwMode="auto">
              <a:xfrm rot="5400000">
                <a:off x="1870" y="1210"/>
                <a:ext cx="446" cy="444"/>
              </a:xfrm>
              <a:custGeom>
                <a:avLst/>
                <a:gdLst>
                  <a:gd name="T0" fmla="*/ 157119 w 238"/>
                  <a:gd name="T1" fmla="*/ 15914684 h 237"/>
                  <a:gd name="T2" fmla="*/ 738673 w 238"/>
                  <a:gd name="T3" fmla="*/ 12496500 h 237"/>
                  <a:gd name="T4" fmla="*/ 2119637 w 238"/>
                  <a:gd name="T5" fmla="*/ 9366264 h 237"/>
                  <a:gd name="T6" fmla="*/ 4206168 w 238"/>
                  <a:gd name="T7" fmla="*/ 6558594 h 237"/>
                  <a:gd name="T8" fmla="*/ 6691070 w 238"/>
                  <a:gd name="T9" fmla="*/ 3956514 h 237"/>
                  <a:gd name="T10" fmla="*/ 9418386 w 238"/>
                  <a:gd name="T11" fmla="*/ 1928339 h 237"/>
                  <a:gd name="T12" fmla="*/ 12750700 w 238"/>
                  <a:gd name="T13" fmla="*/ 549432 h 237"/>
                  <a:gd name="T14" fmla="*/ 16169451 w 238"/>
                  <a:gd name="T15" fmla="*/ 0 h 237"/>
                  <a:gd name="T16" fmla="*/ 20081733 w 238"/>
                  <a:gd name="T17" fmla="*/ 0 h 237"/>
                  <a:gd name="T18" fmla="*/ 23496944 w 238"/>
                  <a:gd name="T19" fmla="*/ 549432 h 237"/>
                  <a:gd name="T20" fmla="*/ 26776614 w 238"/>
                  <a:gd name="T21" fmla="*/ 1928339 h 237"/>
                  <a:gd name="T22" fmla="*/ 29555640 w 238"/>
                  <a:gd name="T23" fmla="*/ 3956514 h 237"/>
                  <a:gd name="T24" fmla="*/ 31988923 w 238"/>
                  <a:gd name="T25" fmla="*/ 6558594 h 237"/>
                  <a:gd name="T26" fmla="*/ 33924274 w 238"/>
                  <a:gd name="T27" fmla="*/ 9366264 h 237"/>
                  <a:gd name="T28" fmla="*/ 35319222 w 238"/>
                  <a:gd name="T29" fmla="*/ 12496500 h 237"/>
                  <a:gd name="T30" fmla="*/ 36050701 w 238"/>
                  <a:gd name="T31" fmla="*/ 15914684 h 237"/>
                  <a:gd name="T32" fmla="*/ 36050701 w 238"/>
                  <a:gd name="T33" fmla="*/ 19712736 h 237"/>
                  <a:gd name="T34" fmla="*/ 35319222 w 238"/>
                  <a:gd name="T35" fmla="*/ 23018657 h 237"/>
                  <a:gd name="T36" fmla="*/ 33924274 w 238"/>
                  <a:gd name="T37" fmla="*/ 26354900 h 237"/>
                  <a:gd name="T38" fmla="*/ 31988923 w 238"/>
                  <a:gd name="T39" fmla="*/ 29333857 h 237"/>
                  <a:gd name="T40" fmla="*/ 29555640 w 238"/>
                  <a:gd name="T41" fmla="*/ 31741592 h 237"/>
                  <a:gd name="T42" fmla="*/ 26776614 w 238"/>
                  <a:gd name="T43" fmla="*/ 33586522 h 237"/>
                  <a:gd name="T44" fmla="*/ 23496944 w 238"/>
                  <a:gd name="T45" fmla="*/ 34976827 h 237"/>
                  <a:gd name="T46" fmla="*/ 20081733 w 238"/>
                  <a:gd name="T47" fmla="*/ 35892660 h 237"/>
                  <a:gd name="T48" fmla="*/ 16169451 w 238"/>
                  <a:gd name="T49" fmla="*/ 35892660 h 237"/>
                  <a:gd name="T50" fmla="*/ 12750700 w 238"/>
                  <a:gd name="T51" fmla="*/ 34976827 h 237"/>
                  <a:gd name="T52" fmla="*/ 9418386 w 238"/>
                  <a:gd name="T53" fmla="*/ 33586522 h 237"/>
                  <a:gd name="T54" fmla="*/ 6691070 w 238"/>
                  <a:gd name="T55" fmla="*/ 31741592 h 237"/>
                  <a:gd name="T56" fmla="*/ 4206168 w 238"/>
                  <a:gd name="T57" fmla="*/ 29333857 h 237"/>
                  <a:gd name="T58" fmla="*/ 2119637 w 238"/>
                  <a:gd name="T59" fmla="*/ 26354900 h 237"/>
                  <a:gd name="T60" fmla="*/ 738673 w 238"/>
                  <a:gd name="T61" fmla="*/ 23018657 h 237"/>
                  <a:gd name="T62" fmla="*/ 157119 w 238"/>
                  <a:gd name="T63" fmla="*/ 19712736 h 2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8" h="237">
                    <a:moveTo>
                      <a:pt x="0" y="118"/>
                    </a:moveTo>
                    <a:lnTo>
                      <a:pt x="1" y="105"/>
                    </a:lnTo>
                    <a:lnTo>
                      <a:pt x="3" y="94"/>
                    </a:lnTo>
                    <a:lnTo>
                      <a:pt x="5" y="83"/>
                    </a:lnTo>
                    <a:lnTo>
                      <a:pt x="10" y="71"/>
                    </a:lnTo>
                    <a:lnTo>
                      <a:pt x="14" y="62"/>
                    </a:lnTo>
                    <a:lnTo>
                      <a:pt x="20" y="51"/>
                    </a:lnTo>
                    <a:lnTo>
                      <a:pt x="28" y="43"/>
                    </a:lnTo>
                    <a:lnTo>
                      <a:pt x="35" y="34"/>
                    </a:lnTo>
                    <a:lnTo>
                      <a:pt x="44" y="26"/>
                    </a:lnTo>
                    <a:lnTo>
                      <a:pt x="53" y="19"/>
                    </a:lnTo>
                    <a:lnTo>
                      <a:pt x="62" y="13"/>
                    </a:lnTo>
                    <a:lnTo>
                      <a:pt x="72" y="8"/>
                    </a:lnTo>
                    <a:lnTo>
                      <a:pt x="84" y="4"/>
                    </a:lnTo>
                    <a:lnTo>
                      <a:pt x="94" y="1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32" y="0"/>
                    </a:lnTo>
                    <a:lnTo>
                      <a:pt x="142" y="1"/>
                    </a:lnTo>
                    <a:lnTo>
                      <a:pt x="154" y="4"/>
                    </a:lnTo>
                    <a:lnTo>
                      <a:pt x="166" y="8"/>
                    </a:lnTo>
                    <a:lnTo>
                      <a:pt x="176" y="13"/>
                    </a:lnTo>
                    <a:lnTo>
                      <a:pt x="185" y="19"/>
                    </a:lnTo>
                    <a:lnTo>
                      <a:pt x="194" y="26"/>
                    </a:lnTo>
                    <a:lnTo>
                      <a:pt x="203" y="34"/>
                    </a:lnTo>
                    <a:lnTo>
                      <a:pt x="210" y="43"/>
                    </a:lnTo>
                    <a:lnTo>
                      <a:pt x="218" y="51"/>
                    </a:lnTo>
                    <a:lnTo>
                      <a:pt x="223" y="62"/>
                    </a:lnTo>
                    <a:lnTo>
                      <a:pt x="228" y="71"/>
                    </a:lnTo>
                    <a:lnTo>
                      <a:pt x="232" y="83"/>
                    </a:lnTo>
                    <a:lnTo>
                      <a:pt x="235" y="94"/>
                    </a:lnTo>
                    <a:lnTo>
                      <a:pt x="237" y="105"/>
                    </a:lnTo>
                    <a:lnTo>
                      <a:pt x="238" y="118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2" y="152"/>
                    </a:lnTo>
                    <a:lnTo>
                      <a:pt x="228" y="164"/>
                    </a:lnTo>
                    <a:lnTo>
                      <a:pt x="223" y="174"/>
                    </a:lnTo>
                    <a:lnTo>
                      <a:pt x="218" y="183"/>
                    </a:lnTo>
                    <a:lnTo>
                      <a:pt x="210" y="194"/>
                    </a:lnTo>
                    <a:lnTo>
                      <a:pt x="203" y="201"/>
                    </a:lnTo>
                    <a:lnTo>
                      <a:pt x="194" y="210"/>
                    </a:lnTo>
                    <a:lnTo>
                      <a:pt x="185" y="216"/>
                    </a:lnTo>
                    <a:lnTo>
                      <a:pt x="176" y="222"/>
                    </a:lnTo>
                    <a:lnTo>
                      <a:pt x="166" y="228"/>
                    </a:lnTo>
                    <a:lnTo>
                      <a:pt x="154" y="231"/>
                    </a:lnTo>
                    <a:lnTo>
                      <a:pt x="142" y="234"/>
                    </a:lnTo>
                    <a:lnTo>
                      <a:pt x="132" y="237"/>
                    </a:lnTo>
                    <a:lnTo>
                      <a:pt x="118" y="237"/>
                    </a:lnTo>
                    <a:lnTo>
                      <a:pt x="106" y="237"/>
                    </a:lnTo>
                    <a:lnTo>
                      <a:pt x="94" y="234"/>
                    </a:lnTo>
                    <a:lnTo>
                      <a:pt x="84" y="231"/>
                    </a:lnTo>
                    <a:lnTo>
                      <a:pt x="72" y="228"/>
                    </a:lnTo>
                    <a:lnTo>
                      <a:pt x="62" y="222"/>
                    </a:lnTo>
                    <a:lnTo>
                      <a:pt x="53" y="216"/>
                    </a:lnTo>
                    <a:lnTo>
                      <a:pt x="44" y="210"/>
                    </a:lnTo>
                    <a:lnTo>
                      <a:pt x="35" y="201"/>
                    </a:lnTo>
                    <a:lnTo>
                      <a:pt x="28" y="194"/>
                    </a:lnTo>
                    <a:lnTo>
                      <a:pt x="20" y="183"/>
                    </a:lnTo>
                    <a:lnTo>
                      <a:pt x="14" y="174"/>
                    </a:lnTo>
                    <a:lnTo>
                      <a:pt x="10" y="164"/>
                    </a:lnTo>
                    <a:lnTo>
                      <a:pt x="5" y="152"/>
                    </a:lnTo>
                    <a:lnTo>
                      <a:pt x="3" y="142"/>
                    </a:lnTo>
                    <a:lnTo>
                      <a:pt x="1" y="13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C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1" name="Freeform 103"/>
              <p:cNvSpPr>
                <a:spLocks noChangeAspect="1"/>
              </p:cNvSpPr>
              <p:nvPr/>
            </p:nvSpPr>
            <p:spPr bwMode="auto">
              <a:xfrm rot="5400000">
                <a:off x="1876" y="1218"/>
                <a:ext cx="432" cy="434"/>
              </a:xfrm>
              <a:custGeom>
                <a:avLst/>
                <a:gdLst>
                  <a:gd name="T0" fmla="*/ 0 w 231"/>
                  <a:gd name="T1" fmla="*/ 15185548 h 232"/>
                  <a:gd name="T2" fmla="*/ 538341 w 231"/>
                  <a:gd name="T3" fmla="*/ 11943416 h 232"/>
                  <a:gd name="T4" fmla="*/ 1882787 w 231"/>
                  <a:gd name="T5" fmla="*/ 8835948 h 232"/>
                  <a:gd name="T6" fmla="*/ 3700129 w 231"/>
                  <a:gd name="T7" fmla="*/ 6045856 h 232"/>
                  <a:gd name="T8" fmla="*/ 6202267 w 231"/>
                  <a:gd name="T9" fmla="*/ 3868500 h 232"/>
                  <a:gd name="T10" fmla="*/ 8614503 w 231"/>
                  <a:gd name="T11" fmla="*/ 1889874 h 232"/>
                  <a:gd name="T12" fmla="*/ 11775854 w 231"/>
                  <a:gd name="T13" fmla="*/ 540044 h 232"/>
                  <a:gd name="T14" fmla="*/ 15201740 w 231"/>
                  <a:gd name="T15" fmla="*/ 0 h 232"/>
                  <a:gd name="T16" fmla="*/ 18706051 w 231"/>
                  <a:gd name="T17" fmla="*/ 0 h 232"/>
                  <a:gd name="T18" fmla="*/ 22022376 w 231"/>
                  <a:gd name="T19" fmla="*/ 540044 h 232"/>
                  <a:gd name="T20" fmla="*/ 25023830 w 231"/>
                  <a:gd name="T21" fmla="*/ 1889874 h 232"/>
                  <a:gd name="T22" fmla="*/ 27803920 w 231"/>
                  <a:gd name="T23" fmla="*/ 3868500 h 232"/>
                  <a:gd name="T24" fmla="*/ 29974509 w 231"/>
                  <a:gd name="T25" fmla="*/ 6045856 h 232"/>
                  <a:gd name="T26" fmla="*/ 31944999 w 231"/>
                  <a:gd name="T27" fmla="*/ 8835948 h 232"/>
                  <a:gd name="T28" fmla="*/ 33290793 w 231"/>
                  <a:gd name="T29" fmla="*/ 11943416 h 232"/>
                  <a:gd name="T30" fmla="*/ 33826249 w 231"/>
                  <a:gd name="T31" fmla="*/ 15185548 h 232"/>
                  <a:gd name="T32" fmla="*/ 33826249 w 231"/>
                  <a:gd name="T33" fmla="*/ 18711861 h 232"/>
                  <a:gd name="T34" fmla="*/ 33290793 w 231"/>
                  <a:gd name="T35" fmla="*/ 21982457 h 232"/>
                  <a:gd name="T36" fmla="*/ 31944999 w 231"/>
                  <a:gd name="T37" fmla="*/ 25033844 h 232"/>
                  <a:gd name="T38" fmla="*/ 29974509 w 231"/>
                  <a:gd name="T39" fmla="*/ 27850498 h 232"/>
                  <a:gd name="T40" fmla="*/ 27803920 w 231"/>
                  <a:gd name="T41" fmla="*/ 30092999 h 232"/>
                  <a:gd name="T42" fmla="*/ 25023830 w 231"/>
                  <a:gd name="T43" fmla="*/ 31983129 h 232"/>
                  <a:gd name="T44" fmla="*/ 22022376 w 231"/>
                  <a:gd name="T45" fmla="*/ 33292473 h 232"/>
                  <a:gd name="T46" fmla="*/ 18706051 w 231"/>
                  <a:gd name="T47" fmla="*/ 33999431 h 232"/>
                  <a:gd name="T48" fmla="*/ 15201740 w 231"/>
                  <a:gd name="T49" fmla="*/ 33999431 h 232"/>
                  <a:gd name="T50" fmla="*/ 11775854 w 231"/>
                  <a:gd name="T51" fmla="*/ 33292473 h 232"/>
                  <a:gd name="T52" fmla="*/ 8614503 w 231"/>
                  <a:gd name="T53" fmla="*/ 31983129 h 232"/>
                  <a:gd name="T54" fmla="*/ 6202267 w 231"/>
                  <a:gd name="T55" fmla="*/ 30092999 h 232"/>
                  <a:gd name="T56" fmla="*/ 3700129 w 231"/>
                  <a:gd name="T57" fmla="*/ 27850498 h 232"/>
                  <a:gd name="T58" fmla="*/ 1882787 w 231"/>
                  <a:gd name="T59" fmla="*/ 25033844 h 232"/>
                  <a:gd name="T60" fmla="*/ 538341 w 231"/>
                  <a:gd name="T61" fmla="*/ 21982457 h 232"/>
                  <a:gd name="T62" fmla="*/ 0 w 231"/>
                  <a:gd name="T63" fmla="*/ 18711861 h 2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1" h="232">
                    <a:moveTo>
                      <a:pt x="0" y="115"/>
                    </a:moveTo>
                    <a:lnTo>
                      <a:pt x="0" y="103"/>
                    </a:lnTo>
                    <a:lnTo>
                      <a:pt x="1" y="91"/>
                    </a:lnTo>
                    <a:lnTo>
                      <a:pt x="4" y="81"/>
                    </a:lnTo>
                    <a:lnTo>
                      <a:pt x="9" y="71"/>
                    </a:lnTo>
                    <a:lnTo>
                      <a:pt x="13" y="60"/>
                    </a:lnTo>
                    <a:lnTo>
                      <a:pt x="19" y="50"/>
                    </a:lnTo>
                    <a:lnTo>
                      <a:pt x="25" y="41"/>
                    </a:lnTo>
                    <a:lnTo>
                      <a:pt x="34" y="34"/>
                    </a:lnTo>
                    <a:lnTo>
                      <a:pt x="42" y="26"/>
                    </a:lnTo>
                    <a:lnTo>
                      <a:pt x="50" y="19"/>
                    </a:lnTo>
                    <a:lnTo>
                      <a:pt x="59" y="13"/>
                    </a:lnTo>
                    <a:lnTo>
                      <a:pt x="70" y="8"/>
                    </a:lnTo>
                    <a:lnTo>
                      <a:pt x="80" y="4"/>
                    </a:lnTo>
                    <a:lnTo>
                      <a:pt x="92" y="2"/>
                    </a:lnTo>
                    <a:lnTo>
                      <a:pt x="104" y="0"/>
                    </a:lnTo>
                    <a:lnTo>
                      <a:pt x="116" y="0"/>
                    </a:lnTo>
                    <a:lnTo>
                      <a:pt x="128" y="0"/>
                    </a:lnTo>
                    <a:lnTo>
                      <a:pt x="138" y="2"/>
                    </a:lnTo>
                    <a:lnTo>
                      <a:pt x="150" y="4"/>
                    </a:lnTo>
                    <a:lnTo>
                      <a:pt x="160" y="8"/>
                    </a:lnTo>
                    <a:lnTo>
                      <a:pt x="171" y="13"/>
                    </a:lnTo>
                    <a:lnTo>
                      <a:pt x="181" y="19"/>
                    </a:lnTo>
                    <a:lnTo>
                      <a:pt x="190" y="26"/>
                    </a:lnTo>
                    <a:lnTo>
                      <a:pt x="197" y="34"/>
                    </a:lnTo>
                    <a:lnTo>
                      <a:pt x="205" y="41"/>
                    </a:lnTo>
                    <a:lnTo>
                      <a:pt x="212" y="50"/>
                    </a:lnTo>
                    <a:lnTo>
                      <a:pt x="218" y="60"/>
                    </a:lnTo>
                    <a:lnTo>
                      <a:pt x="222" y="71"/>
                    </a:lnTo>
                    <a:lnTo>
                      <a:pt x="227" y="81"/>
                    </a:lnTo>
                    <a:lnTo>
                      <a:pt x="228" y="91"/>
                    </a:lnTo>
                    <a:lnTo>
                      <a:pt x="231" y="103"/>
                    </a:lnTo>
                    <a:lnTo>
                      <a:pt x="231" y="115"/>
                    </a:lnTo>
                    <a:lnTo>
                      <a:pt x="231" y="127"/>
                    </a:lnTo>
                    <a:lnTo>
                      <a:pt x="228" y="139"/>
                    </a:lnTo>
                    <a:lnTo>
                      <a:pt x="227" y="149"/>
                    </a:lnTo>
                    <a:lnTo>
                      <a:pt x="222" y="161"/>
                    </a:lnTo>
                    <a:lnTo>
                      <a:pt x="218" y="170"/>
                    </a:lnTo>
                    <a:lnTo>
                      <a:pt x="212" y="180"/>
                    </a:lnTo>
                    <a:lnTo>
                      <a:pt x="205" y="189"/>
                    </a:lnTo>
                    <a:lnTo>
                      <a:pt x="197" y="198"/>
                    </a:lnTo>
                    <a:lnTo>
                      <a:pt x="190" y="204"/>
                    </a:lnTo>
                    <a:lnTo>
                      <a:pt x="181" y="211"/>
                    </a:lnTo>
                    <a:lnTo>
                      <a:pt x="171" y="217"/>
                    </a:lnTo>
                    <a:lnTo>
                      <a:pt x="160" y="222"/>
                    </a:lnTo>
                    <a:lnTo>
                      <a:pt x="150" y="226"/>
                    </a:lnTo>
                    <a:lnTo>
                      <a:pt x="138" y="229"/>
                    </a:lnTo>
                    <a:lnTo>
                      <a:pt x="128" y="231"/>
                    </a:lnTo>
                    <a:lnTo>
                      <a:pt x="116" y="232"/>
                    </a:lnTo>
                    <a:lnTo>
                      <a:pt x="104" y="231"/>
                    </a:lnTo>
                    <a:lnTo>
                      <a:pt x="92" y="229"/>
                    </a:lnTo>
                    <a:lnTo>
                      <a:pt x="80" y="226"/>
                    </a:lnTo>
                    <a:lnTo>
                      <a:pt x="70" y="222"/>
                    </a:lnTo>
                    <a:lnTo>
                      <a:pt x="59" y="217"/>
                    </a:lnTo>
                    <a:lnTo>
                      <a:pt x="50" y="211"/>
                    </a:lnTo>
                    <a:lnTo>
                      <a:pt x="42" y="204"/>
                    </a:lnTo>
                    <a:lnTo>
                      <a:pt x="34" y="198"/>
                    </a:lnTo>
                    <a:lnTo>
                      <a:pt x="25" y="189"/>
                    </a:lnTo>
                    <a:lnTo>
                      <a:pt x="19" y="180"/>
                    </a:lnTo>
                    <a:lnTo>
                      <a:pt x="13" y="170"/>
                    </a:lnTo>
                    <a:lnTo>
                      <a:pt x="9" y="161"/>
                    </a:lnTo>
                    <a:lnTo>
                      <a:pt x="4" y="149"/>
                    </a:lnTo>
                    <a:lnTo>
                      <a:pt x="1" y="139"/>
                    </a:lnTo>
                    <a:lnTo>
                      <a:pt x="0" y="127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C6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2" name="Freeform 104"/>
              <p:cNvSpPr>
                <a:spLocks noChangeAspect="1"/>
              </p:cNvSpPr>
              <p:nvPr/>
            </p:nvSpPr>
            <p:spPr bwMode="auto">
              <a:xfrm rot="5400000">
                <a:off x="1885" y="1229"/>
                <a:ext cx="425" cy="426"/>
              </a:xfrm>
              <a:custGeom>
                <a:avLst/>
                <a:gdLst>
                  <a:gd name="T0" fmla="*/ 0 w 227"/>
                  <a:gd name="T1" fmla="*/ 16068153 h 227"/>
                  <a:gd name="T2" fmla="*/ 545047 w 227"/>
                  <a:gd name="T3" fmla="*/ 12661656 h 227"/>
                  <a:gd name="T4" fmla="*/ 1910557 w 227"/>
                  <a:gd name="T5" fmla="*/ 9420121 h 227"/>
                  <a:gd name="T6" fmla="*/ 3765914 w 227"/>
                  <a:gd name="T7" fmla="*/ 6584543 h 227"/>
                  <a:gd name="T8" fmla="*/ 6156911 w 227"/>
                  <a:gd name="T9" fmla="*/ 4261165 h 227"/>
                  <a:gd name="T10" fmla="*/ 8804751 w 227"/>
                  <a:gd name="T11" fmla="*/ 2185153 h 227"/>
                  <a:gd name="T12" fmla="*/ 11833099 w 227"/>
                  <a:gd name="T13" fmla="*/ 920126 h 227"/>
                  <a:gd name="T14" fmla="*/ 15104287 w 227"/>
                  <a:gd name="T15" fmla="*/ 354785 h 227"/>
                  <a:gd name="T16" fmla="*/ 18689617 w 227"/>
                  <a:gd name="T17" fmla="*/ 354785 h 227"/>
                  <a:gd name="T18" fmla="*/ 21971364 w 227"/>
                  <a:gd name="T19" fmla="*/ 920126 h 227"/>
                  <a:gd name="T20" fmla="*/ 25189387 w 227"/>
                  <a:gd name="T21" fmla="*/ 2185153 h 227"/>
                  <a:gd name="T22" fmla="*/ 27649663 w 227"/>
                  <a:gd name="T23" fmla="*/ 4261165 h 227"/>
                  <a:gd name="T24" fmla="*/ 29886653 w 227"/>
                  <a:gd name="T25" fmla="*/ 6584543 h 227"/>
                  <a:gd name="T26" fmla="*/ 31699391 w 227"/>
                  <a:gd name="T27" fmla="*/ 9420121 h 227"/>
                  <a:gd name="T28" fmla="*/ 33077349 w 227"/>
                  <a:gd name="T29" fmla="*/ 12661656 h 227"/>
                  <a:gd name="T30" fmla="*/ 33622396 w 227"/>
                  <a:gd name="T31" fmla="*/ 16068153 h 227"/>
                  <a:gd name="T32" fmla="*/ 33622396 w 227"/>
                  <a:gd name="T33" fmla="*/ 19594052 h 227"/>
                  <a:gd name="T34" fmla="*/ 33077349 w 227"/>
                  <a:gd name="T35" fmla="*/ 23004342 h 227"/>
                  <a:gd name="T36" fmla="*/ 31699391 w 227"/>
                  <a:gd name="T37" fmla="*/ 26240992 h 227"/>
                  <a:gd name="T38" fmla="*/ 29886653 w 227"/>
                  <a:gd name="T39" fmla="*/ 29083821 h 227"/>
                  <a:gd name="T40" fmla="*/ 27649663 w 227"/>
                  <a:gd name="T41" fmla="*/ 31403913 h 227"/>
                  <a:gd name="T42" fmla="*/ 25189387 w 227"/>
                  <a:gd name="T43" fmla="*/ 33485349 h 227"/>
                  <a:gd name="T44" fmla="*/ 21971364 w 227"/>
                  <a:gd name="T45" fmla="*/ 34609565 h 227"/>
                  <a:gd name="T46" fmla="*/ 18689617 w 227"/>
                  <a:gd name="T47" fmla="*/ 35475732 h 227"/>
                  <a:gd name="T48" fmla="*/ 15104287 w 227"/>
                  <a:gd name="T49" fmla="*/ 35475732 h 227"/>
                  <a:gd name="T50" fmla="*/ 11833099 w 227"/>
                  <a:gd name="T51" fmla="*/ 34609565 h 227"/>
                  <a:gd name="T52" fmla="*/ 8804751 w 227"/>
                  <a:gd name="T53" fmla="*/ 33485349 h 227"/>
                  <a:gd name="T54" fmla="*/ 6156911 w 227"/>
                  <a:gd name="T55" fmla="*/ 31403913 h 227"/>
                  <a:gd name="T56" fmla="*/ 3765914 w 227"/>
                  <a:gd name="T57" fmla="*/ 29083821 h 227"/>
                  <a:gd name="T58" fmla="*/ 1910557 w 227"/>
                  <a:gd name="T59" fmla="*/ 26240992 h 227"/>
                  <a:gd name="T60" fmla="*/ 545047 w 227"/>
                  <a:gd name="T61" fmla="*/ 23004342 h 227"/>
                  <a:gd name="T62" fmla="*/ 0 w 227"/>
                  <a:gd name="T63" fmla="*/ 19594052 h 22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7" h="227">
                    <a:moveTo>
                      <a:pt x="0" y="115"/>
                    </a:moveTo>
                    <a:lnTo>
                      <a:pt x="0" y="103"/>
                    </a:lnTo>
                    <a:lnTo>
                      <a:pt x="1" y="91"/>
                    </a:lnTo>
                    <a:lnTo>
                      <a:pt x="4" y="81"/>
                    </a:lnTo>
                    <a:lnTo>
                      <a:pt x="9" y="70"/>
                    </a:lnTo>
                    <a:lnTo>
                      <a:pt x="13" y="60"/>
                    </a:lnTo>
                    <a:lnTo>
                      <a:pt x="19" y="51"/>
                    </a:lnTo>
                    <a:lnTo>
                      <a:pt x="25" y="42"/>
                    </a:lnTo>
                    <a:lnTo>
                      <a:pt x="33" y="35"/>
                    </a:lnTo>
                    <a:lnTo>
                      <a:pt x="41" y="27"/>
                    </a:lnTo>
                    <a:lnTo>
                      <a:pt x="50" y="20"/>
                    </a:lnTo>
                    <a:lnTo>
                      <a:pt x="59" y="14"/>
                    </a:lnTo>
                    <a:lnTo>
                      <a:pt x="68" y="9"/>
                    </a:lnTo>
                    <a:lnTo>
                      <a:pt x="79" y="6"/>
                    </a:lnTo>
                    <a:lnTo>
                      <a:pt x="90" y="3"/>
                    </a:lnTo>
                    <a:lnTo>
                      <a:pt x="101" y="2"/>
                    </a:lnTo>
                    <a:lnTo>
                      <a:pt x="113" y="0"/>
                    </a:lnTo>
                    <a:lnTo>
                      <a:pt x="125" y="2"/>
                    </a:lnTo>
                    <a:lnTo>
                      <a:pt x="135" y="3"/>
                    </a:lnTo>
                    <a:lnTo>
                      <a:pt x="147" y="6"/>
                    </a:lnTo>
                    <a:lnTo>
                      <a:pt x="157" y="9"/>
                    </a:lnTo>
                    <a:lnTo>
                      <a:pt x="168" y="14"/>
                    </a:lnTo>
                    <a:lnTo>
                      <a:pt x="176" y="20"/>
                    </a:lnTo>
                    <a:lnTo>
                      <a:pt x="185" y="27"/>
                    </a:lnTo>
                    <a:lnTo>
                      <a:pt x="193" y="35"/>
                    </a:lnTo>
                    <a:lnTo>
                      <a:pt x="200" y="42"/>
                    </a:lnTo>
                    <a:lnTo>
                      <a:pt x="208" y="51"/>
                    </a:lnTo>
                    <a:lnTo>
                      <a:pt x="212" y="60"/>
                    </a:lnTo>
                    <a:lnTo>
                      <a:pt x="218" y="70"/>
                    </a:lnTo>
                    <a:lnTo>
                      <a:pt x="221" y="81"/>
                    </a:lnTo>
                    <a:lnTo>
                      <a:pt x="224" y="91"/>
                    </a:lnTo>
                    <a:lnTo>
                      <a:pt x="225" y="103"/>
                    </a:lnTo>
                    <a:lnTo>
                      <a:pt x="227" y="115"/>
                    </a:lnTo>
                    <a:lnTo>
                      <a:pt x="225" y="125"/>
                    </a:lnTo>
                    <a:lnTo>
                      <a:pt x="224" y="137"/>
                    </a:lnTo>
                    <a:lnTo>
                      <a:pt x="221" y="147"/>
                    </a:lnTo>
                    <a:lnTo>
                      <a:pt x="218" y="158"/>
                    </a:lnTo>
                    <a:lnTo>
                      <a:pt x="212" y="168"/>
                    </a:lnTo>
                    <a:lnTo>
                      <a:pt x="208" y="177"/>
                    </a:lnTo>
                    <a:lnTo>
                      <a:pt x="200" y="186"/>
                    </a:lnTo>
                    <a:lnTo>
                      <a:pt x="193" y="193"/>
                    </a:lnTo>
                    <a:lnTo>
                      <a:pt x="185" y="201"/>
                    </a:lnTo>
                    <a:lnTo>
                      <a:pt x="176" y="208"/>
                    </a:lnTo>
                    <a:lnTo>
                      <a:pt x="168" y="214"/>
                    </a:lnTo>
                    <a:lnTo>
                      <a:pt x="157" y="218"/>
                    </a:lnTo>
                    <a:lnTo>
                      <a:pt x="147" y="221"/>
                    </a:lnTo>
                    <a:lnTo>
                      <a:pt x="135" y="224"/>
                    </a:lnTo>
                    <a:lnTo>
                      <a:pt x="125" y="227"/>
                    </a:lnTo>
                    <a:lnTo>
                      <a:pt x="113" y="227"/>
                    </a:lnTo>
                    <a:lnTo>
                      <a:pt x="101" y="227"/>
                    </a:lnTo>
                    <a:lnTo>
                      <a:pt x="90" y="224"/>
                    </a:lnTo>
                    <a:lnTo>
                      <a:pt x="79" y="221"/>
                    </a:lnTo>
                    <a:lnTo>
                      <a:pt x="68" y="218"/>
                    </a:lnTo>
                    <a:lnTo>
                      <a:pt x="59" y="214"/>
                    </a:lnTo>
                    <a:lnTo>
                      <a:pt x="50" y="208"/>
                    </a:lnTo>
                    <a:lnTo>
                      <a:pt x="41" y="201"/>
                    </a:lnTo>
                    <a:lnTo>
                      <a:pt x="33" y="193"/>
                    </a:lnTo>
                    <a:lnTo>
                      <a:pt x="25" y="186"/>
                    </a:lnTo>
                    <a:lnTo>
                      <a:pt x="19" y="177"/>
                    </a:lnTo>
                    <a:lnTo>
                      <a:pt x="13" y="168"/>
                    </a:lnTo>
                    <a:lnTo>
                      <a:pt x="9" y="158"/>
                    </a:lnTo>
                    <a:lnTo>
                      <a:pt x="4" y="147"/>
                    </a:lnTo>
                    <a:lnTo>
                      <a:pt x="1" y="137"/>
                    </a:lnTo>
                    <a:lnTo>
                      <a:pt x="0" y="12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C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3" name="Freeform 105"/>
              <p:cNvSpPr>
                <a:spLocks noChangeAspect="1"/>
              </p:cNvSpPr>
              <p:nvPr/>
            </p:nvSpPr>
            <p:spPr bwMode="auto">
              <a:xfrm rot="5400000">
                <a:off x="1883" y="1236"/>
                <a:ext cx="414" cy="410"/>
              </a:xfrm>
              <a:custGeom>
                <a:avLst/>
                <a:gdLst>
                  <a:gd name="T0" fmla="*/ 0 w 221"/>
                  <a:gd name="T1" fmla="*/ 14618185 h 219"/>
                  <a:gd name="T2" fmla="*/ 549148 w 221"/>
                  <a:gd name="T3" fmla="*/ 11495730 h 219"/>
                  <a:gd name="T4" fmla="*/ 1927106 w 221"/>
                  <a:gd name="T5" fmla="*/ 8700430 h 219"/>
                  <a:gd name="T6" fmla="*/ 3796734 w 221"/>
                  <a:gd name="T7" fmla="*/ 5973135 h 219"/>
                  <a:gd name="T8" fmla="*/ 6028801 w 221"/>
                  <a:gd name="T9" fmla="*/ 3573977 h 219"/>
                  <a:gd name="T10" fmla="*/ 8789477 w 221"/>
                  <a:gd name="T11" fmla="*/ 1751932 h 219"/>
                  <a:gd name="T12" fmla="*/ 11638823 w 221"/>
                  <a:gd name="T13" fmla="*/ 544669 h 219"/>
                  <a:gd name="T14" fmla="*/ 14955595 w 221"/>
                  <a:gd name="T15" fmla="*/ 0 h 219"/>
                  <a:gd name="T16" fmla="*/ 18489787 w 221"/>
                  <a:gd name="T17" fmla="*/ 0 h 219"/>
                  <a:gd name="T18" fmla="*/ 21803044 w 221"/>
                  <a:gd name="T19" fmla="*/ 544669 h 219"/>
                  <a:gd name="T20" fmla="*/ 24602771 w 221"/>
                  <a:gd name="T21" fmla="*/ 1751932 h 219"/>
                  <a:gd name="T22" fmla="*/ 27370317 w 221"/>
                  <a:gd name="T23" fmla="*/ 3573977 h 219"/>
                  <a:gd name="T24" fmla="*/ 29651382 w 221"/>
                  <a:gd name="T25" fmla="*/ 5973135 h 219"/>
                  <a:gd name="T26" fmla="*/ 31492907 w 221"/>
                  <a:gd name="T27" fmla="*/ 8700430 h 219"/>
                  <a:gd name="T28" fmla="*/ 32706214 w 221"/>
                  <a:gd name="T29" fmla="*/ 11495730 h 219"/>
                  <a:gd name="T30" fmla="*/ 33443900 w 221"/>
                  <a:gd name="T31" fmla="*/ 14618185 h 219"/>
                  <a:gd name="T32" fmla="*/ 33443900 w 221"/>
                  <a:gd name="T33" fmla="*/ 18119452 h 219"/>
                  <a:gd name="T34" fmla="*/ 32706214 w 221"/>
                  <a:gd name="T35" fmla="*/ 21226398 h 219"/>
                  <a:gd name="T36" fmla="*/ 31492907 w 221"/>
                  <a:gd name="T37" fmla="*/ 24047640 h 219"/>
                  <a:gd name="T38" fmla="*/ 29651382 w 221"/>
                  <a:gd name="T39" fmla="*/ 26738534 h 219"/>
                  <a:gd name="T40" fmla="*/ 27370317 w 221"/>
                  <a:gd name="T41" fmla="*/ 28986775 h 219"/>
                  <a:gd name="T42" fmla="*/ 24602771 w 221"/>
                  <a:gd name="T43" fmla="*/ 30948814 h 219"/>
                  <a:gd name="T44" fmla="*/ 21803044 w 221"/>
                  <a:gd name="T45" fmla="*/ 32150008 h 219"/>
                  <a:gd name="T46" fmla="*/ 18489787 w 221"/>
                  <a:gd name="T47" fmla="*/ 32749733 h 219"/>
                  <a:gd name="T48" fmla="*/ 14955595 w 221"/>
                  <a:gd name="T49" fmla="*/ 32749733 h 219"/>
                  <a:gd name="T50" fmla="*/ 11638823 w 221"/>
                  <a:gd name="T51" fmla="*/ 32150008 h 219"/>
                  <a:gd name="T52" fmla="*/ 8789477 w 221"/>
                  <a:gd name="T53" fmla="*/ 30948814 h 219"/>
                  <a:gd name="T54" fmla="*/ 6028801 w 221"/>
                  <a:gd name="T55" fmla="*/ 28986775 h 219"/>
                  <a:gd name="T56" fmla="*/ 3796734 w 221"/>
                  <a:gd name="T57" fmla="*/ 26738534 h 219"/>
                  <a:gd name="T58" fmla="*/ 1927106 w 221"/>
                  <a:gd name="T59" fmla="*/ 24047640 h 219"/>
                  <a:gd name="T60" fmla="*/ 549148 w 221"/>
                  <a:gd name="T61" fmla="*/ 21226398 h 219"/>
                  <a:gd name="T62" fmla="*/ 0 w 221"/>
                  <a:gd name="T63" fmla="*/ 18119452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1" h="219">
                    <a:moveTo>
                      <a:pt x="0" y="110"/>
                    </a:moveTo>
                    <a:lnTo>
                      <a:pt x="0" y="98"/>
                    </a:lnTo>
                    <a:lnTo>
                      <a:pt x="1" y="87"/>
                    </a:lnTo>
                    <a:lnTo>
                      <a:pt x="4" y="77"/>
                    </a:lnTo>
                    <a:lnTo>
                      <a:pt x="9" y="67"/>
                    </a:lnTo>
                    <a:lnTo>
                      <a:pt x="13" y="58"/>
                    </a:lnTo>
                    <a:lnTo>
                      <a:pt x="19" y="49"/>
                    </a:lnTo>
                    <a:lnTo>
                      <a:pt x="25" y="40"/>
                    </a:lnTo>
                    <a:lnTo>
                      <a:pt x="33" y="31"/>
                    </a:lnTo>
                    <a:lnTo>
                      <a:pt x="40" y="24"/>
                    </a:lnTo>
                    <a:lnTo>
                      <a:pt x="49" y="18"/>
                    </a:lnTo>
                    <a:lnTo>
                      <a:pt x="58" y="12"/>
                    </a:lnTo>
                    <a:lnTo>
                      <a:pt x="68" y="7"/>
                    </a:lnTo>
                    <a:lnTo>
                      <a:pt x="77" y="4"/>
                    </a:lnTo>
                    <a:lnTo>
                      <a:pt x="89" y="1"/>
                    </a:lnTo>
                    <a:lnTo>
                      <a:pt x="99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2" y="1"/>
                    </a:lnTo>
                    <a:lnTo>
                      <a:pt x="144" y="4"/>
                    </a:lnTo>
                    <a:lnTo>
                      <a:pt x="154" y="7"/>
                    </a:lnTo>
                    <a:lnTo>
                      <a:pt x="163" y="12"/>
                    </a:lnTo>
                    <a:lnTo>
                      <a:pt x="172" y="18"/>
                    </a:lnTo>
                    <a:lnTo>
                      <a:pt x="181" y="24"/>
                    </a:lnTo>
                    <a:lnTo>
                      <a:pt x="188" y="31"/>
                    </a:lnTo>
                    <a:lnTo>
                      <a:pt x="196" y="40"/>
                    </a:lnTo>
                    <a:lnTo>
                      <a:pt x="202" y="49"/>
                    </a:lnTo>
                    <a:lnTo>
                      <a:pt x="208" y="58"/>
                    </a:lnTo>
                    <a:lnTo>
                      <a:pt x="212" y="67"/>
                    </a:lnTo>
                    <a:lnTo>
                      <a:pt x="216" y="77"/>
                    </a:lnTo>
                    <a:lnTo>
                      <a:pt x="219" y="87"/>
                    </a:lnTo>
                    <a:lnTo>
                      <a:pt x="221" y="98"/>
                    </a:lnTo>
                    <a:lnTo>
                      <a:pt x="221" y="110"/>
                    </a:lnTo>
                    <a:lnTo>
                      <a:pt x="221" y="121"/>
                    </a:lnTo>
                    <a:lnTo>
                      <a:pt x="219" y="132"/>
                    </a:lnTo>
                    <a:lnTo>
                      <a:pt x="216" y="142"/>
                    </a:lnTo>
                    <a:lnTo>
                      <a:pt x="212" y="153"/>
                    </a:lnTo>
                    <a:lnTo>
                      <a:pt x="208" y="161"/>
                    </a:lnTo>
                    <a:lnTo>
                      <a:pt x="202" y="172"/>
                    </a:lnTo>
                    <a:lnTo>
                      <a:pt x="196" y="179"/>
                    </a:lnTo>
                    <a:lnTo>
                      <a:pt x="188" y="188"/>
                    </a:lnTo>
                    <a:lnTo>
                      <a:pt x="181" y="194"/>
                    </a:lnTo>
                    <a:lnTo>
                      <a:pt x="172" y="202"/>
                    </a:lnTo>
                    <a:lnTo>
                      <a:pt x="163" y="207"/>
                    </a:lnTo>
                    <a:lnTo>
                      <a:pt x="154" y="212"/>
                    </a:lnTo>
                    <a:lnTo>
                      <a:pt x="144" y="215"/>
                    </a:lnTo>
                    <a:lnTo>
                      <a:pt x="132" y="218"/>
                    </a:lnTo>
                    <a:lnTo>
                      <a:pt x="122" y="219"/>
                    </a:lnTo>
                    <a:lnTo>
                      <a:pt x="111" y="219"/>
                    </a:lnTo>
                    <a:lnTo>
                      <a:pt x="99" y="219"/>
                    </a:lnTo>
                    <a:lnTo>
                      <a:pt x="89" y="218"/>
                    </a:lnTo>
                    <a:lnTo>
                      <a:pt x="77" y="215"/>
                    </a:lnTo>
                    <a:lnTo>
                      <a:pt x="68" y="212"/>
                    </a:lnTo>
                    <a:lnTo>
                      <a:pt x="58" y="207"/>
                    </a:lnTo>
                    <a:lnTo>
                      <a:pt x="49" y="202"/>
                    </a:lnTo>
                    <a:lnTo>
                      <a:pt x="40" y="194"/>
                    </a:lnTo>
                    <a:lnTo>
                      <a:pt x="33" y="188"/>
                    </a:lnTo>
                    <a:lnTo>
                      <a:pt x="25" y="179"/>
                    </a:lnTo>
                    <a:lnTo>
                      <a:pt x="19" y="172"/>
                    </a:lnTo>
                    <a:lnTo>
                      <a:pt x="13" y="161"/>
                    </a:lnTo>
                    <a:lnTo>
                      <a:pt x="9" y="153"/>
                    </a:lnTo>
                    <a:lnTo>
                      <a:pt x="4" y="142"/>
                    </a:lnTo>
                    <a:lnTo>
                      <a:pt x="1" y="132"/>
                    </a:lnTo>
                    <a:lnTo>
                      <a:pt x="0" y="121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CC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4" name="Freeform 106"/>
              <p:cNvSpPr>
                <a:spLocks noChangeAspect="1"/>
              </p:cNvSpPr>
              <p:nvPr/>
            </p:nvSpPr>
            <p:spPr bwMode="auto">
              <a:xfrm rot="5400000">
                <a:off x="1875" y="1241"/>
                <a:ext cx="402" cy="403"/>
              </a:xfrm>
              <a:custGeom>
                <a:avLst/>
                <a:gdLst>
                  <a:gd name="T0" fmla="*/ 153573 w 215"/>
                  <a:gd name="T1" fmla="*/ 14677582 h 215"/>
                  <a:gd name="T2" fmla="*/ 536896 w 215"/>
                  <a:gd name="T3" fmla="*/ 11495354 h 215"/>
                  <a:gd name="T4" fmla="*/ 1877005 w 215"/>
                  <a:gd name="T5" fmla="*/ 8571945 h 215"/>
                  <a:gd name="T6" fmla="*/ 3690231 w 215"/>
                  <a:gd name="T7" fmla="*/ 5782302 h 215"/>
                  <a:gd name="T8" fmla="*/ 5848212 w 215"/>
                  <a:gd name="T9" fmla="*/ 3641774 h 215"/>
                  <a:gd name="T10" fmla="*/ 8163130 w 215"/>
                  <a:gd name="T11" fmla="*/ 1942882 h 215"/>
                  <a:gd name="T12" fmla="*/ 11087820 w 215"/>
                  <a:gd name="T13" fmla="*/ 552985 h 215"/>
                  <a:gd name="T14" fmla="*/ 13965351 w 215"/>
                  <a:gd name="T15" fmla="*/ 0 h 215"/>
                  <a:gd name="T16" fmla="*/ 17399648 w 215"/>
                  <a:gd name="T17" fmla="*/ 0 h 215"/>
                  <a:gd name="T18" fmla="*/ 20292494 w 215"/>
                  <a:gd name="T19" fmla="*/ 552985 h 215"/>
                  <a:gd name="T20" fmla="*/ 23322525 w 215"/>
                  <a:gd name="T21" fmla="*/ 1942882 h 215"/>
                  <a:gd name="T22" fmla="*/ 25658125 w 215"/>
                  <a:gd name="T23" fmla="*/ 3641774 h 215"/>
                  <a:gd name="T24" fmla="*/ 27866631 w 215"/>
                  <a:gd name="T25" fmla="*/ 5782302 h 215"/>
                  <a:gd name="T26" fmla="*/ 29656688 w 215"/>
                  <a:gd name="T27" fmla="*/ 8571945 h 215"/>
                  <a:gd name="T28" fmla="*/ 30656374 w 215"/>
                  <a:gd name="T29" fmla="*/ 11495354 h 215"/>
                  <a:gd name="T30" fmla="*/ 31380374 w 215"/>
                  <a:gd name="T31" fmla="*/ 14677582 h 215"/>
                  <a:gd name="T32" fmla="*/ 31380374 w 215"/>
                  <a:gd name="T33" fmla="*/ 18024168 h 215"/>
                  <a:gd name="T34" fmla="*/ 30656374 w 215"/>
                  <a:gd name="T35" fmla="*/ 21292912 h 215"/>
                  <a:gd name="T36" fmla="*/ 29656688 w 215"/>
                  <a:gd name="T37" fmla="*/ 24140913 h 215"/>
                  <a:gd name="T38" fmla="*/ 27866631 w 215"/>
                  <a:gd name="T39" fmla="*/ 26930872 h 215"/>
                  <a:gd name="T40" fmla="*/ 25658125 w 215"/>
                  <a:gd name="T41" fmla="*/ 29024264 h 215"/>
                  <a:gd name="T42" fmla="*/ 23322525 w 215"/>
                  <a:gd name="T43" fmla="*/ 30770000 h 215"/>
                  <a:gd name="T44" fmla="*/ 20292494 w 215"/>
                  <a:gd name="T45" fmla="*/ 32159831 h 215"/>
                  <a:gd name="T46" fmla="*/ 17399648 w 215"/>
                  <a:gd name="T47" fmla="*/ 32854879 h 215"/>
                  <a:gd name="T48" fmla="*/ 13965351 w 215"/>
                  <a:gd name="T49" fmla="*/ 32854879 h 215"/>
                  <a:gd name="T50" fmla="*/ 11087820 w 215"/>
                  <a:gd name="T51" fmla="*/ 32159831 h 215"/>
                  <a:gd name="T52" fmla="*/ 8163130 w 215"/>
                  <a:gd name="T53" fmla="*/ 30770000 h 215"/>
                  <a:gd name="T54" fmla="*/ 5848212 w 215"/>
                  <a:gd name="T55" fmla="*/ 29024264 h 215"/>
                  <a:gd name="T56" fmla="*/ 3690231 w 215"/>
                  <a:gd name="T57" fmla="*/ 26930872 h 215"/>
                  <a:gd name="T58" fmla="*/ 1877005 w 215"/>
                  <a:gd name="T59" fmla="*/ 24140913 h 215"/>
                  <a:gd name="T60" fmla="*/ 536896 w 215"/>
                  <a:gd name="T61" fmla="*/ 21292912 h 215"/>
                  <a:gd name="T62" fmla="*/ 153573 w 215"/>
                  <a:gd name="T63" fmla="*/ 18024168 h 2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15" h="215">
                    <a:moveTo>
                      <a:pt x="0" y="107"/>
                    </a:moveTo>
                    <a:lnTo>
                      <a:pt x="1" y="96"/>
                    </a:lnTo>
                    <a:lnTo>
                      <a:pt x="3" y="86"/>
                    </a:lnTo>
                    <a:lnTo>
                      <a:pt x="4" y="75"/>
                    </a:lnTo>
                    <a:lnTo>
                      <a:pt x="9" y="65"/>
                    </a:lnTo>
                    <a:lnTo>
                      <a:pt x="13" y="56"/>
                    </a:lnTo>
                    <a:lnTo>
                      <a:pt x="19" y="47"/>
                    </a:lnTo>
                    <a:lnTo>
                      <a:pt x="25" y="38"/>
                    </a:lnTo>
                    <a:lnTo>
                      <a:pt x="33" y="31"/>
                    </a:lnTo>
                    <a:lnTo>
                      <a:pt x="40" y="24"/>
                    </a:lnTo>
                    <a:lnTo>
                      <a:pt x="47" y="18"/>
                    </a:lnTo>
                    <a:lnTo>
                      <a:pt x="56" y="13"/>
                    </a:lnTo>
                    <a:lnTo>
                      <a:pt x="67" y="9"/>
                    </a:lnTo>
                    <a:lnTo>
                      <a:pt x="76" y="4"/>
                    </a:lnTo>
                    <a:lnTo>
                      <a:pt x="86" y="1"/>
                    </a:lnTo>
                    <a:lnTo>
                      <a:pt x="96" y="0"/>
                    </a:lnTo>
                    <a:lnTo>
                      <a:pt x="108" y="0"/>
                    </a:lnTo>
                    <a:lnTo>
                      <a:pt x="119" y="0"/>
                    </a:lnTo>
                    <a:lnTo>
                      <a:pt x="129" y="1"/>
                    </a:lnTo>
                    <a:lnTo>
                      <a:pt x="139" y="4"/>
                    </a:lnTo>
                    <a:lnTo>
                      <a:pt x="150" y="9"/>
                    </a:lnTo>
                    <a:lnTo>
                      <a:pt x="160" y="13"/>
                    </a:lnTo>
                    <a:lnTo>
                      <a:pt x="169" y="18"/>
                    </a:lnTo>
                    <a:lnTo>
                      <a:pt x="176" y="24"/>
                    </a:lnTo>
                    <a:lnTo>
                      <a:pt x="184" y="31"/>
                    </a:lnTo>
                    <a:lnTo>
                      <a:pt x="191" y="38"/>
                    </a:lnTo>
                    <a:lnTo>
                      <a:pt x="197" y="47"/>
                    </a:lnTo>
                    <a:lnTo>
                      <a:pt x="203" y="56"/>
                    </a:lnTo>
                    <a:lnTo>
                      <a:pt x="208" y="65"/>
                    </a:lnTo>
                    <a:lnTo>
                      <a:pt x="210" y="75"/>
                    </a:lnTo>
                    <a:lnTo>
                      <a:pt x="213" y="86"/>
                    </a:lnTo>
                    <a:lnTo>
                      <a:pt x="215" y="96"/>
                    </a:lnTo>
                    <a:lnTo>
                      <a:pt x="215" y="107"/>
                    </a:lnTo>
                    <a:lnTo>
                      <a:pt x="215" y="118"/>
                    </a:lnTo>
                    <a:lnTo>
                      <a:pt x="213" y="129"/>
                    </a:lnTo>
                    <a:lnTo>
                      <a:pt x="210" y="139"/>
                    </a:lnTo>
                    <a:lnTo>
                      <a:pt x="208" y="150"/>
                    </a:lnTo>
                    <a:lnTo>
                      <a:pt x="203" y="158"/>
                    </a:lnTo>
                    <a:lnTo>
                      <a:pt x="197" y="167"/>
                    </a:lnTo>
                    <a:lnTo>
                      <a:pt x="191" y="176"/>
                    </a:lnTo>
                    <a:lnTo>
                      <a:pt x="184" y="184"/>
                    </a:lnTo>
                    <a:lnTo>
                      <a:pt x="176" y="190"/>
                    </a:lnTo>
                    <a:lnTo>
                      <a:pt x="169" y="197"/>
                    </a:lnTo>
                    <a:lnTo>
                      <a:pt x="160" y="201"/>
                    </a:lnTo>
                    <a:lnTo>
                      <a:pt x="150" y="206"/>
                    </a:lnTo>
                    <a:lnTo>
                      <a:pt x="139" y="210"/>
                    </a:lnTo>
                    <a:lnTo>
                      <a:pt x="129" y="213"/>
                    </a:lnTo>
                    <a:lnTo>
                      <a:pt x="119" y="215"/>
                    </a:lnTo>
                    <a:lnTo>
                      <a:pt x="108" y="215"/>
                    </a:lnTo>
                    <a:lnTo>
                      <a:pt x="96" y="215"/>
                    </a:lnTo>
                    <a:lnTo>
                      <a:pt x="86" y="213"/>
                    </a:lnTo>
                    <a:lnTo>
                      <a:pt x="76" y="210"/>
                    </a:lnTo>
                    <a:lnTo>
                      <a:pt x="67" y="206"/>
                    </a:lnTo>
                    <a:lnTo>
                      <a:pt x="56" y="201"/>
                    </a:lnTo>
                    <a:lnTo>
                      <a:pt x="47" y="197"/>
                    </a:lnTo>
                    <a:lnTo>
                      <a:pt x="40" y="190"/>
                    </a:lnTo>
                    <a:lnTo>
                      <a:pt x="33" y="184"/>
                    </a:lnTo>
                    <a:lnTo>
                      <a:pt x="25" y="176"/>
                    </a:lnTo>
                    <a:lnTo>
                      <a:pt x="19" y="167"/>
                    </a:lnTo>
                    <a:lnTo>
                      <a:pt x="13" y="158"/>
                    </a:lnTo>
                    <a:lnTo>
                      <a:pt x="9" y="150"/>
                    </a:lnTo>
                    <a:lnTo>
                      <a:pt x="4" y="139"/>
                    </a:lnTo>
                    <a:lnTo>
                      <a:pt x="3" y="129"/>
                    </a:lnTo>
                    <a:lnTo>
                      <a:pt x="1" y="118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CE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5" name="Freeform 107"/>
              <p:cNvSpPr>
                <a:spLocks noChangeAspect="1"/>
              </p:cNvSpPr>
              <p:nvPr/>
            </p:nvSpPr>
            <p:spPr bwMode="auto">
              <a:xfrm rot="5400000">
                <a:off x="1887" y="1253"/>
                <a:ext cx="391" cy="393"/>
              </a:xfrm>
              <a:custGeom>
                <a:avLst/>
                <a:gdLst>
                  <a:gd name="T0" fmla="*/ 0 w 209"/>
                  <a:gd name="T1" fmla="*/ 14100441 h 210"/>
                  <a:gd name="T2" fmla="*/ 722014 w 209"/>
                  <a:gd name="T3" fmla="*/ 10933206 h 210"/>
                  <a:gd name="T4" fmla="*/ 1729494 w 209"/>
                  <a:gd name="T5" fmla="*/ 8174282 h 210"/>
                  <a:gd name="T6" fmla="*/ 3538249 w 209"/>
                  <a:gd name="T7" fmla="*/ 5635315 h 210"/>
                  <a:gd name="T8" fmla="*/ 5429196 w 209"/>
                  <a:gd name="T9" fmla="*/ 3554054 h 210"/>
                  <a:gd name="T10" fmla="*/ 8125943 w 209"/>
                  <a:gd name="T11" fmla="*/ 1899113 h 210"/>
                  <a:gd name="T12" fmla="*/ 10780244 w 209"/>
                  <a:gd name="T13" fmla="*/ 883586 h 210"/>
                  <a:gd name="T14" fmla="*/ 13851710 w 209"/>
                  <a:gd name="T15" fmla="*/ 154831 h 210"/>
                  <a:gd name="T16" fmla="*/ 16932867 w 209"/>
                  <a:gd name="T17" fmla="*/ 154831 h 210"/>
                  <a:gd name="T18" fmla="*/ 19929728 w 209"/>
                  <a:gd name="T19" fmla="*/ 883586 h 210"/>
                  <a:gd name="T20" fmla="*/ 22878699 w 209"/>
                  <a:gd name="T21" fmla="*/ 1899113 h 210"/>
                  <a:gd name="T22" fmla="*/ 25236783 w 209"/>
                  <a:gd name="T23" fmla="*/ 3554054 h 210"/>
                  <a:gd name="T24" fmla="*/ 27429479 w 209"/>
                  <a:gd name="T25" fmla="*/ 5635315 h 210"/>
                  <a:gd name="T26" fmla="*/ 28930038 w 209"/>
                  <a:gd name="T27" fmla="*/ 8174282 h 210"/>
                  <a:gd name="T28" fmla="*/ 30243386 w 209"/>
                  <a:gd name="T29" fmla="*/ 10933206 h 210"/>
                  <a:gd name="T30" fmla="*/ 30796664 w 209"/>
                  <a:gd name="T31" fmla="*/ 14100441 h 210"/>
                  <a:gd name="T32" fmla="*/ 30796664 w 209"/>
                  <a:gd name="T33" fmla="*/ 17015349 h 210"/>
                  <a:gd name="T34" fmla="*/ 30243386 w 209"/>
                  <a:gd name="T35" fmla="*/ 20210369 h 210"/>
                  <a:gd name="T36" fmla="*/ 28930038 w 209"/>
                  <a:gd name="T37" fmla="*/ 22996865 h 210"/>
                  <a:gd name="T38" fmla="*/ 27429479 w 209"/>
                  <a:gd name="T39" fmla="*/ 25534355 h 210"/>
                  <a:gd name="T40" fmla="*/ 25236783 w 209"/>
                  <a:gd name="T41" fmla="*/ 27455072 h 210"/>
                  <a:gd name="T42" fmla="*/ 22878699 w 209"/>
                  <a:gd name="T43" fmla="*/ 29270979 h 210"/>
                  <a:gd name="T44" fmla="*/ 19929728 w 209"/>
                  <a:gd name="T45" fmla="*/ 30286058 h 210"/>
                  <a:gd name="T46" fmla="*/ 16932867 w 209"/>
                  <a:gd name="T47" fmla="*/ 31008785 h 210"/>
                  <a:gd name="T48" fmla="*/ 13851710 w 209"/>
                  <a:gd name="T49" fmla="*/ 31008785 h 210"/>
                  <a:gd name="T50" fmla="*/ 10780244 w 209"/>
                  <a:gd name="T51" fmla="*/ 30286058 h 210"/>
                  <a:gd name="T52" fmla="*/ 8125943 w 209"/>
                  <a:gd name="T53" fmla="*/ 29270979 h 210"/>
                  <a:gd name="T54" fmla="*/ 5429196 w 209"/>
                  <a:gd name="T55" fmla="*/ 27455072 h 210"/>
                  <a:gd name="T56" fmla="*/ 3538249 w 209"/>
                  <a:gd name="T57" fmla="*/ 25534355 h 210"/>
                  <a:gd name="T58" fmla="*/ 1729494 w 209"/>
                  <a:gd name="T59" fmla="*/ 22996865 h 210"/>
                  <a:gd name="T60" fmla="*/ 722014 w 209"/>
                  <a:gd name="T61" fmla="*/ 20210369 h 210"/>
                  <a:gd name="T62" fmla="*/ 0 w 209"/>
                  <a:gd name="T63" fmla="*/ 17015349 h 2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9" h="210">
                    <a:moveTo>
                      <a:pt x="0" y="105"/>
                    </a:moveTo>
                    <a:lnTo>
                      <a:pt x="0" y="95"/>
                    </a:lnTo>
                    <a:lnTo>
                      <a:pt x="2" y="84"/>
                    </a:lnTo>
                    <a:lnTo>
                      <a:pt x="5" y="74"/>
                    </a:lnTo>
                    <a:lnTo>
                      <a:pt x="8" y="64"/>
                    </a:lnTo>
                    <a:lnTo>
                      <a:pt x="12" y="55"/>
                    </a:lnTo>
                    <a:lnTo>
                      <a:pt x="18" y="46"/>
                    </a:lnTo>
                    <a:lnTo>
                      <a:pt x="24" y="38"/>
                    </a:lnTo>
                    <a:lnTo>
                      <a:pt x="30" y="31"/>
                    </a:lnTo>
                    <a:lnTo>
                      <a:pt x="37" y="24"/>
                    </a:lnTo>
                    <a:lnTo>
                      <a:pt x="46" y="18"/>
                    </a:lnTo>
                    <a:lnTo>
                      <a:pt x="55" y="13"/>
                    </a:lnTo>
                    <a:lnTo>
                      <a:pt x="64" y="9"/>
                    </a:lnTo>
                    <a:lnTo>
                      <a:pt x="73" y="6"/>
                    </a:lnTo>
                    <a:lnTo>
                      <a:pt x="83" y="3"/>
                    </a:lnTo>
                    <a:lnTo>
                      <a:pt x="94" y="1"/>
                    </a:lnTo>
                    <a:lnTo>
                      <a:pt x="104" y="0"/>
                    </a:lnTo>
                    <a:lnTo>
                      <a:pt x="115" y="1"/>
                    </a:lnTo>
                    <a:lnTo>
                      <a:pt x="125" y="3"/>
                    </a:lnTo>
                    <a:lnTo>
                      <a:pt x="135" y="6"/>
                    </a:lnTo>
                    <a:lnTo>
                      <a:pt x="146" y="9"/>
                    </a:lnTo>
                    <a:lnTo>
                      <a:pt x="155" y="13"/>
                    </a:lnTo>
                    <a:lnTo>
                      <a:pt x="163" y="18"/>
                    </a:lnTo>
                    <a:lnTo>
                      <a:pt x="171" y="24"/>
                    </a:lnTo>
                    <a:lnTo>
                      <a:pt x="178" y="31"/>
                    </a:lnTo>
                    <a:lnTo>
                      <a:pt x="186" y="38"/>
                    </a:lnTo>
                    <a:lnTo>
                      <a:pt x="192" y="46"/>
                    </a:lnTo>
                    <a:lnTo>
                      <a:pt x="196" y="55"/>
                    </a:lnTo>
                    <a:lnTo>
                      <a:pt x="202" y="64"/>
                    </a:lnTo>
                    <a:lnTo>
                      <a:pt x="205" y="74"/>
                    </a:lnTo>
                    <a:lnTo>
                      <a:pt x="208" y="84"/>
                    </a:lnTo>
                    <a:lnTo>
                      <a:pt x="209" y="95"/>
                    </a:lnTo>
                    <a:lnTo>
                      <a:pt x="209" y="105"/>
                    </a:lnTo>
                    <a:lnTo>
                      <a:pt x="209" y="115"/>
                    </a:lnTo>
                    <a:lnTo>
                      <a:pt x="208" y="126"/>
                    </a:lnTo>
                    <a:lnTo>
                      <a:pt x="205" y="136"/>
                    </a:lnTo>
                    <a:lnTo>
                      <a:pt x="202" y="145"/>
                    </a:lnTo>
                    <a:lnTo>
                      <a:pt x="196" y="155"/>
                    </a:lnTo>
                    <a:lnTo>
                      <a:pt x="192" y="163"/>
                    </a:lnTo>
                    <a:lnTo>
                      <a:pt x="186" y="172"/>
                    </a:lnTo>
                    <a:lnTo>
                      <a:pt x="178" y="179"/>
                    </a:lnTo>
                    <a:lnTo>
                      <a:pt x="171" y="185"/>
                    </a:lnTo>
                    <a:lnTo>
                      <a:pt x="163" y="191"/>
                    </a:lnTo>
                    <a:lnTo>
                      <a:pt x="155" y="197"/>
                    </a:lnTo>
                    <a:lnTo>
                      <a:pt x="146" y="201"/>
                    </a:lnTo>
                    <a:lnTo>
                      <a:pt x="135" y="204"/>
                    </a:lnTo>
                    <a:lnTo>
                      <a:pt x="125" y="207"/>
                    </a:lnTo>
                    <a:lnTo>
                      <a:pt x="115" y="209"/>
                    </a:lnTo>
                    <a:lnTo>
                      <a:pt x="104" y="210"/>
                    </a:lnTo>
                    <a:lnTo>
                      <a:pt x="94" y="209"/>
                    </a:lnTo>
                    <a:lnTo>
                      <a:pt x="83" y="207"/>
                    </a:lnTo>
                    <a:lnTo>
                      <a:pt x="73" y="204"/>
                    </a:lnTo>
                    <a:lnTo>
                      <a:pt x="64" y="201"/>
                    </a:lnTo>
                    <a:lnTo>
                      <a:pt x="55" y="197"/>
                    </a:lnTo>
                    <a:lnTo>
                      <a:pt x="46" y="191"/>
                    </a:lnTo>
                    <a:lnTo>
                      <a:pt x="37" y="185"/>
                    </a:lnTo>
                    <a:lnTo>
                      <a:pt x="30" y="179"/>
                    </a:lnTo>
                    <a:lnTo>
                      <a:pt x="24" y="172"/>
                    </a:lnTo>
                    <a:lnTo>
                      <a:pt x="18" y="163"/>
                    </a:lnTo>
                    <a:lnTo>
                      <a:pt x="12" y="155"/>
                    </a:lnTo>
                    <a:lnTo>
                      <a:pt x="8" y="145"/>
                    </a:lnTo>
                    <a:lnTo>
                      <a:pt x="5" y="136"/>
                    </a:lnTo>
                    <a:lnTo>
                      <a:pt x="2" y="126"/>
                    </a:lnTo>
                    <a:lnTo>
                      <a:pt x="0" y="115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D1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6" name="Freeform 108"/>
              <p:cNvSpPr>
                <a:spLocks noChangeAspect="1"/>
              </p:cNvSpPr>
              <p:nvPr/>
            </p:nvSpPr>
            <p:spPr bwMode="auto">
              <a:xfrm rot="5400000">
                <a:off x="1890" y="1261"/>
                <a:ext cx="379" cy="381"/>
              </a:xfrm>
              <a:custGeom>
                <a:avLst/>
                <a:gdLst>
                  <a:gd name="T0" fmla="*/ 0 w 203"/>
                  <a:gd name="T1" fmla="*/ 14275368 h 203"/>
                  <a:gd name="T2" fmla="*/ 699302 w 203"/>
                  <a:gd name="T3" fmla="*/ 11118845 h 203"/>
                  <a:gd name="T4" fmla="*/ 1680047 w 203"/>
                  <a:gd name="T5" fmla="*/ 8457960 h 203"/>
                  <a:gd name="T6" fmla="*/ 3417951 w 203"/>
                  <a:gd name="T7" fmla="*/ 5787028 h 203"/>
                  <a:gd name="T8" fmla="*/ 5249981 w 203"/>
                  <a:gd name="T9" fmla="*/ 3599799 h 203"/>
                  <a:gd name="T10" fmla="*/ 7689090 w 203"/>
                  <a:gd name="T11" fmla="*/ 1918003 h 203"/>
                  <a:gd name="T12" fmla="*/ 10083338 w 203"/>
                  <a:gd name="T13" fmla="*/ 760326 h 203"/>
                  <a:gd name="T14" fmla="*/ 13047217 w 203"/>
                  <a:gd name="T15" fmla="*/ 0 h 203"/>
                  <a:gd name="T16" fmla="*/ 16036728 w 203"/>
                  <a:gd name="T17" fmla="*/ 0 h 203"/>
                  <a:gd name="T18" fmla="*/ 18674809 w 203"/>
                  <a:gd name="T19" fmla="*/ 760326 h 203"/>
                  <a:gd name="T20" fmla="*/ 21270150 w 203"/>
                  <a:gd name="T21" fmla="*/ 1918003 h 203"/>
                  <a:gd name="T22" fmla="*/ 23556907 w 203"/>
                  <a:gd name="T23" fmla="*/ 3599799 h 203"/>
                  <a:gd name="T24" fmla="*/ 25513589 w 203"/>
                  <a:gd name="T25" fmla="*/ 5787028 h 203"/>
                  <a:gd name="T26" fmla="*/ 27170639 w 203"/>
                  <a:gd name="T27" fmla="*/ 8457960 h 203"/>
                  <a:gd name="T28" fmla="*/ 28282957 w 203"/>
                  <a:gd name="T29" fmla="*/ 11118845 h 203"/>
                  <a:gd name="T30" fmla="*/ 28808203 w 203"/>
                  <a:gd name="T31" fmla="*/ 14275368 h 203"/>
                  <a:gd name="T32" fmla="*/ 28808203 w 203"/>
                  <a:gd name="T33" fmla="*/ 17354364 h 203"/>
                  <a:gd name="T34" fmla="*/ 28282957 w 203"/>
                  <a:gd name="T35" fmla="*/ 20687508 h 203"/>
                  <a:gd name="T36" fmla="*/ 27170639 w 203"/>
                  <a:gd name="T37" fmla="*/ 23541613 h 203"/>
                  <a:gd name="T38" fmla="*/ 25513589 w 203"/>
                  <a:gd name="T39" fmla="*/ 26085432 h 203"/>
                  <a:gd name="T40" fmla="*/ 23556907 w 203"/>
                  <a:gd name="T41" fmla="*/ 28205156 h 203"/>
                  <a:gd name="T42" fmla="*/ 21270150 w 203"/>
                  <a:gd name="T43" fmla="*/ 30088069 h 203"/>
                  <a:gd name="T44" fmla="*/ 18674809 w 203"/>
                  <a:gd name="T45" fmla="*/ 31144575 h 203"/>
                  <a:gd name="T46" fmla="*/ 16036728 w 203"/>
                  <a:gd name="T47" fmla="*/ 31819405 h 203"/>
                  <a:gd name="T48" fmla="*/ 13047217 w 203"/>
                  <a:gd name="T49" fmla="*/ 31819405 h 203"/>
                  <a:gd name="T50" fmla="*/ 10083338 w 203"/>
                  <a:gd name="T51" fmla="*/ 31144575 h 203"/>
                  <a:gd name="T52" fmla="*/ 7689090 w 203"/>
                  <a:gd name="T53" fmla="*/ 30088069 h 203"/>
                  <a:gd name="T54" fmla="*/ 5249981 w 203"/>
                  <a:gd name="T55" fmla="*/ 28205156 h 203"/>
                  <a:gd name="T56" fmla="*/ 3417951 w 203"/>
                  <a:gd name="T57" fmla="*/ 26085432 h 203"/>
                  <a:gd name="T58" fmla="*/ 1680047 w 203"/>
                  <a:gd name="T59" fmla="*/ 23541613 h 203"/>
                  <a:gd name="T60" fmla="*/ 699302 w 203"/>
                  <a:gd name="T61" fmla="*/ 20687508 h 203"/>
                  <a:gd name="T62" fmla="*/ 0 w 203"/>
                  <a:gd name="T63" fmla="*/ 17354364 h 2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3" h="203">
                    <a:moveTo>
                      <a:pt x="0" y="101"/>
                    </a:moveTo>
                    <a:lnTo>
                      <a:pt x="0" y="91"/>
                    </a:lnTo>
                    <a:lnTo>
                      <a:pt x="2" y="80"/>
                    </a:lnTo>
                    <a:lnTo>
                      <a:pt x="5" y="71"/>
                    </a:lnTo>
                    <a:lnTo>
                      <a:pt x="8" y="63"/>
                    </a:lnTo>
                    <a:lnTo>
                      <a:pt x="12" y="54"/>
                    </a:lnTo>
                    <a:lnTo>
                      <a:pt x="18" y="45"/>
                    </a:lnTo>
                    <a:lnTo>
                      <a:pt x="24" y="37"/>
                    </a:lnTo>
                    <a:lnTo>
                      <a:pt x="30" y="30"/>
                    </a:lnTo>
                    <a:lnTo>
                      <a:pt x="37" y="23"/>
                    </a:lnTo>
                    <a:lnTo>
                      <a:pt x="45" y="17"/>
                    </a:lnTo>
                    <a:lnTo>
                      <a:pt x="54" y="12"/>
                    </a:lnTo>
                    <a:lnTo>
                      <a:pt x="63" y="8"/>
                    </a:lnTo>
                    <a:lnTo>
                      <a:pt x="71" y="5"/>
                    </a:lnTo>
                    <a:lnTo>
                      <a:pt x="82" y="2"/>
                    </a:lnTo>
                    <a:lnTo>
                      <a:pt x="92" y="0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2" y="2"/>
                    </a:lnTo>
                    <a:lnTo>
                      <a:pt x="132" y="5"/>
                    </a:lnTo>
                    <a:lnTo>
                      <a:pt x="141" y="8"/>
                    </a:lnTo>
                    <a:lnTo>
                      <a:pt x="150" y="12"/>
                    </a:lnTo>
                    <a:lnTo>
                      <a:pt x="159" y="17"/>
                    </a:lnTo>
                    <a:lnTo>
                      <a:pt x="166" y="23"/>
                    </a:lnTo>
                    <a:lnTo>
                      <a:pt x="174" y="30"/>
                    </a:lnTo>
                    <a:lnTo>
                      <a:pt x="180" y="37"/>
                    </a:lnTo>
                    <a:lnTo>
                      <a:pt x="187" y="45"/>
                    </a:lnTo>
                    <a:lnTo>
                      <a:pt x="192" y="54"/>
                    </a:lnTo>
                    <a:lnTo>
                      <a:pt x="196" y="63"/>
                    </a:lnTo>
                    <a:lnTo>
                      <a:pt x="199" y="71"/>
                    </a:lnTo>
                    <a:lnTo>
                      <a:pt x="202" y="80"/>
                    </a:lnTo>
                    <a:lnTo>
                      <a:pt x="203" y="91"/>
                    </a:lnTo>
                    <a:lnTo>
                      <a:pt x="203" y="101"/>
                    </a:lnTo>
                    <a:lnTo>
                      <a:pt x="203" y="111"/>
                    </a:lnTo>
                    <a:lnTo>
                      <a:pt x="202" y="122"/>
                    </a:lnTo>
                    <a:lnTo>
                      <a:pt x="199" y="132"/>
                    </a:lnTo>
                    <a:lnTo>
                      <a:pt x="196" y="141"/>
                    </a:lnTo>
                    <a:lnTo>
                      <a:pt x="192" y="150"/>
                    </a:lnTo>
                    <a:lnTo>
                      <a:pt x="187" y="159"/>
                    </a:lnTo>
                    <a:lnTo>
                      <a:pt x="180" y="166"/>
                    </a:lnTo>
                    <a:lnTo>
                      <a:pt x="174" y="174"/>
                    </a:lnTo>
                    <a:lnTo>
                      <a:pt x="166" y="180"/>
                    </a:lnTo>
                    <a:lnTo>
                      <a:pt x="159" y="186"/>
                    </a:lnTo>
                    <a:lnTo>
                      <a:pt x="150" y="192"/>
                    </a:lnTo>
                    <a:lnTo>
                      <a:pt x="141" y="196"/>
                    </a:lnTo>
                    <a:lnTo>
                      <a:pt x="132" y="199"/>
                    </a:lnTo>
                    <a:lnTo>
                      <a:pt x="122" y="202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2" y="203"/>
                    </a:lnTo>
                    <a:lnTo>
                      <a:pt x="82" y="202"/>
                    </a:lnTo>
                    <a:lnTo>
                      <a:pt x="71" y="199"/>
                    </a:lnTo>
                    <a:lnTo>
                      <a:pt x="63" y="196"/>
                    </a:lnTo>
                    <a:lnTo>
                      <a:pt x="54" y="192"/>
                    </a:lnTo>
                    <a:lnTo>
                      <a:pt x="45" y="186"/>
                    </a:lnTo>
                    <a:lnTo>
                      <a:pt x="37" y="180"/>
                    </a:lnTo>
                    <a:lnTo>
                      <a:pt x="30" y="174"/>
                    </a:lnTo>
                    <a:lnTo>
                      <a:pt x="24" y="166"/>
                    </a:lnTo>
                    <a:lnTo>
                      <a:pt x="18" y="159"/>
                    </a:lnTo>
                    <a:lnTo>
                      <a:pt x="12" y="150"/>
                    </a:lnTo>
                    <a:lnTo>
                      <a:pt x="8" y="141"/>
                    </a:lnTo>
                    <a:lnTo>
                      <a:pt x="5" y="132"/>
                    </a:lnTo>
                    <a:lnTo>
                      <a:pt x="2" y="122"/>
                    </a:lnTo>
                    <a:lnTo>
                      <a:pt x="0" y="11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D3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7" name="Freeform 109"/>
              <p:cNvSpPr>
                <a:spLocks noChangeAspect="1"/>
              </p:cNvSpPr>
              <p:nvPr/>
            </p:nvSpPr>
            <p:spPr bwMode="auto">
              <a:xfrm rot="5400000">
                <a:off x="2459" y="1027"/>
                <a:ext cx="23" cy="37"/>
              </a:xfrm>
              <a:custGeom>
                <a:avLst/>
                <a:gdLst>
                  <a:gd name="T0" fmla="*/ 1587640 w 12"/>
                  <a:gd name="T1" fmla="*/ 2369010 h 20"/>
                  <a:gd name="T2" fmla="*/ 965609 w 12"/>
                  <a:gd name="T3" fmla="*/ 2259675 h 20"/>
                  <a:gd name="T4" fmla="*/ 759332 w 12"/>
                  <a:gd name="T5" fmla="*/ 2259675 h 20"/>
                  <a:gd name="T6" fmla="*/ 0 w 12"/>
                  <a:gd name="T7" fmla="*/ 1953002 h 20"/>
                  <a:gd name="T8" fmla="*/ 0 w 12"/>
                  <a:gd name="T9" fmla="*/ 1811106 h 20"/>
                  <a:gd name="T10" fmla="*/ 0 w 12"/>
                  <a:gd name="T11" fmla="*/ 1528061 h 20"/>
                  <a:gd name="T12" fmla="*/ 262850 w 12"/>
                  <a:gd name="T13" fmla="*/ 1221446 h 20"/>
                  <a:gd name="T14" fmla="*/ 262850 w 12"/>
                  <a:gd name="T15" fmla="*/ 1066947 h 20"/>
                  <a:gd name="T16" fmla="*/ 759332 w 12"/>
                  <a:gd name="T17" fmla="*/ 825979 h 20"/>
                  <a:gd name="T18" fmla="*/ 759332 w 12"/>
                  <a:gd name="T19" fmla="*/ 446475 h 20"/>
                  <a:gd name="T20" fmla="*/ 1455386 w 12"/>
                  <a:gd name="T21" fmla="*/ 130453 h 20"/>
                  <a:gd name="T22" fmla="*/ 1587640 w 12"/>
                  <a:gd name="T23" fmla="*/ 0 h 20"/>
                  <a:gd name="T24" fmla="*/ 2096849 w 12"/>
                  <a:gd name="T25" fmla="*/ 0 h 20"/>
                  <a:gd name="T26" fmla="*/ 2286029 w 12"/>
                  <a:gd name="T27" fmla="*/ 130453 h 20"/>
                  <a:gd name="T28" fmla="*/ 2789490 w 12"/>
                  <a:gd name="T29" fmla="*/ 446475 h 20"/>
                  <a:gd name="T30" fmla="*/ 2789490 w 12"/>
                  <a:gd name="T31" fmla="*/ 692187 h 20"/>
                  <a:gd name="T32" fmla="*/ 2286029 w 12"/>
                  <a:gd name="T33" fmla="*/ 825979 h 20"/>
                  <a:gd name="T34" fmla="*/ 2286029 w 12"/>
                  <a:gd name="T35" fmla="*/ 1221446 h 20"/>
                  <a:gd name="T36" fmla="*/ 2286029 w 12"/>
                  <a:gd name="T37" fmla="*/ 1436958 h 20"/>
                  <a:gd name="T38" fmla="*/ 2096849 w 12"/>
                  <a:gd name="T39" fmla="*/ 1528061 h 20"/>
                  <a:gd name="T40" fmla="*/ 2096849 w 12"/>
                  <a:gd name="T41" fmla="*/ 1528061 h 20"/>
                  <a:gd name="T42" fmla="*/ 2286029 w 12"/>
                  <a:gd name="T43" fmla="*/ 1811106 h 20"/>
                  <a:gd name="T44" fmla="*/ 2286029 w 12"/>
                  <a:gd name="T45" fmla="*/ 1953002 h 20"/>
                  <a:gd name="T46" fmla="*/ 2096849 w 12"/>
                  <a:gd name="T47" fmla="*/ 2259675 h 20"/>
                  <a:gd name="T48" fmla="*/ 1587640 w 12"/>
                  <a:gd name="T49" fmla="*/ 23690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" h="20">
                    <a:moveTo>
                      <a:pt x="7" y="20"/>
                    </a:moveTo>
                    <a:lnTo>
                      <a:pt x="4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9" y="19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8" name="Freeform 110"/>
              <p:cNvSpPr>
                <a:spLocks noChangeAspect="1"/>
              </p:cNvSpPr>
              <p:nvPr/>
            </p:nvSpPr>
            <p:spPr bwMode="auto">
              <a:xfrm rot="5400000">
                <a:off x="2095" y="1209"/>
                <a:ext cx="998" cy="667"/>
              </a:xfrm>
              <a:custGeom>
                <a:avLst/>
                <a:gdLst>
                  <a:gd name="T0" fmla="*/ 68891058 w 533"/>
                  <a:gd name="T1" fmla="*/ 20960582 h 356"/>
                  <a:gd name="T2" fmla="*/ 57068653 w 533"/>
                  <a:gd name="T3" fmla="*/ 10188494 h 356"/>
                  <a:gd name="T4" fmla="*/ 42914545 w 533"/>
                  <a:gd name="T5" fmla="*/ 2902407 h 356"/>
                  <a:gd name="T6" fmla="*/ 26664210 w 533"/>
                  <a:gd name="T7" fmla="*/ 0 h 356"/>
                  <a:gd name="T8" fmla="*/ 13582984 w 533"/>
                  <a:gd name="T9" fmla="*/ 1031070 h 356"/>
                  <a:gd name="T10" fmla="*/ 1758504 w 533"/>
                  <a:gd name="T11" fmla="*/ 4699691 h 356"/>
                  <a:gd name="T12" fmla="*/ 291437 w 533"/>
                  <a:gd name="T13" fmla="*/ 8504093 h 356"/>
                  <a:gd name="T14" fmla="*/ 2403197 w 533"/>
                  <a:gd name="T15" fmla="*/ 10581488 h 356"/>
                  <a:gd name="T16" fmla="*/ 4499795 w 533"/>
                  <a:gd name="T17" fmla="*/ 12480520 h 356"/>
                  <a:gd name="T18" fmla="*/ 6509400 w 533"/>
                  <a:gd name="T19" fmla="*/ 10581488 h 356"/>
                  <a:gd name="T20" fmla="*/ 8717251 w 533"/>
                  <a:gd name="T21" fmla="*/ 10285537 h 356"/>
                  <a:gd name="T22" fmla="*/ 11360702 w 533"/>
                  <a:gd name="T23" fmla="*/ 7862838 h 356"/>
                  <a:gd name="T24" fmla="*/ 14105064 w 533"/>
                  <a:gd name="T25" fmla="*/ 5577668 h 356"/>
                  <a:gd name="T26" fmla="*/ 17872667 w 533"/>
                  <a:gd name="T27" fmla="*/ 4196657 h 356"/>
                  <a:gd name="T28" fmla="*/ 21272009 w 533"/>
                  <a:gd name="T29" fmla="*/ 4538916 h 356"/>
                  <a:gd name="T30" fmla="*/ 24246120 w 533"/>
                  <a:gd name="T31" fmla="*/ 3323462 h 356"/>
                  <a:gd name="T32" fmla="*/ 28650090 w 533"/>
                  <a:gd name="T33" fmla="*/ 5196095 h 356"/>
                  <a:gd name="T34" fmla="*/ 31636574 w 533"/>
                  <a:gd name="T35" fmla="*/ 5577668 h 356"/>
                  <a:gd name="T36" fmla="*/ 33552625 w 533"/>
                  <a:gd name="T37" fmla="*/ 7862838 h 356"/>
                  <a:gd name="T38" fmla="*/ 35955746 w 533"/>
                  <a:gd name="T39" fmla="*/ 8000343 h 356"/>
                  <a:gd name="T40" fmla="*/ 36892266 w 533"/>
                  <a:gd name="T41" fmla="*/ 9391579 h 356"/>
                  <a:gd name="T42" fmla="*/ 38076144 w 533"/>
                  <a:gd name="T43" fmla="*/ 10581488 h 356"/>
                  <a:gd name="T44" fmla="*/ 40903135 w 533"/>
                  <a:gd name="T45" fmla="*/ 9391579 h 356"/>
                  <a:gd name="T46" fmla="*/ 42280611 w 533"/>
                  <a:gd name="T47" fmla="*/ 11666548 h 356"/>
                  <a:gd name="T48" fmla="*/ 44195793 w 533"/>
                  <a:gd name="T49" fmla="*/ 14548154 h 356"/>
                  <a:gd name="T50" fmla="*/ 46884677 w 533"/>
                  <a:gd name="T51" fmla="*/ 13904951 h 356"/>
                  <a:gd name="T52" fmla="*/ 49631115 w 533"/>
                  <a:gd name="T53" fmla="*/ 14548154 h 356"/>
                  <a:gd name="T54" fmla="*/ 52023282 w 533"/>
                  <a:gd name="T55" fmla="*/ 15466542 h 356"/>
                  <a:gd name="T56" fmla="*/ 51840050 w 533"/>
                  <a:gd name="T57" fmla="*/ 18240164 h 356"/>
                  <a:gd name="T58" fmla="*/ 48742264 w 533"/>
                  <a:gd name="T59" fmla="*/ 18535681 h 356"/>
                  <a:gd name="T60" fmla="*/ 46884677 w 533"/>
                  <a:gd name="T61" fmla="*/ 21031730 h 356"/>
                  <a:gd name="T62" fmla="*/ 49144806 w 533"/>
                  <a:gd name="T63" fmla="*/ 26052254 h 356"/>
                  <a:gd name="T64" fmla="*/ 51384447 w 533"/>
                  <a:gd name="T65" fmla="*/ 29375740 h 356"/>
                  <a:gd name="T66" fmla="*/ 54287987 w 533"/>
                  <a:gd name="T67" fmla="*/ 32144266 h 356"/>
                  <a:gd name="T68" fmla="*/ 56981331 w 533"/>
                  <a:gd name="T69" fmla="*/ 31699969 h 356"/>
                  <a:gd name="T70" fmla="*/ 57407128 w 533"/>
                  <a:gd name="T71" fmla="*/ 29275940 h 356"/>
                  <a:gd name="T72" fmla="*/ 54419635 w 533"/>
                  <a:gd name="T73" fmla="*/ 26052254 h 356"/>
                  <a:gd name="T74" fmla="*/ 53213382 w 533"/>
                  <a:gd name="T75" fmla="*/ 23383446 h 356"/>
                  <a:gd name="T76" fmla="*/ 56151260 w 533"/>
                  <a:gd name="T77" fmla="*/ 23804953 h 356"/>
                  <a:gd name="T78" fmla="*/ 59236962 w 533"/>
                  <a:gd name="T79" fmla="*/ 25021184 h 356"/>
                  <a:gd name="T80" fmla="*/ 59628710 w 533"/>
                  <a:gd name="T81" fmla="*/ 21858392 h 356"/>
                  <a:gd name="T82" fmla="*/ 62174505 w 533"/>
                  <a:gd name="T83" fmla="*/ 23804953 h 356"/>
                  <a:gd name="T84" fmla="*/ 62660814 w 533"/>
                  <a:gd name="T85" fmla="*/ 27444045 h 356"/>
                  <a:gd name="T86" fmla="*/ 62481207 w 533"/>
                  <a:gd name="T87" fmla="*/ 30374627 h 356"/>
                  <a:gd name="T88" fmla="*/ 60811263 w 533"/>
                  <a:gd name="T89" fmla="*/ 31963011 h 356"/>
                  <a:gd name="T90" fmla="*/ 59810593 w 533"/>
                  <a:gd name="T91" fmla="*/ 34174689 h 356"/>
                  <a:gd name="T92" fmla="*/ 62018274 w 533"/>
                  <a:gd name="T93" fmla="*/ 37144833 h 356"/>
                  <a:gd name="T94" fmla="*/ 64757307 w 533"/>
                  <a:gd name="T95" fmla="*/ 40953785 h 356"/>
                  <a:gd name="T96" fmla="*/ 65310938 w 533"/>
                  <a:gd name="T97" fmla="*/ 46691015 h 356"/>
                  <a:gd name="T98" fmla="*/ 65787100 w 533"/>
                  <a:gd name="T99" fmla="*/ 52811269 h 356"/>
                  <a:gd name="T100" fmla="*/ 68891058 w 533"/>
                  <a:gd name="T101" fmla="*/ 53498356 h 356"/>
                  <a:gd name="T102" fmla="*/ 71632854 w 533"/>
                  <a:gd name="T103" fmla="*/ 49460589 h 356"/>
                  <a:gd name="T104" fmla="*/ 74025126 w 533"/>
                  <a:gd name="T105" fmla="*/ 44600853 h 356"/>
                  <a:gd name="T106" fmla="*/ 76244148 w 533"/>
                  <a:gd name="T107" fmla="*/ 42518307 h 356"/>
                  <a:gd name="T108" fmla="*/ 78521211 w 533"/>
                  <a:gd name="T109" fmla="*/ 41992297 h 356"/>
                  <a:gd name="T110" fmla="*/ 79362280 w 533"/>
                  <a:gd name="T111" fmla="*/ 39753011 h 356"/>
                  <a:gd name="T112" fmla="*/ 76875290 w 533"/>
                  <a:gd name="T113" fmla="*/ 33525449 h 35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33" h="356">
                    <a:moveTo>
                      <a:pt x="510" y="216"/>
                    </a:moveTo>
                    <a:lnTo>
                      <a:pt x="504" y="205"/>
                    </a:lnTo>
                    <a:lnTo>
                      <a:pt x="498" y="193"/>
                    </a:lnTo>
                    <a:lnTo>
                      <a:pt x="491" y="181"/>
                    </a:lnTo>
                    <a:lnTo>
                      <a:pt x="484" y="170"/>
                    </a:lnTo>
                    <a:lnTo>
                      <a:pt x="476" y="159"/>
                    </a:lnTo>
                    <a:lnTo>
                      <a:pt x="469" y="148"/>
                    </a:lnTo>
                    <a:lnTo>
                      <a:pt x="460" y="138"/>
                    </a:lnTo>
                    <a:lnTo>
                      <a:pt x="451" y="129"/>
                    </a:lnTo>
                    <a:lnTo>
                      <a:pt x="442" y="119"/>
                    </a:lnTo>
                    <a:lnTo>
                      <a:pt x="433" y="110"/>
                    </a:lnTo>
                    <a:lnTo>
                      <a:pt x="423" y="101"/>
                    </a:lnTo>
                    <a:lnTo>
                      <a:pt x="414" y="92"/>
                    </a:lnTo>
                    <a:lnTo>
                      <a:pt x="404" y="83"/>
                    </a:lnTo>
                    <a:lnTo>
                      <a:pt x="392" y="74"/>
                    </a:lnTo>
                    <a:lnTo>
                      <a:pt x="381" y="67"/>
                    </a:lnTo>
                    <a:lnTo>
                      <a:pt x="371" y="59"/>
                    </a:lnTo>
                    <a:lnTo>
                      <a:pt x="359" y="53"/>
                    </a:lnTo>
                    <a:lnTo>
                      <a:pt x="347" y="46"/>
                    </a:lnTo>
                    <a:lnTo>
                      <a:pt x="335" y="40"/>
                    </a:lnTo>
                    <a:lnTo>
                      <a:pt x="323" y="34"/>
                    </a:lnTo>
                    <a:lnTo>
                      <a:pt x="312" y="30"/>
                    </a:lnTo>
                    <a:lnTo>
                      <a:pt x="298" y="24"/>
                    </a:lnTo>
                    <a:lnTo>
                      <a:pt x="286" y="19"/>
                    </a:lnTo>
                    <a:lnTo>
                      <a:pt x="273" y="16"/>
                    </a:lnTo>
                    <a:lnTo>
                      <a:pt x="260" y="12"/>
                    </a:lnTo>
                    <a:lnTo>
                      <a:pt x="246" y="9"/>
                    </a:lnTo>
                    <a:lnTo>
                      <a:pt x="233" y="6"/>
                    </a:lnTo>
                    <a:lnTo>
                      <a:pt x="220" y="4"/>
                    </a:lnTo>
                    <a:lnTo>
                      <a:pt x="206" y="1"/>
                    </a:lnTo>
                    <a:lnTo>
                      <a:pt x="191" y="1"/>
                    </a:lnTo>
                    <a:lnTo>
                      <a:pt x="178" y="0"/>
                    </a:lnTo>
                    <a:lnTo>
                      <a:pt x="163" y="0"/>
                    </a:lnTo>
                    <a:lnTo>
                      <a:pt x="153" y="0"/>
                    </a:lnTo>
                    <a:lnTo>
                      <a:pt x="142" y="0"/>
                    </a:lnTo>
                    <a:lnTo>
                      <a:pt x="132" y="1"/>
                    </a:lnTo>
                    <a:lnTo>
                      <a:pt x="122" y="1"/>
                    </a:lnTo>
                    <a:lnTo>
                      <a:pt x="111" y="3"/>
                    </a:lnTo>
                    <a:lnTo>
                      <a:pt x="101" y="4"/>
                    </a:lnTo>
                    <a:lnTo>
                      <a:pt x="91" y="7"/>
                    </a:lnTo>
                    <a:lnTo>
                      <a:pt x="80" y="9"/>
                    </a:lnTo>
                    <a:lnTo>
                      <a:pt x="70" y="12"/>
                    </a:lnTo>
                    <a:lnTo>
                      <a:pt x="59" y="13"/>
                    </a:lnTo>
                    <a:lnTo>
                      <a:pt x="51" y="16"/>
                    </a:lnTo>
                    <a:lnTo>
                      <a:pt x="40" y="19"/>
                    </a:lnTo>
                    <a:lnTo>
                      <a:pt x="31" y="24"/>
                    </a:lnTo>
                    <a:lnTo>
                      <a:pt x="21" y="27"/>
                    </a:lnTo>
                    <a:lnTo>
                      <a:pt x="12" y="31"/>
                    </a:lnTo>
                    <a:lnTo>
                      <a:pt x="3" y="36"/>
                    </a:lnTo>
                    <a:lnTo>
                      <a:pt x="3" y="40"/>
                    </a:lnTo>
                    <a:lnTo>
                      <a:pt x="3" y="43"/>
                    </a:lnTo>
                    <a:lnTo>
                      <a:pt x="2" y="46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2" y="53"/>
                    </a:lnTo>
                    <a:lnTo>
                      <a:pt x="2" y="56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2" y="65"/>
                    </a:lnTo>
                    <a:lnTo>
                      <a:pt x="5" y="67"/>
                    </a:lnTo>
                    <a:lnTo>
                      <a:pt x="9" y="67"/>
                    </a:lnTo>
                    <a:lnTo>
                      <a:pt x="12" y="68"/>
                    </a:lnTo>
                    <a:lnTo>
                      <a:pt x="15" y="68"/>
                    </a:lnTo>
                    <a:lnTo>
                      <a:pt x="16" y="70"/>
                    </a:lnTo>
                    <a:lnTo>
                      <a:pt x="18" y="71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5" y="80"/>
                    </a:lnTo>
                    <a:lnTo>
                      <a:pt x="27" y="82"/>
                    </a:lnTo>
                    <a:lnTo>
                      <a:pt x="30" y="82"/>
                    </a:lnTo>
                    <a:lnTo>
                      <a:pt x="31" y="80"/>
                    </a:lnTo>
                    <a:lnTo>
                      <a:pt x="33" y="79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9" y="74"/>
                    </a:lnTo>
                    <a:lnTo>
                      <a:pt x="40" y="71"/>
                    </a:lnTo>
                    <a:lnTo>
                      <a:pt x="42" y="70"/>
                    </a:lnTo>
                    <a:lnTo>
                      <a:pt x="43" y="70"/>
                    </a:lnTo>
                    <a:lnTo>
                      <a:pt x="45" y="68"/>
                    </a:lnTo>
                    <a:lnTo>
                      <a:pt x="48" y="68"/>
                    </a:lnTo>
                    <a:lnTo>
                      <a:pt x="49" y="70"/>
                    </a:lnTo>
                    <a:lnTo>
                      <a:pt x="52" y="70"/>
                    </a:lnTo>
                    <a:lnTo>
                      <a:pt x="54" y="70"/>
                    </a:lnTo>
                    <a:lnTo>
                      <a:pt x="55" y="70"/>
                    </a:lnTo>
                    <a:lnTo>
                      <a:pt x="56" y="70"/>
                    </a:lnTo>
                    <a:lnTo>
                      <a:pt x="58" y="68"/>
                    </a:lnTo>
                    <a:lnTo>
                      <a:pt x="59" y="67"/>
                    </a:lnTo>
                    <a:lnTo>
                      <a:pt x="61" y="64"/>
                    </a:lnTo>
                    <a:lnTo>
                      <a:pt x="64" y="61"/>
                    </a:lnTo>
                    <a:lnTo>
                      <a:pt x="67" y="58"/>
                    </a:lnTo>
                    <a:lnTo>
                      <a:pt x="68" y="55"/>
                    </a:lnTo>
                    <a:lnTo>
                      <a:pt x="71" y="53"/>
                    </a:lnTo>
                    <a:lnTo>
                      <a:pt x="74" y="53"/>
                    </a:lnTo>
                    <a:lnTo>
                      <a:pt x="76" y="52"/>
                    </a:lnTo>
                    <a:lnTo>
                      <a:pt x="77" y="50"/>
                    </a:lnTo>
                    <a:lnTo>
                      <a:pt x="77" y="47"/>
                    </a:lnTo>
                    <a:lnTo>
                      <a:pt x="77" y="44"/>
                    </a:lnTo>
                    <a:lnTo>
                      <a:pt x="79" y="40"/>
                    </a:lnTo>
                    <a:lnTo>
                      <a:pt x="83" y="39"/>
                    </a:lnTo>
                    <a:lnTo>
                      <a:pt x="86" y="37"/>
                    </a:lnTo>
                    <a:lnTo>
                      <a:pt x="91" y="37"/>
                    </a:lnTo>
                    <a:lnTo>
                      <a:pt x="94" y="37"/>
                    </a:lnTo>
                    <a:lnTo>
                      <a:pt x="98" y="37"/>
                    </a:lnTo>
                    <a:lnTo>
                      <a:pt x="102" y="37"/>
                    </a:lnTo>
                    <a:lnTo>
                      <a:pt x="107" y="36"/>
                    </a:lnTo>
                    <a:lnTo>
                      <a:pt x="110" y="36"/>
                    </a:lnTo>
                    <a:lnTo>
                      <a:pt x="113" y="33"/>
                    </a:lnTo>
                    <a:lnTo>
                      <a:pt x="114" y="31"/>
                    </a:lnTo>
                    <a:lnTo>
                      <a:pt x="117" y="30"/>
                    </a:lnTo>
                    <a:lnTo>
                      <a:pt x="119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6" y="27"/>
                    </a:lnTo>
                    <a:lnTo>
                      <a:pt x="129" y="27"/>
                    </a:lnTo>
                    <a:lnTo>
                      <a:pt x="132" y="28"/>
                    </a:lnTo>
                    <a:lnTo>
                      <a:pt x="137" y="28"/>
                    </a:lnTo>
                    <a:lnTo>
                      <a:pt x="140" y="30"/>
                    </a:lnTo>
                    <a:lnTo>
                      <a:pt x="142" y="30"/>
                    </a:lnTo>
                    <a:lnTo>
                      <a:pt x="145" y="30"/>
                    </a:lnTo>
                    <a:lnTo>
                      <a:pt x="148" y="30"/>
                    </a:lnTo>
                    <a:lnTo>
                      <a:pt x="151" y="28"/>
                    </a:lnTo>
                    <a:lnTo>
                      <a:pt x="153" y="27"/>
                    </a:lnTo>
                    <a:lnTo>
                      <a:pt x="154" y="25"/>
                    </a:lnTo>
                    <a:lnTo>
                      <a:pt x="157" y="24"/>
                    </a:lnTo>
                    <a:lnTo>
                      <a:pt x="159" y="22"/>
                    </a:lnTo>
                    <a:lnTo>
                      <a:pt x="162" y="22"/>
                    </a:lnTo>
                    <a:lnTo>
                      <a:pt x="165" y="21"/>
                    </a:lnTo>
                    <a:lnTo>
                      <a:pt x="168" y="22"/>
                    </a:lnTo>
                    <a:lnTo>
                      <a:pt x="172" y="22"/>
                    </a:lnTo>
                    <a:lnTo>
                      <a:pt x="177" y="25"/>
                    </a:lnTo>
                    <a:lnTo>
                      <a:pt x="183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91" y="34"/>
                    </a:lnTo>
                    <a:lnTo>
                      <a:pt x="194" y="34"/>
                    </a:lnTo>
                    <a:lnTo>
                      <a:pt x="197" y="34"/>
                    </a:lnTo>
                    <a:lnTo>
                      <a:pt x="199" y="34"/>
                    </a:lnTo>
                    <a:lnTo>
                      <a:pt x="202" y="34"/>
                    </a:lnTo>
                    <a:lnTo>
                      <a:pt x="203" y="34"/>
                    </a:lnTo>
                    <a:lnTo>
                      <a:pt x="206" y="36"/>
                    </a:lnTo>
                    <a:lnTo>
                      <a:pt x="208" y="36"/>
                    </a:lnTo>
                    <a:lnTo>
                      <a:pt x="211" y="37"/>
                    </a:lnTo>
                    <a:lnTo>
                      <a:pt x="212" y="39"/>
                    </a:lnTo>
                    <a:lnTo>
                      <a:pt x="215" y="40"/>
                    </a:lnTo>
                    <a:lnTo>
                      <a:pt x="217" y="42"/>
                    </a:lnTo>
                    <a:lnTo>
                      <a:pt x="218" y="44"/>
                    </a:lnTo>
                    <a:lnTo>
                      <a:pt x="220" y="46"/>
                    </a:lnTo>
                    <a:lnTo>
                      <a:pt x="221" y="49"/>
                    </a:lnTo>
                    <a:lnTo>
                      <a:pt x="223" y="50"/>
                    </a:lnTo>
                    <a:lnTo>
                      <a:pt x="224" y="52"/>
                    </a:lnTo>
                    <a:lnTo>
                      <a:pt x="227" y="53"/>
                    </a:lnTo>
                    <a:lnTo>
                      <a:pt x="229" y="55"/>
                    </a:lnTo>
                    <a:lnTo>
                      <a:pt x="230" y="55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6" y="55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3" y="53"/>
                    </a:lnTo>
                    <a:lnTo>
                      <a:pt x="245" y="53"/>
                    </a:lnTo>
                    <a:lnTo>
                      <a:pt x="246" y="53"/>
                    </a:lnTo>
                    <a:lnTo>
                      <a:pt x="248" y="53"/>
                    </a:lnTo>
                    <a:lnTo>
                      <a:pt x="248" y="55"/>
                    </a:lnTo>
                    <a:lnTo>
                      <a:pt x="248" y="58"/>
                    </a:lnTo>
                    <a:lnTo>
                      <a:pt x="248" y="61"/>
                    </a:lnTo>
                    <a:lnTo>
                      <a:pt x="246" y="62"/>
                    </a:lnTo>
                    <a:lnTo>
                      <a:pt x="245" y="62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9" y="67"/>
                    </a:lnTo>
                    <a:lnTo>
                      <a:pt x="252" y="68"/>
                    </a:lnTo>
                    <a:lnTo>
                      <a:pt x="254" y="70"/>
                    </a:lnTo>
                    <a:lnTo>
                      <a:pt x="257" y="71"/>
                    </a:lnTo>
                    <a:lnTo>
                      <a:pt x="260" y="74"/>
                    </a:lnTo>
                    <a:lnTo>
                      <a:pt x="264" y="74"/>
                    </a:lnTo>
                    <a:lnTo>
                      <a:pt x="267" y="74"/>
                    </a:lnTo>
                    <a:lnTo>
                      <a:pt x="269" y="71"/>
                    </a:lnTo>
                    <a:lnTo>
                      <a:pt x="270" y="67"/>
                    </a:lnTo>
                    <a:lnTo>
                      <a:pt x="270" y="65"/>
                    </a:lnTo>
                    <a:lnTo>
                      <a:pt x="273" y="62"/>
                    </a:lnTo>
                    <a:lnTo>
                      <a:pt x="276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2" y="65"/>
                    </a:lnTo>
                    <a:lnTo>
                      <a:pt x="283" y="67"/>
                    </a:lnTo>
                    <a:lnTo>
                      <a:pt x="283" y="71"/>
                    </a:lnTo>
                    <a:lnTo>
                      <a:pt x="282" y="74"/>
                    </a:lnTo>
                    <a:lnTo>
                      <a:pt x="282" y="77"/>
                    </a:lnTo>
                    <a:lnTo>
                      <a:pt x="283" y="79"/>
                    </a:lnTo>
                    <a:lnTo>
                      <a:pt x="285" y="82"/>
                    </a:lnTo>
                    <a:lnTo>
                      <a:pt x="286" y="83"/>
                    </a:lnTo>
                    <a:lnTo>
                      <a:pt x="288" y="85"/>
                    </a:lnTo>
                    <a:lnTo>
                      <a:pt x="289" y="87"/>
                    </a:lnTo>
                    <a:lnTo>
                      <a:pt x="291" y="90"/>
                    </a:lnTo>
                    <a:lnTo>
                      <a:pt x="294" y="93"/>
                    </a:lnTo>
                    <a:lnTo>
                      <a:pt x="295" y="96"/>
                    </a:lnTo>
                    <a:lnTo>
                      <a:pt x="300" y="96"/>
                    </a:lnTo>
                    <a:lnTo>
                      <a:pt x="301" y="95"/>
                    </a:lnTo>
                    <a:lnTo>
                      <a:pt x="304" y="95"/>
                    </a:lnTo>
                    <a:lnTo>
                      <a:pt x="306" y="93"/>
                    </a:lnTo>
                    <a:lnTo>
                      <a:pt x="307" y="93"/>
                    </a:lnTo>
                    <a:lnTo>
                      <a:pt x="309" y="92"/>
                    </a:lnTo>
                    <a:lnTo>
                      <a:pt x="312" y="92"/>
                    </a:lnTo>
                    <a:lnTo>
                      <a:pt x="313" y="92"/>
                    </a:lnTo>
                    <a:lnTo>
                      <a:pt x="316" y="93"/>
                    </a:lnTo>
                    <a:lnTo>
                      <a:pt x="317" y="95"/>
                    </a:lnTo>
                    <a:lnTo>
                      <a:pt x="320" y="95"/>
                    </a:lnTo>
                    <a:lnTo>
                      <a:pt x="322" y="96"/>
                    </a:lnTo>
                    <a:lnTo>
                      <a:pt x="325" y="96"/>
                    </a:lnTo>
                    <a:lnTo>
                      <a:pt x="326" y="96"/>
                    </a:lnTo>
                    <a:lnTo>
                      <a:pt x="329" y="96"/>
                    </a:lnTo>
                    <a:lnTo>
                      <a:pt x="331" y="96"/>
                    </a:lnTo>
                    <a:lnTo>
                      <a:pt x="334" y="96"/>
                    </a:lnTo>
                    <a:lnTo>
                      <a:pt x="335" y="96"/>
                    </a:lnTo>
                    <a:lnTo>
                      <a:pt x="338" y="96"/>
                    </a:lnTo>
                    <a:lnTo>
                      <a:pt x="340" y="96"/>
                    </a:lnTo>
                    <a:lnTo>
                      <a:pt x="343" y="98"/>
                    </a:lnTo>
                    <a:lnTo>
                      <a:pt x="344" y="99"/>
                    </a:lnTo>
                    <a:lnTo>
                      <a:pt x="346" y="101"/>
                    </a:lnTo>
                    <a:lnTo>
                      <a:pt x="347" y="102"/>
                    </a:lnTo>
                    <a:lnTo>
                      <a:pt x="349" y="104"/>
                    </a:lnTo>
                    <a:lnTo>
                      <a:pt x="353" y="107"/>
                    </a:lnTo>
                    <a:lnTo>
                      <a:pt x="356" y="113"/>
                    </a:lnTo>
                    <a:lnTo>
                      <a:pt x="356" y="117"/>
                    </a:lnTo>
                    <a:lnTo>
                      <a:pt x="353" y="122"/>
                    </a:lnTo>
                    <a:lnTo>
                      <a:pt x="349" y="123"/>
                    </a:lnTo>
                    <a:lnTo>
                      <a:pt x="347" y="122"/>
                    </a:lnTo>
                    <a:lnTo>
                      <a:pt x="346" y="120"/>
                    </a:lnTo>
                    <a:lnTo>
                      <a:pt x="344" y="117"/>
                    </a:lnTo>
                    <a:lnTo>
                      <a:pt x="343" y="116"/>
                    </a:lnTo>
                    <a:lnTo>
                      <a:pt x="340" y="114"/>
                    </a:lnTo>
                    <a:lnTo>
                      <a:pt x="335" y="113"/>
                    </a:lnTo>
                    <a:lnTo>
                      <a:pt x="332" y="113"/>
                    </a:lnTo>
                    <a:lnTo>
                      <a:pt x="329" y="116"/>
                    </a:lnTo>
                    <a:lnTo>
                      <a:pt x="326" y="119"/>
                    </a:lnTo>
                    <a:lnTo>
                      <a:pt x="325" y="122"/>
                    </a:lnTo>
                    <a:lnTo>
                      <a:pt x="326" y="123"/>
                    </a:lnTo>
                    <a:lnTo>
                      <a:pt x="328" y="126"/>
                    </a:lnTo>
                    <a:lnTo>
                      <a:pt x="328" y="129"/>
                    </a:lnTo>
                    <a:lnTo>
                      <a:pt x="326" y="132"/>
                    </a:lnTo>
                    <a:lnTo>
                      <a:pt x="320" y="133"/>
                    </a:lnTo>
                    <a:lnTo>
                      <a:pt x="316" y="133"/>
                    </a:lnTo>
                    <a:lnTo>
                      <a:pt x="315" y="136"/>
                    </a:lnTo>
                    <a:lnTo>
                      <a:pt x="313" y="139"/>
                    </a:lnTo>
                    <a:lnTo>
                      <a:pt x="315" y="144"/>
                    </a:lnTo>
                    <a:lnTo>
                      <a:pt x="316" y="148"/>
                    </a:lnTo>
                    <a:lnTo>
                      <a:pt x="319" y="154"/>
                    </a:lnTo>
                    <a:lnTo>
                      <a:pt x="320" y="159"/>
                    </a:lnTo>
                    <a:lnTo>
                      <a:pt x="322" y="163"/>
                    </a:lnTo>
                    <a:lnTo>
                      <a:pt x="323" y="166"/>
                    </a:lnTo>
                    <a:lnTo>
                      <a:pt x="325" y="169"/>
                    </a:lnTo>
                    <a:lnTo>
                      <a:pt x="328" y="172"/>
                    </a:lnTo>
                    <a:lnTo>
                      <a:pt x="332" y="175"/>
                    </a:lnTo>
                    <a:lnTo>
                      <a:pt x="334" y="178"/>
                    </a:lnTo>
                    <a:lnTo>
                      <a:pt x="337" y="181"/>
                    </a:lnTo>
                    <a:lnTo>
                      <a:pt x="337" y="184"/>
                    </a:lnTo>
                    <a:lnTo>
                      <a:pt x="338" y="187"/>
                    </a:lnTo>
                    <a:lnTo>
                      <a:pt x="338" y="190"/>
                    </a:lnTo>
                    <a:lnTo>
                      <a:pt x="340" y="193"/>
                    </a:lnTo>
                    <a:lnTo>
                      <a:pt x="343" y="194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52" y="200"/>
                    </a:lnTo>
                    <a:lnTo>
                      <a:pt x="355" y="202"/>
                    </a:lnTo>
                    <a:lnTo>
                      <a:pt x="358" y="205"/>
                    </a:lnTo>
                    <a:lnTo>
                      <a:pt x="359" y="206"/>
                    </a:lnTo>
                    <a:lnTo>
                      <a:pt x="360" y="209"/>
                    </a:lnTo>
                    <a:lnTo>
                      <a:pt x="362" y="212"/>
                    </a:lnTo>
                    <a:lnTo>
                      <a:pt x="365" y="215"/>
                    </a:lnTo>
                    <a:lnTo>
                      <a:pt x="368" y="216"/>
                    </a:lnTo>
                    <a:lnTo>
                      <a:pt x="371" y="218"/>
                    </a:lnTo>
                    <a:lnTo>
                      <a:pt x="374" y="219"/>
                    </a:lnTo>
                    <a:lnTo>
                      <a:pt x="377" y="216"/>
                    </a:lnTo>
                    <a:lnTo>
                      <a:pt x="377" y="213"/>
                    </a:lnTo>
                    <a:lnTo>
                      <a:pt x="378" y="211"/>
                    </a:lnTo>
                    <a:lnTo>
                      <a:pt x="380" y="209"/>
                    </a:lnTo>
                    <a:lnTo>
                      <a:pt x="383" y="208"/>
                    </a:lnTo>
                    <a:lnTo>
                      <a:pt x="386" y="208"/>
                    </a:lnTo>
                    <a:lnTo>
                      <a:pt x="390" y="206"/>
                    </a:lnTo>
                    <a:lnTo>
                      <a:pt x="392" y="203"/>
                    </a:lnTo>
                    <a:lnTo>
                      <a:pt x="392" y="200"/>
                    </a:lnTo>
                    <a:lnTo>
                      <a:pt x="389" y="197"/>
                    </a:lnTo>
                    <a:lnTo>
                      <a:pt x="386" y="194"/>
                    </a:lnTo>
                    <a:lnTo>
                      <a:pt x="383" y="193"/>
                    </a:lnTo>
                    <a:lnTo>
                      <a:pt x="383" y="191"/>
                    </a:lnTo>
                    <a:lnTo>
                      <a:pt x="383" y="188"/>
                    </a:lnTo>
                    <a:lnTo>
                      <a:pt x="380" y="184"/>
                    </a:lnTo>
                    <a:lnTo>
                      <a:pt x="377" y="179"/>
                    </a:lnTo>
                    <a:lnTo>
                      <a:pt x="372" y="176"/>
                    </a:lnTo>
                    <a:lnTo>
                      <a:pt x="369" y="175"/>
                    </a:lnTo>
                    <a:lnTo>
                      <a:pt x="366" y="173"/>
                    </a:lnTo>
                    <a:lnTo>
                      <a:pt x="363" y="172"/>
                    </a:lnTo>
                    <a:lnTo>
                      <a:pt x="360" y="169"/>
                    </a:lnTo>
                    <a:lnTo>
                      <a:pt x="358" y="168"/>
                    </a:lnTo>
                    <a:lnTo>
                      <a:pt x="356" y="165"/>
                    </a:lnTo>
                    <a:lnTo>
                      <a:pt x="355" y="163"/>
                    </a:lnTo>
                    <a:lnTo>
                      <a:pt x="353" y="160"/>
                    </a:lnTo>
                    <a:lnTo>
                      <a:pt x="353" y="159"/>
                    </a:lnTo>
                    <a:lnTo>
                      <a:pt x="353" y="157"/>
                    </a:lnTo>
                    <a:lnTo>
                      <a:pt x="355" y="154"/>
                    </a:lnTo>
                    <a:lnTo>
                      <a:pt x="358" y="153"/>
                    </a:lnTo>
                    <a:lnTo>
                      <a:pt x="359" y="151"/>
                    </a:lnTo>
                    <a:lnTo>
                      <a:pt x="362" y="151"/>
                    </a:lnTo>
                    <a:lnTo>
                      <a:pt x="365" y="150"/>
                    </a:lnTo>
                    <a:lnTo>
                      <a:pt x="368" y="151"/>
                    </a:lnTo>
                    <a:lnTo>
                      <a:pt x="371" y="153"/>
                    </a:lnTo>
                    <a:lnTo>
                      <a:pt x="372" y="154"/>
                    </a:lnTo>
                    <a:lnTo>
                      <a:pt x="375" y="157"/>
                    </a:lnTo>
                    <a:lnTo>
                      <a:pt x="378" y="159"/>
                    </a:lnTo>
                    <a:lnTo>
                      <a:pt x="381" y="160"/>
                    </a:lnTo>
                    <a:lnTo>
                      <a:pt x="383" y="162"/>
                    </a:lnTo>
                    <a:lnTo>
                      <a:pt x="384" y="163"/>
                    </a:lnTo>
                    <a:lnTo>
                      <a:pt x="386" y="163"/>
                    </a:lnTo>
                    <a:lnTo>
                      <a:pt x="389" y="165"/>
                    </a:lnTo>
                    <a:lnTo>
                      <a:pt x="392" y="165"/>
                    </a:lnTo>
                    <a:lnTo>
                      <a:pt x="395" y="165"/>
                    </a:lnTo>
                    <a:lnTo>
                      <a:pt x="395" y="162"/>
                    </a:lnTo>
                    <a:lnTo>
                      <a:pt x="395" y="159"/>
                    </a:lnTo>
                    <a:lnTo>
                      <a:pt x="395" y="154"/>
                    </a:lnTo>
                    <a:lnTo>
                      <a:pt x="395" y="150"/>
                    </a:lnTo>
                    <a:lnTo>
                      <a:pt x="395" y="147"/>
                    </a:lnTo>
                    <a:lnTo>
                      <a:pt x="396" y="145"/>
                    </a:lnTo>
                    <a:lnTo>
                      <a:pt x="398" y="144"/>
                    </a:lnTo>
                    <a:lnTo>
                      <a:pt x="399" y="144"/>
                    </a:lnTo>
                    <a:lnTo>
                      <a:pt x="401" y="144"/>
                    </a:lnTo>
                    <a:lnTo>
                      <a:pt x="404" y="144"/>
                    </a:lnTo>
                    <a:lnTo>
                      <a:pt x="405" y="145"/>
                    </a:lnTo>
                    <a:lnTo>
                      <a:pt x="408" y="147"/>
                    </a:lnTo>
                    <a:lnTo>
                      <a:pt x="412" y="150"/>
                    </a:lnTo>
                    <a:lnTo>
                      <a:pt x="414" y="154"/>
                    </a:lnTo>
                    <a:lnTo>
                      <a:pt x="415" y="157"/>
                    </a:lnTo>
                    <a:lnTo>
                      <a:pt x="414" y="160"/>
                    </a:lnTo>
                    <a:lnTo>
                      <a:pt x="414" y="163"/>
                    </a:lnTo>
                    <a:lnTo>
                      <a:pt x="412" y="168"/>
                    </a:lnTo>
                    <a:lnTo>
                      <a:pt x="414" y="170"/>
                    </a:lnTo>
                    <a:lnTo>
                      <a:pt x="417" y="173"/>
                    </a:lnTo>
                    <a:lnTo>
                      <a:pt x="418" y="175"/>
                    </a:lnTo>
                    <a:lnTo>
                      <a:pt x="420" y="178"/>
                    </a:lnTo>
                    <a:lnTo>
                      <a:pt x="418" y="181"/>
                    </a:lnTo>
                    <a:lnTo>
                      <a:pt x="417" y="182"/>
                    </a:lnTo>
                    <a:lnTo>
                      <a:pt x="415" y="185"/>
                    </a:lnTo>
                    <a:lnTo>
                      <a:pt x="414" y="187"/>
                    </a:lnTo>
                    <a:lnTo>
                      <a:pt x="412" y="190"/>
                    </a:lnTo>
                    <a:lnTo>
                      <a:pt x="414" y="193"/>
                    </a:lnTo>
                    <a:lnTo>
                      <a:pt x="415" y="194"/>
                    </a:lnTo>
                    <a:lnTo>
                      <a:pt x="417" y="197"/>
                    </a:lnTo>
                    <a:lnTo>
                      <a:pt x="417" y="200"/>
                    </a:lnTo>
                    <a:lnTo>
                      <a:pt x="417" y="202"/>
                    </a:lnTo>
                    <a:lnTo>
                      <a:pt x="417" y="205"/>
                    </a:lnTo>
                    <a:lnTo>
                      <a:pt x="417" y="209"/>
                    </a:lnTo>
                    <a:lnTo>
                      <a:pt x="415" y="211"/>
                    </a:lnTo>
                    <a:lnTo>
                      <a:pt x="412" y="211"/>
                    </a:lnTo>
                    <a:lnTo>
                      <a:pt x="411" y="211"/>
                    </a:lnTo>
                    <a:lnTo>
                      <a:pt x="408" y="211"/>
                    </a:lnTo>
                    <a:lnTo>
                      <a:pt x="406" y="211"/>
                    </a:lnTo>
                    <a:lnTo>
                      <a:pt x="404" y="211"/>
                    </a:lnTo>
                    <a:lnTo>
                      <a:pt x="402" y="211"/>
                    </a:lnTo>
                    <a:lnTo>
                      <a:pt x="401" y="212"/>
                    </a:lnTo>
                    <a:lnTo>
                      <a:pt x="399" y="213"/>
                    </a:lnTo>
                    <a:lnTo>
                      <a:pt x="399" y="215"/>
                    </a:lnTo>
                    <a:lnTo>
                      <a:pt x="399" y="218"/>
                    </a:lnTo>
                    <a:lnTo>
                      <a:pt x="399" y="222"/>
                    </a:lnTo>
                    <a:lnTo>
                      <a:pt x="399" y="225"/>
                    </a:lnTo>
                    <a:lnTo>
                      <a:pt x="401" y="227"/>
                    </a:lnTo>
                    <a:lnTo>
                      <a:pt x="405" y="228"/>
                    </a:lnTo>
                    <a:lnTo>
                      <a:pt x="408" y="230"/>
                    </a:lnTo>
                    <a:lnTo>
                      <a:pt x="411" y="230"/>
                    </a:lnTo>
                    <a:lnTo>
                      <a:pt x="412" y="233"/>
                    </a:lnTo>
                    <a:lnTo>
                      <a:pt x="412" y="236"/>
                    </a:lnTo>
                    <a:lnTo>
                      <a:pt x="412" y="240"/>
                    </a:lnTo>
                    <a:lnTo>
                      <a:pt x="414" y="245"/>
                    </a:lnTo>
                    <a:lnTo>
                      <a:pt x="417" y="248"/>
                    </a:lnTo>
                    <a:lnTo>
                      <a:pt x="420" y="249"/>
                    </a:lnTo>
                    <a:lnTo>
                      <a:pt x="423" y="252"/>
                    </a:lnTo>
                    <a:lnTo>
                      <a:pt x="424" y="255"/>
                    </a:lnTo>
                    <a:lnTo>
                      <a:pt x="427" y="258"/>
                    </a:lnTo>
                    <a:lnTo>
                      <a:pt x="429" y="261"/>
                    </a:lnTo>
                    <a:lnTo>
                      <a:pt x="430" y="265"/>
                    </a:lnTo>
                    <a:lnTo>
                      <a:pt x="432" y="270"/>
                    </a:lnTo>
                    <a:lnTo>
                      <a:pt x="432" y="274"/>
                    </a:lnTo>
                    <a:lnTo>
                      <a:pt x="430" y="280"/>
                    </a:lnTo>
                    <a:lnTo>
                      <a:pt x="427" y="286"/>
                    </a:lnTo>
                    <a:lnTo>
                      <a:pt x="427" y="292"/>
                    </a:lnTo>
                    <a:lnTo>
                      <a:pt x="430" y="296"/>
                    </a:lnTo>
                    <a:lnTo>
                      <a:pt x="433" y="301"/>
                    </a:lnTo>
                    <a:lnTo>
                      <a:pt x="436" y="304"/>
                    </a:lnTo>
                    <a:lnTo>
                      <a:pt x="436" y="308"/>
                    </a:lnTo>
                    <a:lnTo>
                      <a:pt x="435" y="313"/>
                    </a:lnTo>
                    <a:lnTo>
                      <a:pt x="432" y="317"/>
                    </a:lnTo>
                    <a:lnTo>
                      <a:pt x="430" y="326"/>
                    </a:lnTo>
                    <a:lnTo>
                      <a:pt x="429" y="334"/>
                    </a:lnTo>
                    <a:lnTo>
                      <a:pt x="430" y="338"/>
                    </a:lnTo>
                    <a:lnTo>
                      <a:pt x="433" y="341"/>
                    </a:lnTo>
                    <a:lnTo>
                      <a:pt x="436" y="345"/>
                    </a:lnTo>
                    <a:lnTo>
                      <a:pt x="439" y="348"/>
                    </a:lnTo>
                    <a:lnTo>
                      <a:pt x="442" y="351"/>
                    </a:lnTo>
                    <a:lnTo>
                      <a:pt x="444" y="353"/>
                    </a:lnTo>
                    <a:lnTo>
                      <a:pt x="447" y="354"/>
                    </a:lnTo>
                    <a:lnTo>
                      <a:pt x="448" y="356"/>
                    </a:lnTo>
                    <a:lnTo>
                      <a:pt x="451" y="356"/>
                    </a:lnTo>
                    <a:lnTo>
                      <a:pt x="452" y="356"/>
                    </a:lnTo>
                    <a:lnTo>
                      <a:pt x="457" y="354"/>
                    </a:lnTo>
                    <a:lnTo>
                      <a:pt x="460" y="353"/>
                    </a:lnTo>
                    <a:lnTo>
                      <a:pt x="464" y="350"/>
                    </a:lnTo>
                    <a:lnTo>
                      <a:pt x="469" y="345"/>
                    </a:lnTo>
                    <a:lnTo>
                      <a:pt x="473" y="342"/>
                    </a:lnTo>
                    <a:lnTo>
                      <a:pt x="475" y="338"/>
                    </a:lnTo>
                    <a:lnTo>
                      <a:pt x="478" y="335"/>
                    </a:lnTo>
                    <a:lnTo>
                      <a:pt x="478" y="332"/>
                    </a:lnTo>
                    <a:lnTo>
                      <a:pt x="479" y="329"/>
                    </a:lnTo>
                    <a:lnTo>
                      <a:pt x="478" y="326"/>
                    </a:lnTo>
                    <a:lnTo>
                      <a:pt x="478" y="323"/>
                    </a:lnTo>
                    <a:lnTo>
                      <a:pt x="478" y="317"/>
                    </a:lnTo>
                    <a:lnTo>
                      <a:pt x="479" y="311"/>
                    </a:lnTo>
                    <a:lnTo>
                      <a:pt x="481" y="304"/>
                    </a:lnTo>
                    <a:lnTo>
                      <a:pt x="484" y="299"/>
                    </a:lnTo>
                    <a:lnTo>
                      <a:pt x="487" y="298"/>
                    </a:lnTo>
                    <a:lnTo>
                      <a:pt x="491" y="295"/>
                    </a:lnTo>
                    <a:lnTo>
                      <a:pt x="494" y="294"/>
                    </a:lnTo>
                    <a:lnTo>
                      <a:pt x="495" y="291"/>
                    </a:lnTo>
                    <a:lnTo>
                      <a:pt x="497" y="288"/>
                    </a:lnTo>
                    <a:lnTo>
                      <a:pt x="498" y="285"/>
                    </a:lnTo>
                    <a:lnTo>
                      <a:pt x="501" y="282"/>
                    </a:lnTo>
                    <a:lnTo>
                      <a:pt x="503" y="280"/>
                    </a:lnTo>
                    <a:lnTo>
                      <a:pt x="504" y="280"/>
                    </a:lnTo>
                    <a:lnTo>
                      <a:pt x="507" y="280"/>
                    </a:lnTo>
                    <a:lnTo>
                      <a:pt x="509" y="280"/>
                    </a:lnTo>
                    <a:lnTo>
                      <a:pt x="510" y="280"/>
                    </a:lnTo>
                    <a:lnTo>
                      <a:pt x="513" y="280"/>
                    </a:lnTo>
                    <a:lnTo>
                      <a:pt x="515" y="279"/>
                    </a:lnTo>
                    <a:lnTo>
                      <a:pt x="516" y="279"/>
                    </a:lnTo>
                    <a:lnTo>
                      <a:pt x="518" y="279"/>
                    </a:lnTo>
                    <a:lnTo>
                      <a:pt x="519" y="279"/>
                    </a:lnTo>
                    <a:lnTo>
                      <a:pt x="522" y="279"/>
                    </a:lnTo>
                    <a:lnTo>
                      <a:pt x="524" y="277"/>
                    </a:lnTo>
                    <a:lnTo>
                      <a:pt x="527" y="276"/>
                    </a:lnTo>
                    <a:lnTo>
                      <a:pt x="527" y="274"/>
                    </a:lnTo>
                    <a:lnTo>
                      <a:pt x="530" y="273"/>
                    </a:lnTo>
                    <a:lnTo>
                      <a:pt x="530" y="271"/>
                    </a:lnTo>
                    <a:lnTo>
                      <a:pt x="531" y="270"/>
                    </a:lnTo>
                    <a:lnTo>
                      <a:pt x="533" y="268"/>
                    </a:lnTo>
                    <a:lnTo>
                      <a:pt x="531" y="265"/>
                    </a:lnTo>
                    <a:lnTo>
                      <a:pt x="530" y="262"/>
                    </a:lnTo>
                    <a:lnTo>
                      <a:pt x="528" y="259"/>
                    </a:lnTo>
                    <a:lnTo>
                      <a:pt x="527" y="255"/>
                    </a:lnTo>
                    <a:lnTo>
                      <a:pt x="525" y="249"/>
                    </a:lnTo>
                    <a:lnTo>
                      <a:pt x="524" y="245"/>
                    </a:lnTo>
                    <a:lnTo>
                      <a:pt x="521" y="239"/>
                    </a:lnTo>
                    <a:lnTo>
                      <a:pt x="518" y="233"/>
                    </a:lnTo>
                    <a:lnTo>
                      <a:pt x="516" y="227"/>
                    </a:lnTo>
                    <a:lnTo>
                      <a:pt x="513" y="221"/>
                    </a:lnTo>
                    <a:lnTo>
                      <a:pt x="510" y="2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49" name="Freeform 111"/>
              <p:cNvSpPr>
                <a:spLocks noChangeAspect="1"/>
              </p:cNvSpPr>
              <p:nvPr/>
            </p:nvSpPr>
            <p:spPr bwMode="auto">
              <a:xfrm rot="5400000">
                <a:off x="2380" y="1744"/>
                <a:ext cx="86" cy="73"/>
              </a:xfrm>
              <a:custGeom>
                <a:avLst/>
                <a:gdLst>
                  <a:gd name="T0" fmla="*/ 0 w 46"/>
                  <a:gd name="T1" fmla="*/ 473598 h 39"/>
                  <a:gd name="T2" fmla="*/ 153422 w 46"/>
                  <a:gd name="T3" fmla="*/ 290226 h 39"/>
                  <a:gd name="T4" fmla="*/ 536251 w 46"/>
                  <a:gd name="T5" fmla="*/ 0 h 39"/>
                  <a:gd name="T6" fmla="*/ 1002556 w 46"/>
                  <a:gd name="T7" fmla="*/ 290226 h 39"/>
                  <a:gd name="T8" fmla="*/ 1713879 w 46"/>
                  <a:gd name="T9" fmla="*/ 473598 h 39"/>
                  <a:gd name="T10" fmla="*/ 1874344 w 46"/>
                  <a:gd name="T11" fmla="*/ 543244 h 39"/>
                  <a:gd name="T12" fmla="*/ 2155497 w 46"/>
                  <a:gd name="T13" fmla="*/ 886478 h 39"/>
                  <a:gd name="T14" fmla="*/ 2669541 w 46"/>
                  <a:gd name="T15" fmla="*/ 886478 h 39"/>
                  <a:gd name="T16" fmla="*/ 3026101 w 46"/>
                  <a:gd name="T17" fmla="*/ 886478 h 39"/>
                  <a:gd name="T18" fmla="*/ 3204209 w 46"/>
                  <a:gd name="T19" fmla="*/ 886478 h 39"/>
                  <a:gd name="T20" fmla="*/ 3504208 w 46"/>
                  <a:gd name="T21" fmla="*/ 886478 h 39"/>
                  <a:gd name="T22" fmla="*/ 3672073 w 46"/>
                  <a:gd name="T23" fmla="*/ 886478 h 39"/>
                  <a:gd name="T24" fmla="*/ 3672073 w 46"/>
                  <a:gd name="T25" fmla="*/ 886478 h 39"/>
                  <a:gd name="T26" fmla="*/ 3672073 w 46"/>
                  <a:gd name="T27" fmla="*/ 886478 h 39"/>
                  <a:gd name="T28" fmla="*/ 3877336 w 46"/>
                  <a:gd name="T29" fmla="*/ 886478 h 39"/>
                  <a:gd name="T30" fmla="*/ 4029842 w 46"/>
                  <a:gd name="T31" fmla="*/ 886478 h 39"/>
                  <a:gd name="T32" fmla="*/ 4359697 w 46"/>
                  <a:gd name="T33" fmla="*/ 886478 h 39"/>
                  <a:gd name="T34" fmla="*/ 4837407 w 46"/>
                  <a:gd name="T35" fmla="*/ 886478 h 39"/>
                  <a:gd name="T36" fmla="*/ 4990881 w 46"/>
                  <a:gd name="T37" fmla="*/ 1016841 h 39"/>
                  <a:gd name="T38" fmla="*/ 5372379 w 46"/>
                  <a:gd name="T39" fmla="*/ 1016841 h 39"/>
                  <a:gd name="T40" fmla="*/ 5550545 w 46"/>
                  <a:gd name="T41" fmla="*/ 1361471 h 39"/>
                  <a:gd name="T42" fmla="*/ 5990478 w 46"/>
                  <a:gd name="T43" fmla="*/ 1903318 h 39"/>
                  <a:gd name="T44" fmla="*/ 6374262 w 46"/>
                  <a:gd name="T45" fmla="*/ 2728300 h 39"/>
                  <a:gd name="T46" fmla="*/ 6712072 w 46"/>
                  <a:gd name="T47" fmla="*/ 3272101 h 39"/>
                  <a:gd name="T48" fmla="*/ 6712072 w 46"/>
                  <a:gd name="T49" fmla="*/ 3745347 h 39"/>
                  <a:gd name="T50" fmla="*/ 6374262 w 46"/>
                  <a:gd name="T51" fmla="*/ 4133732 h 39"/>
                  <a:gd name="T52" fmla="*/ 6712072 w 46"/>
                  <a:gd name="T53" fmla="*/ 4927043 h 39"/>
                  <a:gd name="T54" fmla="*/ 6712072 w 46"/>
                  <a:gd name="T55" fmla="*/ 5314580 h 39"/>
                  <a:gd name="T56" fmla="*/ 6374262 w 46"/>
                  <a:gd name="T57" fmla="*/ 5813568 h 39"/>
                  <a:gd name="T58" fmla="*/ 6232678 w 46"/>
                  <a:gd name="T59" fmla="*/ 5813568 h 39"/>
                  <a:gd name="T60" fmla="*/ 5550545 w 46"/>
                  <a:gd name="T61" fmla="*/ 5469467 h 39"/>
                  <a:gd name="T62" fmla="*/ 5073026 w 46"/>
                  <a:gd name="T63" fmla="*/ 5106818 h 39"/>
                  <a:gd name="T64" fmla="*/ 4990881 w 46"/>
                  <a:gd name="T65" fmla="*/ 4927043 h 39"/>
                  <a:gd name="T66" fmla="*/ 4837407 w 46"/>
                  <a:gd name="T67" fmla="*/ 4476308 h 39"/>
                  <a:gd name="T68" fmla="*/ 4359697 w 46"/>
                  <a:gd name="T69" fmla="*/ 4037589 h 39"/>
                  <a:gd name="T70" fmla="*/ 3877336 w 46"/>
                  <a:gd name="T71" fmla="*/ 3745347 h 39"/>
                  <a:gd name="T72" fmla="*/ 3504208 w 46"/>
                  <a:gd name="T73" fmla="*/ 3562621 h 39"/>
                  <a:gd name="T74" fmla="*/ 3026101 w 46"/>
                  <a:gd name="T75" fmla="*/ 3562621 h 39"/>
                  <a:gd name="T76" fmla="*/ 2784744 w 46"/>
                  <a:gd name="T77" fmla="*/ 3272101 h 39"/>
                  <a:gd name="T78" fmla="*/ 2669541 w 46"/>
                  <a:gd name="T79" fmla="*/ 3105879 h 39"/>
                  <a:gd name="T80" fmla="*/ 2331931 w 46"/>
                  <a:gd name="T81" fmla="*/ 3105879 h 39"/>
                  <a:gd name="T82" fmla="*/ 2155497 w 46"/>
                  <a:gd name="T83" fmla="*/ 2839296 h 39"/>
                  <a:gd name="T84" fmla="*/ 1874344 w 46"/>
                  <a:gd name="T85" fmla="*/ 2728300 h 39"/>
                  <a:gd name="T86" fmla="*/ 1489514 w 46"/>
                  <a:gd name="T87" fmla="*/ 2728300 h 39"/>
                  <a:gd name="T88" fmla="*/ 1333604 w 46"/>
                  <a:gd name="T89" fmla="*/ 2728300 h 39"/>
                  <a:gd name="T90" fmla="*/ 865769 w 46"/>
                  <a:gd name="T91" fmla="*/ 2728300 h 39"/>
                  <a:gd name="T92" fmla="*/ 463086 w 46"/>
                  <a:gd name="T93" fmla="*/ 2391452 h 39"/>
                  <a:gd name="T94" fmla="*/ 153422 w 46"/>
                  <a:gd name="T95" fmla="*/ 1748109 h 39"/>
                  <a:gd name="T96" fmla="*/ 0 w 46"/>
                  <a:gd name="T97" fmla="*/ 473598 h 3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" h="39">
                    <a:moveTo>
                      <a:pt x="0" y="3"/>
                    </a:moveTo>
                    <a:lnTo>
                      <a:pt x="1" y="2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8" y="9"/>
                    </a:lnTo>
                    <a:lnTo>
                      <a:pt x="41" y="13"/>
                    </a:lnTo>
                    <a:lnTo>
                      <a:pt x="44" y="18"/>
                    </a:lnTo>
                    <a:lnTo>
                      <a:pt x="46" y="22"/>
                    </a:lnTo>
                    <a:lnTo>
                      <a:pt x="46" y="25"/>
                    </a:lnTo>
                    <a:lnTo>
                      <a:pt x="44" y="28"/>
                    </a:lnTo>
                    <a:lnTo>
                      <a:pt x="46" y="33"/>
                    </a:lnTo>
                    <a:lnTo>
                      <a:pt x="46" y="36"/>
                    </a:lnTo>
                    <a:lnTo>
                      <a:pt x="44" y="39"/>
                    </a:lnTo>
                    <a:lnTo>
                      <a:pt x="43" y="39"/>
                    </a:lnTo>
                    <a:lnTo>
                      <a:pt x="38" y="37"/>
                    </a:lnTo>
                    <a:lnTo>
                      <a:pt x="35" y="34"/>
                    </a:lnTo>
                    <a:lnTo>
                      <a:pt x="34" y="33"/>
                    </a:lnTo>
                    <a:lnTo>
                      <a:pt x="33" y="30"/>
                    </a:lnTo>
                    <a:lnTo>
                      <a:pt x="30" y="27"/>
                    </a:lnTo>
                    <a:lnTo>
                      <a:pt x="27" y="25"/>
                    </a:lnTo>
                    <a:lnTo>
                      <a:pt x="24" y="24"/>
                    </a:lnTo>
                    <a:lnTo>
                      <a:pt x="21" y="24"/>
                    </a:lnTo>
                    <a:lnTo>
                      <a:pt x="19" y="22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19"/>
                    </a:lnTo>
                    <a:lnTo>
                      <a:pt x="13" y="18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1" y="1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0" name="Freeform 112"/>
              <p:cNvSpPr>
                <a:spLocks noChangeAspect="1"/>
              </p:cNvSpPr>
              <p:nvPr/>
            </p:nvSpPr>
            <p:spPr bwMode="auto">
              <a:xfrm rot="5400000">
                <a:off x="2386" y="1748"/>
                <a:ext cx="39" cy="40"/>
              </a:xfrm>
              <a:custGeom>
                <a:avLst/>
                <a:gdLst>
                  <a:gd name="T0" fmla="*/ 1937958 w 21"/>
                  <a:gd name="T1" fmla="*/ 700064 h 22"/>
                  <a:gd name="T2" fmla="*/ 2199459 w 21"/>
                  <a:gd name="T3" fmla="*/ 754505 h 22"/>
                  <a:gd name="T4" fmla="*/ 2566755 w 21"/>
                  <a:gd name="T5" fmla="*/ 1044245 h 22"/>
                  <a:gd name="T6" fmla="*/ 2680782 w 21"/>
                  <a:gd name="T7" fmla="*/ 1169300 h 22"/>
                  <a:gd name="T8" fmla="*/ 2680782 w 21"/>
                  <a:gd name="T9" fmla="*/ 1272844 h 22"/>
                  <a:gd name="T10" fmla="*/ 2680782 w 21"/>
                  <a:gd name="T11" fmla="*/ 1553827 h 22"/>
                  <a:gd name="T12" fmla="*/ 2566755 w 21"/>
                  <a:gd name="T13" fmla="*/ 1781596 h 22"/>
                  <a:gd name="T14" fmla="*/ 2263839 w 21"/>
                  <a:gd name="T15" fmla="*/ 1898627 h 22"/>
                  <a:gd name="T16" fmla="*/ 2199459 w 21"/>
                  <a:gd name="T17" fmla="*/ 1898627 h 22"/>
                  <a:gd name="T18" fmla="*/ 1775458 w 21"/>
                  <a:gd name="T19" fmla="*/ 1898627 h 22"/>
                  <a:gd name="T20" fmla="*/ 1382099 w 21"/>
                  <a:gd name="T21" fmla="*/ 1781596 h 22"/>
                  <a:gd name="T22" fmla="*/ 1184324 w 21"/>
                  <a:gd name="T23" fmla="*/ 1553827 h 22"/>
                  <a:gd name="T24" fmla="*/ 1043516 w 21"/>
                  <a:gd name="T25" fmla="*/ 1553827 h 22"/>
                  <a:gd name="T26" fmla="*/ 637713 w 21"/>
                  <a:gd name="T27" fmla="*/ 1553827 h 22"/>
                  <a:gd name="T28" fmla="*/ 263020 w 21"/>
                  <a:gd name="T29" fmla="*/ 1450033 h 22"/>
                  <a:gd name="T30" fmla="*/ 0 w 21"/>
                  <a:gd name="T31" fmla="*/ 1272844 h 22"/>
                  <a:gd name="T32" fmla="*/ 0 w 21"/>
                  <a:gd name="T33" fmla="*/ 1272844 h 22"/>
                  <a:gd name="T34" fmla="*/ 0 w 21"/>
                  <a:gd name="T35" fmla="*/ 1169300 h 22"/>
                  <a:gd name="T36" fmla="*/ 263020 w 21"/>
                  <a:gd name="T37" fmla="*/ 928295 h 22"/>
                  <a:gd name="T38" fmla="*/ 263020 w 21"/>
                  <a:gd name="T39" fmla="*/ 754505 h 22"/>
                  <a:gd name="T40" fmla="*/ 263020 w 21"/>
                  <a:gd name="T41" fmla="*/ 700064 h 22"/>
                  <a:gd name="T42" fmla="*/ 263020 w 21"/>
                  <a:gd name="T43" fmla="*/ 510562 h 22"/>
                  <a:gd name="T44" fmla="*/ 400727 w 21"/>
                  <a:gd name="T45" fmla="*/ 414978 h 22"/>
                  <a:gd name="T46" fmla="*/ 637713 w 21"/>
                  <a:gd name="T47" fmla="*/ 414978 h 22"/>
                  <a:gd name="T48" fmla="*/ 744207 w 21"/>
                  <a:gd name="T49" fmla="*/ 228238 h 22"/>
                  <a:gd name="T50" fmla="*/ 1043516 w 21"/>
                  <a:gd name="T51" fmla="*/ 189475 h 22"/>
                  <a:gd name="T52" fmla="*/ 1043516 w 21"/>
                  <a:gd name="T53" fmla="*/ 189475 h 22"/>
                  <a:gd name="T54" fmla="*/ 1184324 w 21"/>
                  <a:gd name="T55" fmla="*/ 0 h 22"/>
                  <a:gd name="T56" fmla="*/ 1382099 w 21"/>
                  <a:gd name="T57" fmla="*/ 0 h 22"/>
                  <a:gd name="T58" fmla="*/ 1775458 w 21"/>
                  <a:gd name="T59" fmla="*/ 0 h 22"/>
                  <a:gd name="T60" fmla="*/ 1937958 w 21"/>
                  <a:gd name="T61" fmla="*/ 189475 h 22"/>
                  <a:gd name="T62" fmla="*/ 2199459 w 21"/>
                  <a:gd name="T63" fmla="*/ 414978 h 22"/>
                  <a:gd name="T64" fmla="*/ 1937958 w 21"/>
                  <a:gd name="T65" fmla="*/ 700064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" h="22">
                    <a:moveTo>
                      <a:pt x="15" y="8"/>
                    </a:moveTo>
                    <a:lnTo>
                      <a:pt x="17" y="9"/>
                    </a:lnTo>
                    <a:lnTo>
                      <a:pt x="20" y="12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1" y="18"/>
                    </a:lnTo>
                    <a:lnTo>
                      <a:pt x="20" y="21"/>
                    </a:lnTo>
                    <a:lnTo>
                      <a:pt x="18" y="22"/>
                    </a:lnTo>
                    <a:lnTo>
                      <a:pt x="17" y="22"/>
                    </a:lnTo>
                    <a:lnTo>
                      <a:pt x="14" y="22"/>
                    </a:lnTo>
                    <a:lnTo>
                      <a:pt x="11" y="21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1" name="Freeform 113"/>
              <p:cNvSpPr>
                <a:spLocks noChangeAspect="1"/>
              </p:cNvSpPr>
              <p:nvPr/>
            </p:nvSpPr>
            <p:spPr bwMode="auto">
              <a:xfrm rot="5400000">
                <a:off x="2451" y="1563"/>
                <a:ext cx="64" cy="71"/>
              </a:xfrm>
              <a:custGeom>
                <a:avLst/>
                <a:gdLst>
                  <a:gd name="T0" fmla="*/ 2979953 w 34"/>
                  <a:gd name="T1" fmla="*/ 1701037 h 38"/>
                  <a:gd name="T2" fmla="*/ 2979953 w 34"/>
                  <a:gd name="T3" fmla="*/ 1479421 h 38"/>
                  <a:gd name="T4" fmla="*/ 2979953 w 34"/>
                  <a:gd name="T5" fmla="*/ 1323246 h 38"/>
                  <a:gd name="T6" fmla="*/ 3184360 w 34"/>
                  <a:gd name="T7" fmla="*/ 990407 h 38"/>
                  <a:gd name="T8" fmla="*/ 3498374 w 34"/>
                  <a:gd name="T9" fmla="*/ 860247 h 38"/>
                  <a:gd name="T10" fmla="*/ 3605367 w 34"/>
                  <a:gd name="T11" fmla="*/ 530077 h 38"/>
                  <a:gd name="T12" fmla="*/ 3605367 w 34"/>
                  <a:gd name="T13" fmla="*/ 460414 h 38"/>
                  <a:gd name="T14" fmla="*/ 3973559 w 34"/>
                  <a:gd name="T15" fmla="*/ 0 h 38"/>
                  <a:gd name="T16" fmla="*/ 4499080 w 34"/>
                  <a:gd name="T17" fmla="*/ 0 h 38"/>
                  <a:gd name="T18" fmla="*/ 4920664 w 34"/>
                  <a:gd name="T19" fmla="*/ 460414 h 38"/>
                  <a:gd name="T20" fmla="*/ 5461559 w 34"/>
                  <a:gd name="T21" fmla="*/ 530077 h 38"/>
                  <a:gd name="T22" fmla="*/ 5609323 w 34"/>
                  <a:gd name="T23" fmla="*/ 990407 h 38"/>
                  <a:gd name="T24" fmla="*/ 5461559 w 34"/>
                  <a:gd name="T25" fmla="*/ 1479421 h 38"/>
                  <a:gd name="T26" fmla="*/ 5095701 w 34"/>
                  <a:gd name="T27" fmla="*/ 1850497 h 38"/>
                  <a:gd name="T28" fmla="*/ 5095701 w 34"/>
                  <a:gd name="T29" fmla="*/ 2648519 h 38"/>
                  <a:gd name="T30" fmla="*/ 5095701 w 34"/>
                  <a:gd name="T31" fmla="*/ 3178253 h 38"/>
                  <a:gd name="T32" fmla="*/ 5095701 w 34"/>
                  <a:gd name="T33" fmla="*/ 3614489 h 38"/>
                  <a:gd name="T34" fmla="*/ 5095701 w 34"/>
                  <a:gd name="T35" fmla="*/ 3995028 h 38"/>
                  <a:gd name="T36" fmla="*/ 4920664 w 34"/>
                  <a:gd name="T37" fmla="*/ 4782069 h 38"/>
                  <a:gd name="T38" fmla="*/ 4669336 w 34"/>
                  <a:gd name="T39" fmla="*/ 5312596 h 38"/>
                  <a:gd name="T40" fmla="*/ 4115411 w 34"/>
                  <a:gd name="T41" fmla="*/ 5491865 h 38"/>
                  <a:gd name="T42" fmla="*/ 3605367 w 34"/>
                  <a:gd name="T43" fmla="*/ 5491865 h 38"/>
                  <a:gd name="T44" fmla="*/ 3184360 w 34"/>
                  <a:gd name="T45" fmla="*/ 5312596 h 38"/>
                  <a:gd name="T46" fmla="*/ 2614103 w 34"/>
                  <a:gd name="T47" fmla="*/ 5312596 h 38"/>
                  <a:gd name="T48" fmla="*/ 2480585 w 34"/>
                  <a:gd name="T49" fmla="*/ 4948549 h 38"/>
                  <a:gd name="T50" fmla="*/ 2110953 w 34"/>
                  <a:gd name="T51" fmla="*/ 4782069 h 38"/>
                  <a:gd name="T52" fmla="*/ 2005024 w 34"/>
                  <a:gd name="T53" fmla="*/ 4322693 h 38"/>
                  <a:gd name="T54" fmla="*/ 1691691 w 34"/>
                  <a:gd name="T55" fmla="*/ 3835340 h 38"/>
                  <a:gd name="T56" fmla="*/ 1691691 w 34"/>
                  <a:gd name="T57" fmla="*/ 3614489 h 38"/>
                  <a:gd name="T58" fmla="*/ 1493916 w 34"/>
                  <a:gd name="T59" fmla="*/ 3457508 h 38"/>
                  <a:gd name="T60" fmla="*/ 1493916 w 34"/>
                  <a:gd name="T61" fmla="*/ 3457508 h 38"/>
                  <a:gd name="T62" fmla="*/ 1121444 w 34"/>
                  <a:gd name="T63" fmla="*/ 3614489 h 38"/>
                  <a:gd name="T64" fmla="*/ 987334 w 34"/>
                  <a:gd name="T65" fmla="*/ 3614489 h 38"/>
                  <a:gd name="T66" fmla="*/ 700087 w 34"/>
                  <a:gd name="T67" fmla="*/ 3835340 h 38"/>
                  <a:gd name="T68" fmla="*/ 524521 w 34"/>
                  <a:gd name="T69" fmla="*/ 3835340 h 38"/>
                  <a:gd name="T70" fmla="*/ 197583 w 34"/>
                  <a:gd name="T71" fmla="*/ 3614489 h 38"/>
                  <a:gd name="T72" fmla="*/ 0 w 34"/>
                  <a:gd name="T73" fmla="*/ 3457508 h 38"/>
                  <a:gd name="T74" fmla="*/ 0 w 34"/>
                  <a:gd name="T75" fmla="*/ 3003121 h 38"/>
                  <a:gd name="T76" fmla="*/ 197583 w 34"/>
                  <a:gd name="T77" fmla="*/ 2648519 h 38"/>
                  <a:gd name="T78" fmla="*/ 197583 w 34"/>
                  <a:gd name="T79" fmla="*/ 2313554 h 38"/>
                  <a:gd name="T80" fmla="*/ 524521 w 34"/>
                  <a:gd name="T81" fmla="*/ 2313554 h 38"/>
                  <a:gd name="T82" fmla="*/ 524521 w 34"/>
                  <a:gd name="T83" fmla="*/ 2138184 h 38"/>
                  <a:gd name="T84" fmla="*/ 700087 w 34"/>
                  <a:gd name="T85" fmla="*/ 1701037 h 38"/>
                  <a:gd name="T86" fmla="*/ 700087 w 34"/>
                  <a:gd name="T87" fmla="*/ 1479421 h 38"/>
                  <a:gd name="T88" fmla="*/ 987334 w 34"/>
                  <a:gd name="T89" fmla="*/ 1323246 h 38"/>
                  <a:gd name="T90" fmla="*/ 1121444 w 34"/>
                  <a:gd name="T91" fmla="*/ 990407 h 38"/>
                  <a:gd name="T92" fmla="*/ 1493916 w 34"/>
                  <a:gd name="T93" fmla="*/ 1323246 h 38"/>
                  <a:gd name="T94" fmla="*/ 1691691 w 34"/>
                  <a:gd name="T95" fmla="*/ 1701037 h 38"/>
                  <a:gd name="T96" fmla="*/ 2005024 w 34"/>
                  <a:gd name="T97" fmla="*/ 1850497 h 38"/>
                  <a:gd name="T98" fmla="*/ 2005024 w 34"/>
                  <a:gd name="T99" fmla="*/ 1850497 h 38"/>
                  <a:gd name="T100" fmla="*/ 2480585 w 34"/>
                  <a:gd name="T101" fmla="*/ 1850497 h 38"/>
                  <a:gd name="T102" fmla="*/ 2614103 w 34"/>
                  <a:gd name="T103" fmla="*/ 1850497 h 38"/>
                  <a:gd name="T104" fmla="*/ 2979953 w 34"/>
                  <a:gd name="T105" fmla="*/ 1701037 h 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4" h="38">
                    <a:moveTo>
                      <a:pt x="18" y="12"/>
                    </a:moveTo>
                    <a:lnTo>
                      <a:pt x="18" y="10"/>
                    </a:lnTo>
                    <a:lnTo>
                      <a:pt x="18" y="9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2" y="3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4" y="7"/>
                    </a:lnTo>
                    <a:lnTo>
                      <a:pt x="33" y="10"/>
                    </a:lnTo>
                    <a:lnTo>
                      <a:pt x="31" y="13"/>
                    </a:lnTo>
                    <a:lnTo>
                      <a:pt x="31" y="18"/>
                    </a:lnTo>
                    <a:lnTo>
                      <a:pt x="31" y="22"/>
                    </a:lnTo>
                    <a:lnTo>
                      <a:pt x="31" y="25"/>
                    </a:lnTo>
                    <a:lnTo>
                      <a:pt x="31" y="28"/>
                    </a:lnTo>
                    <a:lnTo>
                      <a:pt x="30" y="33"/>
                    </a:lnTo>
                    <a:lnTo>
                      <a:pt x="28" y="37"/>
                    </a:lnTo>
                    <a:lnTo>
                      <a:pt x="25" y="38"/>
                    </a:lnTo>
                    <a:lnTo>
                      <a:pt x="22" y="38"/>
                    </a:lnTo>
                    <a:lnTo>
                      <a:pt x="19" y="37"/>
                    </a:lnTo>
                    <a:lnTo>
                      <a:pt x="16" y="37"/>
                    </a:lnTo>
                    <a:lnTo>
                      <a:pt x="15" y="34"/>
                    </a:lnTo>
                    <a:lnTo>
                      <a:pt x="13" y="33"/>
                    </a:lnTo>
                    <a:lnTo>
                      <a:pt x="12" y="30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9" y="24"/>
                    </a:lnTo>
                    <a:lnTo>
                      <a:pt x="7" y="25"/>
                    </a:lnTo>
                    <a:lnTo>
                      <a:pt x="6" y="25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1" y="25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10" y="12"/>
                    </a:lnTo>
                    <a:lnTo>
                      <a:pt x="12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2" name="Freeform 114"/>
              <p:cNvSpPr>
                <a:spLocks noChangeAspect="1"/>
              </p:cNvSpPr>
              <p:nvPr/>
            </p:nvSpPr>
            <p:spPr bwMode="auto">
              <a:xfrm rot="5400000">
                <a:off x="2437" y="1369"/>
                <a:ext cx="132" cy="241"/>
              </a:xfrm>
              <a:custGeom>
                <a:avLst/>
                <a:gdLst>
                  <a:gd name="T0" fmla="*/ 494429 w 71"/>
                  <a:gd name="T1" fmla="*/ 2661199 h 129"/>
                  <a:gd name="T2" fmla="*/ 494429 w 71"/>
                  <a:gd name="T3" fmla="*/ 1424459 h 129"/>
                  <a:gd name="T4" fmla="*/ 753923 w 71"/>
                  <a:gd name="T5" fmla="*/ 858347 h 129"/>
                  <a:gd name="T6" fmla="*/ 1207088 w 71"/>
                  <a:gd name="T7" fmla="*/ 459447 h 129"/>
                  <a:gd name="T8" fmla="*/ 1708972 w 71"/>
                  <a:gd name="T9" fmla="*/ 283250 h 129"/>
                  <a:gd name="T10" fmla="*/ 2113868 w 71"/>
                  <a:gd name="T11" fmla="*/ 0 h 129"/>
                  <a:gd name="T12" fmla="*/ 2771104 w 71"/>
                  <a:gd name="T13" fmla="*/ 0 h 129"/>
                  <a:gd name="T14" fmla="*/ 3251734 w 71"/>
                  <a:gd name="T15" fmla="*/ 0 h 129"/>
                  <a:gd name="T16" fmla="*/ 3531476 w 71"/>
                  <a:gd name="T17" fmla="*/ 283250 h 129"/>
                  <a:gd name="T18" fmla="*/ 4096466 w 71"/>
                  <a:gd name="T19" fmla="*/ 459447 h 129"/>
                  <a:gd name="T20" fmla="*/ 4580722 w 71"/>
                  <a:gd name="T21" fmla="*/ 459447 h 129"/>
                  <a:gd name="T22" fmla="*/ 4985950 w 71"/>
                  <a:gd name="T23" fmla="*/ 705566 h 129"/>
                  <a:gd name="T24" fmla="*/ 5239826 w 71"/>
                  <a:gd name="T25" fmla="*/ 858347 h 129"/>
                  <a:gd name="T26" fmla="*/ 6045477 w 71"/>
                  <a:gd name="T27" fmla="*/ 1318150 h 129"/>
                  <a:gd name="T28" fmla="*/ 6401241 w 71"/>
                  <a:gd name="T29" fmla="*/ 1846934 h 129"/>
                  <a:gd name="T30" fmla="*/ 6825876 w 71"/>
                  <a:gd name="T31" fmla="*/ 2637850 h 129"/>
                  <a:gd name="T32" fmla="*/ 7191038 w 71"/>
                  <a:gd name="T33" fmla="*/ 3174962 h 129"/>
                  <a:gd name="T34" fmla="*/ 7306494 w 71"/>
                  <a:gd name="T35" fmla="*/ 3830491 h 129"/>
                  <a:gd name="T36" fmla="*/ 7756857 w 71"/>
                  <a:gd name="T37" fmla="*/ 4441292 h 129"/>
                  <a:gd name="T38" fmla="*/ 8516272 w 71"/>
                  <a:gd name="T39" fmla="*/ 5305126 h 129"/>
                  <a:gd name="T40" fmla="*/ 9172325 w 71"/>
                  <a:gd name="T41" fmla="*/ 6010736 h 129"/>
                  <a:gd name="T42" fmla="*/ 8863859 w 71"/>
                  <a:gd name="T43" fmla="*/ 7156189 h 129"/>
                  <a:gd name="T44" fmla="*/ 8863859 w 71"/>
                  <a:gd name="T45" fmla="*/ 8472301 h 129"/>
                  <a:gd name="T46" fmla="*/ 8516272 w 71"/>
                  <a:gd name="T47" fmla="*/ 10087148 h 129"/>
                  <a:gd name="T48" fmla="*/ 8863859 w 71"/>
                  <a:gd name="T49" fmla="*/ 11364407 h 129"/>
                  <a:gd name="T50" fmla="*/ 9269654 w 71"/>
                  <a:gd name="T51" fmla="*/ 12599159 h 129"/>
                  <a:gd name="T52" fmla="*/ 9172325 w 71"/>
                  <a:gd name="T53" fmla="*/ 13616834 h 129"/>
                  <a:gd name="T54" fmla="*/ 8863859 w 71"/>
                  <a:gd name="T55" fmla="*/ 14512415 h 129"/>
                  <a:gd name="T56" fmla="*/ 8863859 w 71"/>
                  <a:gd name="T57" fmla="*/ 15392819 h 129"/>
                  <a:gd name="T58" fmla="*/ 8516272 w 71"/>
                  <a:gd name="T59" fmla="*/ 16386500 h 129"/>
                  <a:gd name="T60" fmla="*/ 8516272 w 71"/>
                  <a:gd name="T61" fmla="*/ 17200144 h 129"/>
                  <a:gd name="T62" fmla="*/ 7944961 w 71"/>
                  <a:gd name="T63" fmla="*/ 18516136 h 129"/>
                  <a:gd name="T64" fmla="*/ 6968213 w 71"/>
                  <a:gd name="T65" fmla="*/ 17527220 h 129"/>
                  <a:gd name="T66" fmla="*/ 6401241 w 71"/>
                  <a:gd name="T67" fmla="*/ 16207710 h 129"/>
                  <a:gd name="T68" fmla="*/ 5763994 w 71"/>
                  <a:gd name="T69" fmla="*/ 15828097 h 129"/>
                  <a:gd name="T70" fmla="*/ 4844777 w 71"/>
                  <a:gd name="T71" fmla="*/ 15392819 h 129"/>
                  <a:gd name="T72" fmla="*/ 4438191 w 71"/>
                  <a:gd name="T73" fmla="*/ 14890488 h 129"/>
                  <a:gd name="T74" fmla="*/ 4096466 w 71"/>
                  <a:gd name="T75" fmla="*/ 14687547 h 129"/>
                  <a:gd name="T76" fmla="*/ 3531476 w 71"/>
                  <a:gd name="T77" fmla="*/ 14228662 h 129"/>
                  <a:gd name="T78" fmla="*/ 2869931 w 71"/>
                  <a:gd name="T79" fmla="*/ 14076860 h 129"/>
                  <a:gd name="T80" fmla="*/ 2463873 w 71"/>
                  <a:gd name="T81" fmla="*/ 13369314 h 129"/>
                  <a:gd name="T82" fmla="*/ 2298585 w 71"/>
                  <a:gd name="T83" fmla="*/ 12377622 h 129"/>
                  <a:gd name="T84" fmla="*/ 2113868 w 71"/>
                  <a:gd name="T85" fmla="*/ 11945197 h 129"/>
                  <a:gd name="T86" fmla="*/ 2298585 w 71"/>
                  <a:gd name="T87" fmla="*/ 11364407 h 129"/>
                  <a:gd name="T88" fmla="*/ 2771104 w 71"/>
                  <a:gd name="T89" fmla="*/ 10604153 h 129"/>
                  <a:gd name="T90" fmla="*/ 2298585 w 71"/>
                  <a:gd name="T91" fmla="*/ 10087148 h 129"/>
                  <a:gd name="T92" fmla="*/ 1708972 w 71"/>
                  <a:gd name="T93" fmla="*/ 9615080 h 129"/>
                  <a:gd name="T94" fmla="*/ 919220 w 71"/>
                  <a:gd name="T95" fmla="*/ 8923542 h 129"/>
                  <a:gd name="T96" fmla="*/ 919220 w 71"/>
                  <a:gd name="T97" fmla="*/ 8064275 h 129"/>
                  <a:gd name="T98" fmla="*/ 753923 w 71"/>
                  <a:gd name="T99" fmla="*/ 7441279 h 129"/>
                  <a:gd name="T100" fmla="*/ 494429 w 71"/>
                  <a:gd name="T101" fmla="*/ 6920134 h 129"/>
                  <a:gd name="T102" fmla="*/ 494429 w 71"/>
                  <a:gd name="T103" fmla="*/ 6119362 h 129"/>
                  <a:gd name="T104" fmla="*/ 143045 w 71"/>
                  <a:gd name="T105" fmla="*/ 5305126 h 129"/>
                  <a:gd name="T106" fmla="*/ 143045 w 71"/>
                  <a:gd name="T107" fmla="*/ 3609831 h 12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" h="129">
                    <a:moveTo>
                      <a:pt x="3" y="22"/>
                    </a:moveTo>
                    <a:lnTo>
                      <a:pt x="4" y="19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8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3" y="7"/>
                    </a:lnTo>
                    <a:lnTo>
                      <a:pt x="46" y="9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0" y="15"/>
                    </a:lnTo>
                    <a:lnTo>
                      <a:pt x="52" y="18"/>
                    </a:lnTo>
                    <a:lnTo>
                      <a:pt x="53" y="21"/>
                    </a:lnTo>
                    <a:lnTo>
                      <a:pt x="55" y="22"/>
                    </a:lnTo>
                    <a:lnTo>
                      <a:pt x="56" y="24"/>
                    </a:lnTo>
                    <a:lnTo>
                      <a:pt x="56" y="27"/>
                    </a:lnTo>
                    <a:lnTo>
                      <a:pt x="58" y="28"/>
                    </a:lnTo>
                    <a:lnTo>
                      <a:pt x="59" y="31"/>
                    </a:lnTo>
                    <a:lnTo>
                      <a:pt x="62" y="34"/>
                    </a:lnTo>
                    <a:lnTo>
                      <a:pt x="65" y="37"/>
                    </a:lnTo>
                    <a:lnTo>
                      <a:pt x="68" y="39"/>
                    </a:lnTo>
                    <a:lnTo>
                      <a:pt x="70" y="42"/>
                    </a:lnTo>
                    <a:lnTo>
                      <a:pt x="68" y="46"/>
                    </a:lnTo>
                    <a:lnTo>
                      <a:pt x="68" y="50"/>
                    </a:lnTo>
                    <a:lnTo>
                      <a:pt x="68" y="55"/>
                    </a:lnTo>
                    <a:lnTo>
                      <a:pt x="68" y="59"/>
                    </a:lnTo>
                    <a:lnTo>
                      <a:pt x="67" y="65"/>
                    </a:lnTo>
                    <a:lnTo>
                      <a:pt x="65" y="70"/>
                    </a:lnTo>
                    <a:lnTo>
                      <a:pt x="67" y="74"/>
                    </a:lnTo>
                    <a:lnTo>
                      <a:pt x="68" y="79"/>
                    </a:lnTo>
                    <a:lnTo>
                      <a:pt x="71" y="83"/>
                    </a:lnTo>
                    <a:lnTo>
                      <a:pt x="71" y="88"/>
                    </a:lnTo>
                    <a:lnTo>
                      <a:pt x="71" y="92"/>
                    </a:lnTo>
                    <a:lnTo>
                      <a:pt x="70" y="95"/>
                    </a:lnTo>
                    <a:lnTo>
                      <a:pt x="68" y="98"/>
                    </a:lnTo>
                    <a:lnTo>
                      <a:pt x="68" y="101"/>
                    </a:lnTo>
                    <a:lnTo>
                      <a:pt x="68" y="104"/>
                    </a:lnTo>
                    <a:lnTo>
                      <a:pt x="68" y="107"/>
                    </a:lnTo>
                    <a:lnTo>
                      <a:pt x="67" y="110"/>
                    </a:lnTo>
                    <a:lnTo>
                      <a:pt x="65" y="114"/>
                    </a:lnTo>
                    <a:lnTo>
                      <a:pt x="65" y="117"/>
                    </a:lnTo>
                    <a:lnTo>
                      <a:pt x="65" y="120"/>
                    </a:lnTo>
                    <a:lnTo>
                      <a:pt x="64" y="125"/>
                    </a:lnTo>
                    <a:lnTo>
                      <a:pt x="61" y="129"/>
                    </a:lnTo>
                    <a:lnTo>
                      <a:pt x="58" y="128"/>
                    </a:lnTo>
                    <a:lnTo>
                      <a:pt x="53" y="122"/>
                    </a:lnTo>
                    <a:lnTo>
                      <a:pt x="50" y="117"/>
                    </a:lnTo>
                    <a:lnTo>
                      <a:pt x="49" y="113"/>
                    </a:lnTo>
                    <a:lnTo>
                      <a:pt x="46" y="110"/>
                    </a:lnTo>
                    <a:lnTo>
                      <a:pt x="44" y="110"/>
                    </a:lnTo>
                    <a:lnTo>
                      <a:pt x="40" y="108"/>
                    </a:lnTo>
                    <a:lnTo>
                      <a:pt x="37" y="107"/>
                    </a:lnTo>
                    <a:lnTo>
                      <a:pt x="35" y="105"/>
                    </a:lnTo>
                    <a:lnTo>
                      <a:pt x="34" y="104"/>
                    </a:lnTo>
                    <a:lnTo>
                      <a:pt x="31" y="102"/>
                    </a:lnTo>
                    <a:lnTo>
                      <a:pt x="28" y="101"/>
                    </a:lnTo>
                    <a:lnTo>
                      <a:pt x="27" y="99"/>
                    </a:lnTo>
                    <a:lnTo>
                      <a:pt x="24" y="98"/>
                    </a:lnTo>
                    <a:lnTo>
                      <a:pt x="22" y="98"/>
                    </a:lnTo>
                    <a:lnTo>
                      <a:pt x="21" y="96"/>
                    </a:lnTo>
                    <a:lnTo>
                      <a:pt x="19" y="93"/>
                    </a:lnTo>
                    <a:lnTo>
                      <a:pt x="19" y="90"/>
                    </a:lnTo>
                    <a:lnTo>
                      <a:pt x="18" y="86"/>
                    </a:lnTo>
                    <a:lnTo>
                      <a:pt x="16" y="85"/>
                    </a:lnTo>
                    <a:lnTo>
                      <a:pt x="16" y="83"/>
                    </a:lnTo>
                    <a:lnTo>
                      <a:pt x="16" y="80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21" y="74"/>
                    </a:lnTo>
                    <a:lnTo>
                      <a:pt x="21" y="71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3" y="67"/>
                    </a:lnTo>
                    <a:lnTo>
                      <a:pt x="10" y="65"/>
                    </a:lnTo>
                    <a:lnTo>
                      <a:pt x="7" y="62"/>
                    </a:lnTo>
                    <a:lnTo>
                      <a:pt x="6" y="59"/>
                    </a:lnTo>
                    <a:lnTo>
                      <a:pt x="7" y="56"/>
                    </a:lnTo>
                    <a:lnTo>
                      <a:pt x="6" y="55"/>
                    </a:lnTo>
                    <a:lnTo>
                      <a:pt x="6" y="52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3" y="40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3" name="Freeform 115"/>
              <p:cNvSpPr>
                <a:spLocks noChangeAspect="1"/>
              </p:cNvSpPr>
              <p:nvPr/>
            </p:nvSpPr>
            <p:spPr bwMode="auto">
              <a:xfrm rot="5400000">
                <a:off x="2393" y="1337"/>
                <a:ext cx="70" cy="121"/>
              </a:xfrm>
              <a:custGeom>
                <a:avLst/>
                <a:gdLst>
                  <a:gd name="T0" fmla="*/ 752666 w 37"/>
                  <a:gd name="T1" fmla="*/ 1085277 h 65"/>
                  <a:gd name="T2" fmla="*/ 1082739 w 37"/>
                  <a:gd name="T3" fmla="*/ 767425 h 65"/>
                  <a:gd name="T4" fmla="*/ 1638293 w 37"/>
                  <a:gd name="T5" fmla="*/ 669508 h 65"/>
                  <a:gd name="T6" fmla="*/ 1838147 w 37"/>
                  <a:gd name="T7" fmla="*/ 412253 h 65"/>
                  <a:gd name="T8" fmla="*/ 2394872 w 37"/>
                  <a:gd name="T9" fmla="*/ 269821 h 65"/>
                  <a:gd name="T10" fmla="*/ 2505972 w 37"/>
                  <a:gd name="T11" fmla="*/ 0 h 65"/>
                  <a:gd name="T12" fmla="*/ 3099473 w 37"/>
                  <a:gd name="T13" fmla="*/ 0 h 65"/>
                  <a:gd name="T14" fmla="*/ 3656223 w 37"/>
                  <a:gd name="T15" fmla="*/ 0 h 65"/>
                  <a:gd name="T16" fmla="*/ 4017603 w 37"/>
                  <a:gd name="T17" fmla="*/ 412253 h 65"/>
                  <a:gd name="T18" fmla="*/ 3656223 w 37"/>
                  <a:gd name="T19" fmla="*/ 1085277 h 65"/>
                  <a:gd name="T20" fmla="*/ 4017603 w 37"/>
                  <a:gd name="T21" fmla="*/ 1428591 h 65"/>
                  <a:gd name="T22" fmla="*/ 4229112 w 37"/>
                  <a:gd name="T23" fmla="*/ 2020285 h 65"/>
                  <a:gd name="T24" fmla="*/ 4530839 w 37"/>
                  <a:gd name="T25" fmla="*/ 2436030 h 65"/>
                  <a:gd name="T26" fmla="*/ 5096726 w 37"/>
                  <a:gd name="T27" fmla="*/ 2827699 h 65"/>
                  <a:gd name="T28" fmla="*/ 5712261 w 37"/>
                  <a:gd name="T29" fmla="*/ 3240138 h 65"/>
                  <a:gd name="T30" fmla="*/ 6162883 w 37"/>
                  <a:gd name="T31" fmla="*/ 3760838 h 65"/>
                  <a:gd name="T32" fmla="*/ 6351395 w 37"/>
                  <a:gd name="T33" fmla="*/ 4178594 h 65"/>
                  <a:gd name="T34" fmla="*/ 6735188 w 37"/>
                  <a:gd name="T35" fmla="*/ 4848282 h 65"/>
                  <a:gd name="T36" fmla="*/ 6735188 w 37"/>
                  <a:gd name="T37" fmla="*/ 5615720 h 65"/>
                  <a:gd name="T38" fmla="*/ 6351395 w 37"/>
                  <a:gd name="T39" fmla="*/ 6421345 h 65"/>
                  <a:gd name="T40" fmla="*/ 6162883 w 37"/>
                  <a:gd name="T41" fmla="*/ 6833605 h 65"/>
                  <a:gd name="T42" fmla="*/ 5863868 w 37"/>
                  <a:gd name="T43" fmla="*/ 7000945 h 65"/>
                  <a:gd name="T44" fmla="*/ 5315758 w 37"/>
                  <a:gd name="T45" fmla="*/ 7362722 h 65"/>
                  <a:gd name="T46" fmla="*/ 5096726 w 37"/>
                  <a:gd name="T47" fmla="*/ 7626083 h 65"/>
                  <a:gd name="T48" fmla="*/ 5096726 w 37"/>
                  <a:gd name="T49" fmla="*/ 7778613 h 65"/>
                  <a:gd name="T50" fmla="*/ 4741028 w 37"/>
                  <a:gd name="T51" fmla="*/ 8210271 h 65"/>
                  <a:gd name="T52" fmla="*/ 4229112 w 37"/>
                  <a:gd name="T53" fmla="*/ 8594721 h 65"/>
                  <a:gd name="T54" fmla="*/ 3477575 w 37"/>
                  <a:gd name="T55" fmla="*/ 8713616 h 65"/>
                  <a:gd name="T56" fmla="*/ 2904487 w 37"/>
                  <a:gd name="T57" fmla="*/ 8210271 h 65"/>
                  <a:gd name="T58" fmla="*/ 2904487 w 37"/>
                  <a:gd name="T59" fmla="*/ 7626083 h 65"/>
                  <a:gd name="T60" fmla="*/ 2904487 w 37"/>
                  <a:gd name="T61" fmla="*/ 7000945 h 65"/>
                  <a:gd name="T62" fmla="*/ 2904487 w 37"/>
                  <a:gd name="T63" fmla="*/ 6421345 h 65"/>
                  <a:gd name="T64" fmla="*/ 2505972 w 37"/>
                  <a:gd name="T65" fmla="*/ 6031642 h 65"/>
                  <a:gd name="T66" fmla="*/ 2235388 w 37"/>
                  <a:gd name="T67" fmla="*/ 5615720 h 65"/>
                  <a:gd name="T68" fmla="*/ 1838147 w 37"/>
                  <a:gd name="T69" fmla="*/ 4950533 h 65"/>
                  <a:gd name="T70" fmla="*/ 1265861 w 37"/>
                  <a:gd name="T71" fmla="*/ 4534764 h 65"/>
                  <a:gd name="T72" fmla="*/ 1265861 w 37"/>
                  <a:gd name="T73" fmla="*/ 4033496 h 65"/>
                  <a:gd name="T74" fmla="*/ 1265861 w 37"/>
                  <a:gd name="T75" fmla="*/ 3595439 h 65"/>
                  <a:gd name="T76" fmla="*/ 1265861 w 37"/>
                  <a:gd name="T77" fmla="*/ 3240138 h 65"/>
                  <a:gd name="T78" fmla="*/ 1265861 w 37"/>
                  <a:gd name="T79" fmla="*/ 2827699 h 65"/>
                  <a:gd name="T80" fmla="*/ 1082739 w 37"/>
                  <a:gd name="T81" fmla="*/ 2514516 h 65"/>
                  <a:gd name="T82" fmla="*/ 572305 w 37"/>
                  <a:gd name="T83" fmla="*/ 2320063 h 65"/>
                  <a:gd name="T84" fmla="*/ 210286 w 37"/>
                  <a:gd name="T85" fmla="*/ 1853028 h 65"/>
                  <a:gd name="T86" fmla="*/ 0 w 37"/>
                  <a:gd name="T87" fmla="*/ 1428591 h 65"/>
                  <a:gd name="T88" fmla="*/ 752666 w 37"/>
                  <a:gd name="T89" fmla="*/ 1085277 h 6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7" h="65">
                    <a:moveTo>
                      <a:pt x="4" y="8"/>
                    </a:moveTo>
                    <a:lnTo>
                      <a:pt x="6" y="6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2" y="3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3" y="15"/>
                    </a:lnTo>
                    <a:lnTo>
                      <a:pt x="25" y="18"/>
                    </a:lnTo>
                    <a:lnTo>
                      <a:pt x="28" y="21"/>
                    </a:lnTo>
                    <a:lnTo>
                      <a:pt x="31" y="24"/>
                    </a:lnTo>
                    <a:lnTo>
                      <a:pt x="34" y="28"/>
                    </a:lnTo>
                    <a:lnTo>
                      <a:pt x="35" y="31"/>
                    </a:lnTo>
                    <a:lnTo>
                      <a:pt x="37" y="36"/>
                    </a:lnTo>
                    <a:lnTo>
                      <a:pt x="37" y="42"/>
                    </a:lnTo>
                    <a:lnTo>
                      <a:pt x="35" y="48"/>
                    </a:lnTo>
                    <a:lnTo>
                      <a:pt x="34" y="51"/>
                    </a:lnTo>
                    <a:lnTo>
                      <a:pt x="32" y="52"/>
                    </a:lnTo>
                    <a:lnTo>
                      <a:pt x="29" y="55"/>
                    </a:lnTo>
                    <a:lnTo>
                      <a:pt x="28" y="57"/>
                    </a:lnTo>
                    <a:lnTo>
                      <a:pt x="28" y="58"/>
                    </a:lnTo>
                    <a:lnTo>
                      <a:pt x="26" y="61"/>
                    </a:lnTo>
                    <a:lnTo>
                      <a:pt x="23" y="64"/>
                    </a:lnTo>
                    <a:lnTo>
                      <a:pt x="19" y="65"/>
                    </a:lnTo>
                    <a:lnTo>
                      <a:pt x="16" y="61"/>
                    </a:lnTo>
                    <a:lnTo>
                      <a:pt x="16" y="57"/>
                    </a:lnTo>
                    <a:lnTo>
                      <a:pt x="16" y="52"/>
                    </a:lnTo>
                    <a:lnTo>
                      <a:pt x="16" y="48"/>
                    </a:lnTo>
                    <a:lnTo>
                      <a:pt x="14" y="45"/>
                    </a:lnTo>
                    <a:lnTo>
                      <a:pt x="12" y="42"/>
                    </a:lnTo>
                    <a:lnTo>
                      <a:pt x="10" y="37"/>
                    </a:lnTo>
                    <a:lnTo>
                      <a:pt x="7" y="34"/>
                    </a:lnTo>
                    <a:lnTo>
                      <a:pt x="7" y="30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4" name="Freeform 116"/>
              <p:cNvSpPr>
                <a:spLocks noChangeAspect="1"/>
              </p:cNvSpPr>
              <p:nvPr/>
            </p:nvSpPr>
            <p:spPr bwMode="auto">
              <a:xfrm rot="5400000">
                <a:off x="2053" y="1751"/>
                <a:ext cx="200" cy="432"/>
              </a:xfrm>
              <a:custGeom>
                <a:avLst/>
                <a:gdLst>
                  <a:gd name="T0" fmla="*/ 13895950 w 107"/>
                  <a:gd name="T1" fmla="*/ 25364646 h 231"/>
                  <a:gd name="T2" fmla="*/ 14658241 w 107"/>
                  <a:gd name="T3" fmla="*/ 22022376 h 231"/>
                  <a:gd name="T4" fmla="*/ 15191381 w 107"/>
                  <a:gd name="T5" fmla="*/ 18005392 h 231"/>
                  <a:gd name="T6" fmla="*/ 15522086 w 107"/>
                  <a:gd name="T7" fmla="*/ 14329030 h 231"/>
                  <a:gd name="T8" fmla="*/ 15522086 w 107"/>
                  <a:gd name="T9" fmla="*/ 9384718 h 231"/>
                  <a:gd name="T10" fmla="*/ 14658241 w 107"/>
                  <a:gd name="T11" fmla="*/ 3066833 h 231"/>
                  <a:gd name="T12" fmla="*/ 13312604 w 107"/>
                  <a:gd name="T13" fmla="*/ 0 h 231"/>
                  <a:gd name="T14" fmla="*/ 12027241 w 107"/>
                  <a:gd name="T15" fmla="*/ 153927 h 231"/>
                  <a:gd name="T16" fmla="*/ 11163120 w 107"/>
                  <a:gd name="T17" fmla="*/ 876893 h 231"/>
                  <a:gd name="T18" fmla="*/ 10700927 w 107"/>
                  <a:gd name="T19" fmla="*/ 1499158 h 231"/>
                  <a:gd name="T20" fmla="*/ 10548495 w 107"/>
                  <a:gd name="T21" fmla="*/ 2683352 h 231"/>
                  <a:gd name="T22" fmla="*/ 10320381 w 107"/>
                  <a:gd name="T23" fmla="*/ 4389741 h 231"/>
                  <a:gd name="T24" fmla="*/ 9834236 w 107"/>
                  <a:gd name="T25" fmla="*/ 5397032 h 231"/>
                  <a:gd name="T26" fmla="*/ 9300557 w 107"/>
                  <a:gd name="T27" fmla="*/ 5863669 h 231"/>
                  <a:gd name="T28" fmla="*/ 8392705 w 107"/>
                  <a:gd name="T29" fmla="*/ 6023211 h 231"/>
                  <a:gd name="T30" fmla="*/ 8018708 w 107"/>
                  <a:gd name="T31" fmla="*/ 6023211 h 231"/>
                  <a:gd name="T32" fmla="*/ 7501557 w 107"/>
                  <a:gd name="T33" fmla="*/ 5573931 h 231"/>
                  <a:gd name="T34" fmla="*/ 7122243 w 107"/>
                  <a:gd name="T35" fmla="*/ 5573931 h 231"/>
                  <a:gd name="T36" fmla="*/ 6507391 w 107"/>
                  <a:gd name="T37" fmla="*/ 5863669 h 231"/>
                  <a:gd name="T38" fmla="*/ 6149151 w 107"/>
                  <a:gd name="T39" fmla="*/ 6406844 h 231"/>
                  <a:gd name="T40" fmla="*/ 5643445 w 107"/>
                  <a:gd name="T41" fmla="*/ 7207394 h 231"/>
                  <a:gd name="T42" fmla="*/ 5190864 w 107"/>
                  <a:gd name="T43" fmla="*/ 7563142 h 231"/>
                  <a:gd name="T44" fmla="*/ 4490097 w 107"/>
                  <a:gd name="T45" fmla="*/ 8078129 h 231"/>
                  <a:gd name="T46" fmla="*/ 3856858 w 107"/>
                  <a:gd name="T47" fmla="*/ 8460574 h 231"/>
                  <a:gd name="T48" fmla="*/ 3481454 w 107"/>
                  <a:gd name="T49" fmla="*/ 9384718 h 231"/>
                  <a:gd name="T50" fmla="*/ 2777112 w 107"/>
                  <a:gd name="T51" fmla="*/ 10725898 h 231"/>
                  <a:gd name="T52" fmla="*/ 2662052 w 107"/>
                  <a:gd name="T53" fmla="*/ 11775854 h 231"/>
                  <a:gd name="T54" fmla="*/ 1485755 w 107"/>
                  <a:gd name="T55" fmla="*/ 12762122 h 231"/>
                  <a:gd name="T56" fmla="*/ 1329011 w 107"/>
                  <a:gd name="T57" fmla="*/ 14100171 h 231"/>
                  <a:gd name="T58" fmla="*/ 996479 w 107"/>
                  <a:gd name="T59" fmla="*/ 16110239 h 231"/>
                  <a:gd name="T60" fmla="*/ 0 w 107"/>
                  <a:gd name="T61" fmla="*/ 17550641 h 231"/>
                  <a:gd name="T62" fmla="*/ 0 w 107"/>
                  <a:gd name="T63" fmla="*/ 19008389 h 231"/>
                  <a:gd name="T64" fmla="*/ 711021 w 107"/>
                  <a:gd name="T65" fmla="*/ 19725791 h 231"/>
                  <a:gd name="T66" fmla="*/ 1709413 w 107"/>
                  <a:gd name="T67" fmla="*/ 20346430 h 231"/>
                  <a:gd name="T68" fmla="*/ 1709413 w 107"/>
                  <a:gd name="T69" fmla="*/ 21513641 h 231"/>
                  <a:gd name="T70" fmla="*/ 1709413 w 107"/>
                  <a:gd name="T71" fmla="*/ 22848732 h 231"/>
                  <a:gd name="T72" fmla="*/ 1485755 w 107"/>
                  <a:gd name="T73" fmla="*/ 23567711 h 231"/>
                  <a:gd name="T74" fmla="*/ 1485755 w 107"/>
                  <a:gd name="T75" fmla="*/ 24731420 h 231"/>
                  <a:gd name="T76" fmla="*/ 1485755 w 107"/>
                  <a:gd name="T77" fmla="*/ 25627615 h 231"/>
                  <a:gd name="T78" fmla="*/ 1709413 w 107"/>
                  <a:gd name="T79" fmla="*/ 26451225 h 231"/>
                  <a:gd name="T80" fmla="*/ 1862578 w 107"/>
                  <a:gd name="T81" fmla="*/ 27419410 h 231"/>
                  <a:gd name="T82" fmla="*/ 2326262 w 107"/>
                  <a:gd name="T83" fmla="*/ 28252332 h 231"/>
                  <a:gd name="T84" fmla="*/ 1862578 w 107"/>
                  <a:gd name="T85" fmla="*/ 29148658 h 231"/>
                  <a:gd name="T86" fmla="*/ 2147133 w 107"/>
                  <a:gd name="T87" fmla="*/ 30128239 h 231"/>
                  <a:gd name="T88" fmla="*/ 2662052 w 107"/>
                  <a:gd name="T89" fmla="*/ 30773924 h 231"/>
                  <a:gd name="T90" fmla="*/ 3019243 w 107"/>
                  <a:gd name="T91" fmla="*/ 31944999 h 231"/>
                  <a:gd name="T92" fmla="*/ 3481454 w 107"/>
                  <a:gd name="T93" fmla="*/ 32821978 h 231"/>
                  <a:gd name="T94" fmla="*/ 4348153 w 107"/>
                  <a:gd name="T95" fmla="*/ 33826249 h 231"/>
                  <a:gd name="T96" fmla="*/ 5190864 w 107"/>
                  <a:gd name="T97" fmla="*/ 33826249 h 231"/>
                  <a:gd name="T98" fmla="*/ 5819107 w 107"/>
                  <a:gd name="T99" fmla="*/ 33345839 h 231"/>
                  <a:gd name="T100" fmla="*/ 6683292 w 107"/>
                  <a:gd name="T101" fmla="*/ 32948000 h 231"/>
                  <a:gd name="T102" fmla="*/ 7209080 w 107"/>
                  <a:gd name="T103" fmla="*/ 32315096 h 231"/>
                  <a:gd name="T104" fmla="*/ 8018708 w 107"/>
                  <a:gd name="T105" fmla="*/ 31650508 h 231"/>
                  <a:gd name="T106" fmla="*/ 8838357 w 107"/>
                  <a:gd name="T107" fmla="*/ 31130881 h 231"/>
                  <a:gd name="T108" fmla="*/ 9834236 w 107"/>
                  <a:gd name="T109" fmla="*/ 30592892 h 231"/>
                  <a:gd name="T110" fmla="*/ 10548495 w 107"/>
                  <a:gd name="T111" fmla="*/ 29892300 h 231"/>
                  <a:gd name="T112" fmla="*/ 10987153 w 107"/>
                  <a:gd name="T113" fmla="*/ 28807004 h 231"/>
                  <a:gd name="T114" fmla="*/ 11874151 w 107"/>
                  <a:gd name="T115" fmla="*/ 28252332 h 231"/>
                  <a:gd name="T116" fmla="*/ 12492135 w 107"/>
                  <a:gd name="T117" fmla="*/ 27803920 h 231"/>
                  <a:gd name="T118" fmla="*/ 13312604 w 107"/>
                  <a:gd name="T119" fmla="*/ 27553177 h 23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07" h="231">
                    <a:moveTo>
                      <a:pt x="93" y="187"/>
                    </a:moveTo>
                    <a:lnTo>
                      <a:pt x="96" y="173"/>
                    </a:lnTo>
                    <a:lnTo>
                      <a:pt x="99" y="161"/>
                    </a:lnTo>
                    <a:lnTo>
                      <a:pt x="101" y="150"/>
                    </a:lnTo>
                    <a:lnTo>
                      <a:pt x="104" y="136"/>
                    </a:lnTo>
                    <a:lnTo>
                      <a:pt x="105" y="123"/>
                    </a:lnTo>
                    <a:lnTo>
                      <a:pt x="105" y="111"/>
                    </a:lnTo>
                    <a:lnTo>
                      <a:pt x="107" y="98"/>
                    </a:lnTo>
                    <a:lnTo>
                      <a:pt x="107" y="84"/>
                    </a:lnTo>
                    <a:lnTo>
                      <a:pt x="107" y="64"/>
                    </a:lnTo>
                    <a:lnTo>
                      <a:pt x="104" y="41"/>
                    </a:lnTo>
                    <a:lnTo>
                      <a:pt x="101" y="21"/>
                    </a:lnTo>
                    <a:lnTo>
                      <a:pt x="98" y="0"/>
                    </a:lnTo>
                    <a:lnTo>
                      <a:pt x="92" y="0"/>
                    </a:lnTo>
                    <a:lnTo>
                      <a:pt x="88" y="1"/>
                    </a:lnTo>
                    <a:lnTo>
                      <a:pt x="83" y="1"/>
                    </a:lnTo>
                    <a:lnTo>
                      <a:pt x="80" y="3"/>
                    </a:lnTo>
                    <a:lnTo>
                      <a:pt x="77" y="6"/>
                    </a:lnTo>
                    <a:lnTo>
                      <a:pt x="74" y="7"/>
                    </a:lnTo>
                    <a:lnTo>
                      <a:pt x="74" y="10"/>
                    </a:lnTo>
                    <a:lnTo>
                      <a:pt x="73" y="12"/>
                    </a:lnTo>
                    <a:lnTo>
                      <a:pt x="73" y="18"/>
                    </a:lnTo>
                    <a:lnTo>
                      <a:pt x="73" y="24"/>
                    </a:lnTo>
                    <a:lnTo>
                      <a:pt x="71" y="30"/>
                    </a:lnTo>
                    <a:lnTo>
                      <a:pt x="70" y="35"/>
                    </a:lnTo>
                    <a:lnTo>
                      <a:pt x="68" y="37"/>
                    </a:lnTo>
                    <a:lnTo>
                      <a:pt x="65" y="38"/>
                    </a:lnTo>
                    <a:lnTo>
                      <a:pt x="64" y="40"/>
                    </a:lnTo>
                    <a:lnTo>
                      <a:pt x="61" y="41"/>
                    </a:lnTo>
                    <a:lnTo>
                      <a:pt x="58" y="41"/>
                    </a:lnTo>
                    <a:lnTo>
                      <a:pt x="56" y="41"/>
                    </a:lnTo>
                    <a:lnTo>
                      <a:pt x="55" y="41"/>
                    </a:lnTo>
                    <a:lnTo>
                      <a:pt x="53" y="40"/>
                    </a:lnTo>
                    <a:lnTo>
                      <a:pt x="52" y="38"/>
                    </a:lnTo>
                    <a:lnTo>
                      <a:pt x="50" y="38"/>
                    </a:lnTo>
                    <a:lnTo>
                      <a:pt x="49" y="38"/>
                    </a:lnTo>
                    <a:lnTo>
                      <a:pt x="48" y="40"/>
                    </a:lnTo>
                    <a:lnTo>
                      <a:pt x="45" y="40"/>
                    </a:lnTo>
                    <a:lnTo>
                      <a:pt x="43" y="43"/>
                    </a:lnTo>
                    <a:lnTo>
                      <a:pt x="42" y="44"/>
                    </a:lnTo>
                    <a:lnTo>
                      <a:pt x="40" y="46"/>
                    </a:lnTo>
                    <a:lnTo>
                      <a:pt x="39" y="49"/>
                    </a:lnTo>
                    <a:lnTo>
                      <a:pt x="37" y="50"/>
                    </a:lnTo>
                    <a:lnTo>
                      <a:pt x="36" y="52"/>
                    </a:lnTo>
                    <a:lnTo>
                      <a:pt x="33" y="53"/>
                    </a:lnTo>
                    <a:lnTo>
                      <a:pt x="31" y="55"/>
                    </a:lnTo>
                    <a:lnTo>
                      <a:pt x="30" y="56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4" y="64"/>
                    </a:lnTo>
                    <a:lnTo>
                      <a:pt x="22" y="67"/>
                    </a:lnTo>
                    <a:lnTo>
                      <a:pt x="19" y="73"/>
                    </a:lnTo>
                    <a:lnTo>
                      <a:pt x="19" y="75"/>
                    </a:lnTo>
                    <a:lnTo>
                      <a:pt x="18" y="80"/>
                    </a:lnTo>
                    <a:lnTo>
                      <a:pt x="15" y="83"/>
                    </a:lnTo>
                    <a:lnTo>
                      <a:pt x="10" y="87"/>
                    </a:lnTo>
                    <a:lnTo>
                      <a:pt x="9" y="92"/>
                    </a:lnTo>
                    <a:lnTo>
                      <a:pt x="9" y="96"/>
                    </a:lnTo>
                    <a:lnTo>
                      <a:pt x="9" y="102"/>
                    </a:lnTo>
                    <a:lnTo>
                      <a:pt x="7" y="110"/>
                    </a:lnTo>
                    <a:lnTo>
                      <a:pt x="5" y="114"/>
                    </a:lnTo>
                    <a:lnTo>
                      <a:pt x="0" y="120"/>
                    </a:lnTo>
                    <a:lnTo>
                      <a:pt x="0" y="12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5" y="135"/>
                    </a:lnTo>
                    <a:lnTo>
                      <a:pt x="9" y="136"/>
                    </a:lnTo>
                    <a:lnTo>
                      <a:pt x="12" y="139"/>
                    </a:lnTo>
                    <a:lnTo>
                      <a:pt x="12" y="144"/>
                    </a:lnTo>
                    <a:lnTo>
                      <a:pt x="12" y="147"/>
                    </a:lnTo>
                    <a:lnTo>
                      <a:pt x="12" y="151"/>
                    </a:lnTo>
                    <a:lnTo>
                      <a:pt x="12" y="156"/>
                    </a:lnTo>
                    <a:lnTo>
                      <a:pt x="12" y="159"/>
                    </a:lnTo>
                    <a:lnTo>
                      <a:pt x="10" y="161"/>
                    </a:lnTo>
                    <a:lnTo>
                      <a:pt x="10" y="166"/>
                    </a:lnTo>
                    <a:lnTo>
                      <a:pt x="10" y="169"/>
                    </a:lnTo>
                    <a:lnTo>
                      <a:pt x="10" y="172"/>
                    </a:lnTo>
                    <a:lnTo>
                      <a:pt x="10" y="175"/>
                    </a:lnTo>
                    <a:lnTo>
                      <a:pt x="10" y="178"/>
                    </a:lnTo>
                    <a:lnTo>
                      <a:pt x="12" y="181"/>
                    </a:lnTo>
                    <a:lnTo>
                      <a:pt x="12" y="184"/>
                    </a:lnTo>
                    <a:lnTo>
                      <a:pt x="13" y="187"/>
                    </a:lnTo>
                    <a:lnTo>
                      <a:pt x="15" y="190"/>
                    </a:lnTo>
                    <a:lnTo>
                      <a:pt x="16" y="193"/>
                    </a:lnTo>
                    <a:lnTo>
                      <a:pt x="15" y="196"/>
                    </a:lnTo>
                    <a:lnTo>
                      <a:pt x="13" y="199"/>
                    </a:lnTo>
                    <a:lnTo>
                      <a:pt x="13" y="203"/>
                    </a:lnTo>
                    <a:lnTo>
                      <a:pt x="15" y="206"/>
                    </a:lnTo>
                    <a:lnTo>
                      <a:pt x="16" y="207"/>
                    </a:lnTo>
                    <a:lnTo>
                      <a:pt x="18" y="210"/>
                    </a:lnTo>
                    <a:lnTo>
                      <a:pt x="19" y="213"/>
                    </a:lnTo>
                    <a:lnTo>
                      <a:pt x="21" y="218"/>
                    </a:lnTo>
                    <a:lnTo>
                      <a:pt x="22" y="221"/>
                    </a:lnTo>
                    <a:lnTo>
                      <a:pt x="24" y="224"/>
                    </a:lnTo>
                    <a:lnTo>
                      <a:pt x="27" y="228"/>
                    </a:lnTo>
                    <a:lnTo>
                      <a:pt x="30" y="231"/>
                    </a:lnTo>
                    <a:lnTo>
                      <a:pt x="33" y="231"/>
                    </a:lnTo>
                    <a:lnTo>
                      <a:pt x="36" y="231"/>
                    </a:lnTo>
                    <a:lnTo>
                      <a:pt x="39" y="230"/>
                    </a:lnTo>
                    <a:lnTo>
                      <a:pt x="40" y="228"/>
                    </a:lnTo>
                    <a:lnTo>
                      <a:pt x="43" y="227"/>
                    </a:lnTo>
                    <a:lnTo>
                      <a:pt x="46" y="225"/>
                    </a:lnTo>
                    <a:lnTo>
                      <a:pt x="48" y="222"/>
                    </a:lnTo>
                    <a:lnTo>
                      <a:pt x="50" y="221"/>
                    </a:lnTo>
                    <a:lnTo>
                      <a:pt x="52" y="219"/>
                    </a:lnTo>
                    <a:lnTo>
                      <a:pt x="55" y="216"/>
                    </a:lnTo>
                    <a:lnTo>
                      <a:pt x="58" y="215"/>
                    </a:lnTo>
                    <a:lnTo>
                      <a:pt x="61" y="213"/>
                    </a:lnTo>
                    <a:lnTo>
                      <a:pt x="64" y="210"/>
                    </a:lnTo>
                    <a:lnTo>
                      <a:pt x="68" y="209"/>
                    </a:lnTo>
                    <a:lnTo>
                      <a:pt x="71" y="206"/>
                    </a:lnTo>
                    <a:lnTo>
                      <a:pt x="73" y="204"/>
                    </a:lnTo>
                    <a:lnTo>
                      <a:pt x="74" y="200"/>
                    </a:lnTo>
                    <a:lnTo>
                      <a:pt x="76" y="197"/>
                    </a:lnTo>
                    <a:lnTo>
                      <a:pt x="79" y="196"/>
                    </a:lnTo>
                    <a:lnTo>
                      <a:pt x="82" y="193"/>
                    </a:lnTo>
                    <a:lnTo>
                      <a:pt x="85" y="191"/>
                    </a:lnTo>
                    <a:lnTo>
                      <a:pt x="86" y="190"/>
                    </a:lnTo>
                    <a:lnTo>
                      <a:pt x="89" y="188"/>
                    </a:lnTo>
                    <a:lnTo>
                      <a:pt x="92" y="188"/>
                    </a:lnTo>
                    <a:lnTo>
                      <a:pt x="93" y="18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5" name="Freeform 117"/>
              <p:cNvSpPr>
                <a:spLocks noChangeAspect="1"/>
              </p:cNvSpPr>
              <p:nvPr/>
            </p:nvSpPr>
            <p:spPr bwMode="auto">
              <a:xfrm rot="5400000">
                <a:off x="1783" y="561"/>
                <a:ext cx="664" cy="1279"/>
              </a:xfrm>
              <a:custGeom>
                <a:avLst/>
                <a:gdLst>
                  <a:gd name="T0" fmla="*/ 49955372 w 355"/>
                  <a:gd name="T1" fmla="*/ 96859985 h 683"/>
                  <a:gd name="T2" fmla="*/ 44907381 w 355"/>
                  <a:gd name="T3" fmla="*/ 93265111 h 683"/>
                  <a:gd name="T4" fmla="*/ 40967850 w 355"/>
                  <a:gd name="T5" fmla="*/ 91713143 h 683"/>
                  <a:gd name="T6" fmla="*/ 38334981 w 355"/>
                  <a:gd name="T7" fmla="*/ 85719586 h 683"/>
                  <a:gd name="T8" fmla="*/ 30045362 w 355"/>
                  <a:gd name="T9" fmla="*/ 83620016 h 683"/>
                  <a:gd name="T10" fmla="*/ 25518906 w 355"/>
                  <a:gd name="T11" fmla="*/ 81229329 h 683"/>
                  <a:gd name="T12" fmla="*/ 21556373 w 355"/>
                  <a:gd name="T13" fmla="*/ 82130567 h 683"/>
                  <a:gd name="T14" fmla="*/ 18761941 w 355"/>
                  <a:gd name="T15" fmla="*/ 78112152 h 683"/>
                  <a:gd name="T16" fmla="*/ 17891443 w 355"/>
                  <a:gd name="T17" fmla="*/ 72425972 h 683"/>
                  <a:gd name="T18" fmla="*/ 13352905 w 355"/>
                  <a:gd name="T19" fmla="*/ 69837364 h 683"/>
                  <a:gd name="T20" fmla="*/ 12476725 w 355"/>
                  <a:gd name="T21" fmla="*/ 65057356 h 683"/>
                  <a:gd name="T22" fmla="*/ 9979901 w 355"/>
                  <a:gd name="T23" fmla="*/ 59481721 h 683"/>
                  <a:gd name="T24" fmla="*/ 13352905 w 355"/>
                  <a:gd name="T25" fmla="*/ 54852501 h 683"/>
                  <a:gd name="T26" fmla="*/ 16704615 w 355"/>
                  <a:gd name="T27" fmla="*/ 54952806 h 683"/>
                  <a:gd name="T28" fmla="*/ 20731505 w 355"/>
                  <a:gd name="T29" fmla="*/ 59907345 h 683"/>
                  <a:gd name="T30" fmla="*/ 23336748 w 355"/>
                  <a:gd name="T31" fmla="*/ 60759614 h 683"/>
                  <a:gd name="T32" fmla="*/ 28024683 w 355"/>
                  <a:gd name="T33" fmla="*/ 56293340 h 683"/>
                  <a:gd name="T34" fmla="*/ 31400150 w 355"/>
                  <a:gd name="T35" fmla="*/ 52114473 h 683"/>
                  <a:gd name="T36" fmla="*/ 36447559 w 355"/>
                  <a:gd name="T37" fmla="*/ 50051862 h 683"/>
                  <a:gd name="T38" fmla="*/ 40120881 w 355"/>
                  <a:gd name="T39" fmla="*/ 49258350 h 683"/>
                  <a:gd name="T40" fmla="*/ 40662709 w 355"/>
                  <a:gd name="T41" fmla="*/ 47144208 h 683"/>
                  <a:gd name="T42" fmla="*/ 39064012 w 355"/>
                  <a:gd name="T43" fmla="*/ 46584446 h 683"/>
                  <a:gd name="T44" fmla="*/ 44907381 w 355"/>
                  <a:gd name="T45" fmla="*/ 44410891 h 683"/>
                  <a:gd name="T46" fmla="*/ 45844354 w 355"/>
                  <a:gd name="T47" fmla="*/ 38707096 h 683"/>
                  <a:gd name="T48" fmla="*/ 43734010 w 355"/>
                  <a:gd name="T49" fmla="*/ 33359844 h 683"/>
                  <a:gd name="T50" fmla="*/ 39674499 w 355"/>
                  <a:gd name="T51" fmla="*/ 32335053 h 683"/>
                  <a:gd name="T52" fmla="*/ 35971201 w 355"/>
                  <a:gd name="T53" fmla="*/ 33611796 h 683"/>
                  <a:gd name="T54" fmla="*/ 32897983 w 355"/>
                  <a:gd name="T55" fmla="*/ 37841307 h 683"/>
                  <a:gd name="T56" fmla="*/ 30222985 w 355"/>
                  <a:gd name="T57" fmla="*/ 33751643 h 683"/>
                  <a:gd name="T58" fmla="*/ 31866018 w 355"/>
                  <a:gd name="T59" fmla="*/ 29584234 h 683"/>
                  <a:gd name="T60" fmla="*/ 35246953 w 355"/>
                  <a:gd name="T61" fmla="*/ 27670025 h 683"/>
                  <a:gd name="T62" fmla="*/ 34238135 w 355"/>
                  <a:gd name="T63" fmla="*/ 19392883 h 683"/>
                  <a:gd name="T64" fmla="*/ 31577784 w 355"/>
                  <a:gd name="T65" fmla="*/ 17561060 h 683"/>
                  <a:gd name="T66" fmla="*/ 32740327 w 355"/>
                  <a:gd name="T67" fmla="*/ 13786408 h 683"/>
                  <a:gd name="T68" fmla="*/ 31577784 w 355"/>
                  <a:gd name="T69" fmla="*/ 8436468 h 683"/>
                  <a:gd name="T70" fmla="*/ 26992109 w 355"/>
                  <a:gd name="T71" fmla="*/ 8830703 h 683"/>
                  <a:gd name="T72" fmla="*/ 25136326 w 355"/>
                  <a:gd name="T73" fmla="*/ 5299534 h 683"/>
                  <a:gd name="T74" fmla="*/ 23470343 w 355"/>
                  <a:gd name="T75" fmla="*/ 2226076 h 683"/>
                  <a:gd name="T76" fmla="*/ 19675453 w 355"/>
                  <a:gd name="T77" fmla="*/ 477715 h 683"/>
                  <a:gd name="T78" fmla="*/ 14695294 w 355"/>
                  <a:gd name="T79" fmla="*/ 894579 h 683"/>
                  <a:gd name="T80" fmla="*/ 10751593 w 355"/>
                  <a:gd name="T81" fmla="*/ 1025054 h 683"/>
                  <a:gd name="T82" fmla="*/ 13013906 w 355"/>
                  <a:gd name="T83" fmla="*/ 8255836 h 683"/>
                  <a:gd name="T84" fmla="*/ 16579900 w 355"/>
                  <a:gd name="T85" fmla="*/ 12414702 h 683"/>
                  <a:gd name="T86" fmla="*/ 15865412 w 355"/>
                  <a:gd name="T87" fmla="*/ 18456285 h 683"/>
                  <a:gd name="T88" fmla="*/ 14695294 w 355"/>
                  <a:gd name="T89" fmla="*/ 24054320 h 683"/>
                  <a:gd name="T90" fmla="*/ 11622963 w 355"/>
                  <a:gd name="T91" fmla="*/ 26304498 h 683"/>
                  <a:gd name="T92" fmla="*/ 7942936 w 355"/>
                  <a:gd name="T93" fmla="*/ 29584234 h 683"/>
                  <a:gd name="T94" fmla="*/ 3529639 w 355"/>
                  <a:gd name="T95" fmla="*/ 31808775 h 683"/>
                  <a:gd name="T96" fmla="*/ 1340148 w 355"/>
                  <a:gd name="T97" fmla="*/ 38707096 h 683"/>
                  <a:gd name="T98" fmla="*/ 469650 w 355"/>
                  <a:gd name="T99" fmla="*/ 46584446 h 683"/>
                  <a:gd name="T100" fmla="*/ 1340148 w 355"/>
                  <a:gd name="T101" fmla="*/ 48918003 h 683"/>
                  <a:gd name="T102" fmla="*/ 2687883 w 355"/>
                  <a:gd name="T103" fmla="*/ 51626337 h 683"/>
                  <a:gd name="T104" fmla="*/ 2808668 w 355"/>
                  <a:gd name="T105" fmla="*/ 57806525 h 683"/>
                  <a:gd name="T106" fmla="*/ 4066673 w 355"/>
                  <a:gd name="T107" fmla="*/ 64145854 h 683"/>
                  <a:gd name="T108" fmla="*/ 8395674 w 355"/>
                  <a:gd name="T109" fmla="*/ 67730537 h 683"/>
                  <a:gd name="T110" fmla="*/ 12476725 w 355"/>
                  <a:gd name="T111" fmla="*/ 72079695 h 683"/>
                  <a:gd name="T112" fmla="*/ 14983076 w 355"/>
                  <a:gd name="T113" fmla="*/ 78112152 h 683"/>
                  <a:gd name="T114" fmla="*/ 17504241 w 355"/>
                  <a:gd name="T115" fmla="*/ 80765725 h 683"/>
                  <a:gd name="T116" fmla="*/ 14856646 w 355"/>
                  <a:gd name="T117" fmla="*/ 84097746 h 683"/>
                  <a:gd name="T118" fmla="*/ 11804229 w 355"/>
                  <a:gd name="T119" fmla="*/ 91897210 h 683"/>
                  <a:gd name="T120" fmla="*/ 16704615 w 355"/>
                  <a:gd name="T121" fmla="*/ 96859985 h 683"/>
                  <a:gd name="T122" fmla="*/ 26862642 w 355"/>
                  <a:gd name="T123" fmla="*/ 101522059 h 683"/>
                  <a:gd name="T124" fmla="*/ 41128224 w 355"/>
                  <a:gd name="T125" fmla="*/ 102375287 h 6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55" h="683">
                    <a:moveTo>
                      <a:pt x="353" y="670"/>
                    </a:moveTo>
                    <a:lnTo>
                      <a:pt x="353" y="668"/>
                    </a:lnTo>
                    <a:lnTo>
                      <a:pt x="353" y="667"/>
                    </a:lnTo>
                    <a:lnTo>
                      <a:pt x="355" y="664"/>
                    </a:lnTo>
                    <a:lnTo>
                      <a:pt x="355" y="660"/>
                    </a:lnTo>
                    <a:lnTo>
                      <a:pt x="353" y="657"/>
                    </a:lnTo>
                    <a:lnTo>
                      <a:pt x="353" y="655"/>
                    </a:lnTo>
                    <a:lnTo>
                      <a:pt x="352" y="654"/>
                    </a:lnTo>
                    <a:lnTo>
                      <a:pt x="350" y="652"/>
                    </a:lnTo>
                    <a:lnTo>
                      <a:pt x="350" y="649"/>
                    </a:lnTo>
                    <a:lnTo>
                      <a:pt x="347" y="648"/>
                    </a:lnTo>
                    <a:lnTo>
                      <a:pt x="344" y="646"/>
                    </a:lnTo>
                    <a:lnTo>
                      <a:pt x="341" y="646"/>
                    </a:lnTo>
                    <a:lnTo>
                      <a:pt x="340" y="645"/>
                    </a:lnTo>
                    <a:lnTo>
                      <a:pt x="337" y="643"/>
                    </a:lnTo>
                    <a:lnTo>
                      <a:pt x="334" y="642"/>
                    </a:lnTo>
                    <a:lnTo>
                      <a:pt x="331" y="640"/>
                    </a:lnTo>
                    <a:lnTo>
                      <a:pt x="328" y="639"/>
                    </a:lnTo>
                    <a:lnTo>
                      <a:pt x="326" y="637"/>
                    </a:lnTo>
                    <a:lnTo>
                      <a:pt x="323" y="636"/>
                    </a:lnTo>
                    <a:lnTo>
                      <a:pt x="322" y="633"/>
                    </a:lnTo>
                    <a:lnTo>
                      <a:pt x="319" y="630"/>
                    </a:lnTo>
                    <a:lnTo>
                      <a:pt x="316" y="628"/>
                    </a:lnTo>
                    <a:lnTo>
                      <a:pt x="313" y="627"/>
                    </a:lnTo>
                    <a:lnTo>
                      <a:pt x="310" y="624"/>
                    </a:lnTo>
                    <a:lnTo>
                      <a:pt x="310" y="623"/>
                    </a:lnTo>
                    <a:lnTo>
                      <a:pt x="307" y="621"/>
                    </a:lnTo>
                    <a:lnTo>
                      <a:pt x="306" y="621"/>
                    </a:lnTo>
                    <a:lnTo>
                      <a:pt x="304" y="621"/>
                    </a:lnTo>
                    <a:lnTo>
                      <a:pt x="301" y="621"/>
                    </a:lnTo>
                    <a:lnTo>
                      <a:pt x="300" y="621"/>
                    </a:lnTo>
                    <a:lnTo>
                      <a:pt x="298" y="621"/>
                    </a:lnTo>
                    <a:lnTo>
                      <a:pt x="297" y="623"/>
                    </a:lnTo>
                    <a:lnTo>
                      <a:pt x="294" y="624"/>
                    </a:lnTo>
                    <a:lnTo>
                      <a:pt x="292" y="624"/>
                    </a:lnTo>
                    <a:lnTo>
                      <a:pt x="289" y="624"/>
                    </a:lnTo>
                    <a:lnTo>
                      <a:pt x="288" y="623"/>
                    </a:lnTo>
                    <a:lnTo>
                      <a:pt x="286" y="623"/>
                    </a:lnTo>
                    <a:lnTo>
                      <a:pt x="283" y="621"/>
                    </a:lnTo>
                    <a:lnTo>
                      <a:pt x="283" y="618"/>
                    </a:lnTo>
                    <a:lnTo>
                      <a:pt x="282" y="614"/>
                    </a:lnTo>
                    <a:lnTo>
                      <a:pt x="279" y="611"/>
                    </a:lnTo>
                    <a:lnTo>
                      <a:pt x="277" y="608"/>
                    </a:lnTo>
                    <a:lnTo>
                      <a:pt x="276" y="606"/>
                    </a:lnTo>
                    <a:lnTo>
                      <a:pt x="275" y="603"/>
                    </a:lnTo>
                    <a:lnTo>
                      <a:pt x="273" y="599"/>
                    </a:lnTo>
                    <a:lnTo>
                      <a:pt x="273" y="596"/>
                    </a:lnTo>
                    <a:lnTo>
                      <a:pt x="273" y="591"/>
                    </a:lnTo>
                    <a:lnTo>
                      <a:pt x="273" y="590"/>
                    </a:lnTo>
                    <a:lnTo>
                      <a:pt x="273" y="587"/>
                    </a:lnTo>
                    <a:lnTo>
                      <a:pt x="273" y="585"/>
                    </a:lnTo>
                    <a:lnTo>
                      <a:pt x="272" y="582"/>
                    </a:lnTo>
                    <a:lnTo>
                      <a:pt x="269" y="580"/>
                    </a:lnTo>
                    <a:lnTo>
                      <a:pt x="267" y="577"/>
                    </a:lnTo>
                    <a:lnTo>
                      <a:pt x="264" y="574"/>
                    </a:lnTo>
                    <a:lnTo>
                      <a:pt x="261" y="571"/>
                    </a:lnTo>
                    <a:lnTo>
                      <a:pt x="258" y="568"/>
                    </a:lnTo>
                    <a:lnTo>
                      <a:pt x="255" y="565"/>
                    </a:lnTo>
                    <a:lnTo>
                      <a:pt x="251" y="563"/>
                    </a:lnTo>
                    <a:lnTo>
                      <a:pt x="246" y="562"/>
                    </a:lnTo>
                    <a:lnTo>
                      <a:pt x="240" y="560"/>
                    </a:lnTo>
                    <a:lnTo>
                      <a:pt x="236" y="560"/>
                    </a:lnTo>
                    <a:lnTo>
                      <a:pt x="232" y="560"/>
                    </a:lnTo>
                    <a:lnTo>
                      <a:pt x="226" y="559"/>
                    </a:lnTo>
                    <a:lnTo>
                      <a:pt x="223" y="559"/>
                    </a:lnTo>
                    <a:lnTo>
                      <a:pt x="220" y="559"/>
                    </a:lnTo>
                    <a:lnTo>
                      <a:pt x="215" y="559"/>
                    </a:lnTo>
                    <a:lnTo>
                      <a:pt x="212" y="559"/>
                    </a:lnTo>
                    <a:lnTo>
                      <a:pt x="209" y="557"/>
                    </a:lnTo>
                    <a:lnTo>
                      <a:pt x="205" y="557"/>
                    </a:lnTo>
                    <a:lnTo>
                      <a:pt x="202" y="557"/>
                    </a:lnTo>
                    <a:lnTo>
                      <a:pt x="199" y="556"/>
                    </a:lnTo>
                    <a:lnTo>
                      <a:pt x="197" y="554"/>
                    </a:lnTo>
                    <a:lnTo>
                      <a:pt x="193" y="553"/>
                    </a:lnTo>
                    <a:lnTo>
                      <a:pt x="190" y="550"/>
                    </a:lnTo>
                    <a:lnTo>
                      <a:pt x="187" y="547"/>
                    </a:lnTo>
                    <a:lnTo>
                      <a:pt x="186" y="542"/>
                    </a:lnTo>
                    <a:lnTo>
                      <a:pt x="186" y="541"/>
                    </a:lnTo>
                    <a:lnTo>
                      <a:pt x="184" y="541"/>
                    </a:lnTo>
                    <a:lnTo>
                      <a:pt x="183" y="541"/>
                    </a:lnTo>
                    <a:lnTo>
                      <a:pt x="180" y="541"/>
                    </a:lnTo>
                    <a:lnTo>
                      <a:pt x="178" y="541"/>
                    </a:lnTo>
                    <a:lnTo>
                      <a:pt x="177" y="541"/>
                    </a:lnTo>
                    <a:lnTo>
                      <a:pt x="174" y="541"/>
                    </a:lnTo>
                    <a:lnTo>
                      <a:pt x="172" y="539"/>
                    </a:lnTo>
                    <a:lnTo>
                      <a:pt x="171" y="538"/>
                    </a:lnTo>
                    <a:lnTo>
                      <a:pt x="168" y="538"/>
                    </a:lnTo>
                    <a:lnTo>
                      <a:pt x="166" y="538"/>
                    </a:lnTo>
                    <a:lnTo>
                      <a:pt x="165" y="538"/>
                    </a:lnTo>
                    <a:lnTo>
                      <a:pt x="162" y="538"/>
                    </a:lnTo>
                    <a:lnTo>
                      <a:pt x="160" y="538"/>
                    </a:lnTo>
                    <a:lnTo>
                      <a:pt x="159" y="538"/>
                    </a:lnTo>
                    <a:lnTo>
                      <a:pt x="157" y="538"/>
                    </a:lnTo>
                    <a:lnTo>
                      <a:pt x="154" y="539"/>
                    </a:lnTo>
                    <a:lnTo>
                      <a:pt x="151" y="539"/>
                    </a:lnTo>
                    <a:lnTo>
                      <a:pt x="150" y="541"/>
                    </a:lnTo>
                    <a:lnTo>
                      <a:pt x="148" y="544"/>
                    </a:lnTo>
                    <a:lnTo>
                      <a:pt x="147" y="547"/>
                    </a:lnTo>
                    <a:lnTo>
                      <a:pt x="146" y="548"/>
                    </a:lnTo>
                    <a:lnTo>
                      <a:pt x="143" y="548"/>
                    </a:lnTo>
                    <a:lnTo>
                      <a:pt x="141" y="548"/>
                    </a:lnTo>
                    <a:lnTo>
                      <a:pt x="140" y="547"/>
                    </a:lnTo>
                    <a:lnTo>
                      <a:pt x="137" y="544"/>
                    </a:lnTo>
                    <a:lnTo>
                      <a:pt x="137" y="541"/>
                    </a:lnTo>
                    <a:lnTo>
                      <a:pt x="134" y="539"/>
                    </a:lnTo>
                    <a:lnTo>
                      <a:pt x="132" y="537"/>
                    </a:lnTo>
                    <a:lnTo>
                      <a:pt x="129" y="534"/>
                    </a:lnTo>
                    <a:lnTo>
                      <a:pt x="128" y="529"/>
                    </a:lnTo>
                    <a:lnTo>
                      <a:pt x="128" y="528"/>
                    </a:lnTo>
                    <a:lnTo>
                      <a:pt x="128" y="525"/>
                    </a:lnTo>
                    <a:lnTo>
                      <a:pt x="128" y="523"/>
                    </a:lnTo>
                    <a:lnTo>
                      <a:pt x="128" y="520"/>
                    </a:lnTo>
                    <a:lnTo>
                      <a:pt x="128" y="519"/>
                    </a:lnTo>
                    <a:lnTo>
                      <a:pt x="125" y="517"/>
                    </a:lnTo>
                    <a:lnTo>
                      <a:pt x="122" y="516"/>
                    </a:lnTo>
                    <a:lnTo>
                      <a:pt x="119" y="514"/>
                    </a:lnTo>
                    <a:lnTo>
                      <a:pt x="117" y="511"/>
                    </a:lnTo>
                    <a:lnTo>
                      <a:pt x="116" y="508"/>
                    </a:lnTo>
                    <a:lnTo>
                      <a:pt x="116" y="502"/>
                    </a:lnTo>
                    <a:lnTo>
                      <a:pt x="119" y="498"/>
                    </a:lnTo>
                    <a:lnTo>
                      <a:pt x="123" y="494"/>
                    </a:lnTo>
                    <a:lnTo>
                      <a:pt x="125" y="492"/>
                    </a:lnTo>
                    <a:lnTo>
                      <a:pt x="126" y="489"/>
                    </a:lnTo>
                    <a:lnTo>
                      <a:pt x="125" y="486"/>
                    </a:lnTo>
                    <a:lnTo>
                      <a:pt x="125" y="485"/>
                    </a:lnTo>
                    <a:lnTo>
                      <a:pt x="122" y="482"/>
                    </a:lnTo>
                    <a:lnTo>
                      <a:pt x="119" y="480"/>
                    </a:lnTo>
                    <a:lnTo>
                      <a:pt x="116" y="477"/>
                    </a:lnTo>
                    <a:lnTo>
                      <a:pt x="114" y="477"/>
                    </a:lnTo>
                    <a:lnTo>
                      <a:pt x="111" y="476"/>
                    </a:lnTo>
                    <a:lnTo>
                      <a:pt x="108" y="476"/>
                    </a:lnTo>
                    <a:lnTo>
                      <a:pt x="105" y="474"/>
                    </a:lnTo>
                    <a:lnTo>
                      <a:pt x="102" y="474"/>
                    </a:lnTo>
                    <a:lnTo>
                      <a:pt x="100" y="474"/>
                    </a:lnTo>
                    <a:lnTo>
                      <a:pt x="97" y="474"/>
                    </a:lnTo>
                    <a:lnTo>
                      <a:pt x="94" y="474"/>
                    </a:lnTo>
                    <a:lnTo>
                      <a:pt x="92" y="474"/>
                    </a:lnTo>
                    <a:lnTo>
                      <a:pt x="89" y="471"/>
                    </a:lnTo>
                    <a:lnTo>
                      <a:pt x="89" y="468"/>
                    </a:lnTo>
                    <a:lnTo>
                      <a:pt x="91" y="465"/>
                    </a:lnTo>
                    <a:lnTo>
                      <a:pt x="92" y="462"/>
                    </a:lnTo>
                    <a:lnTo>
                      <a:pt x="94" y="459"/>
                    </a:lnTo>
                    <a:lnTo>
                      <a:pt x="95" y="455"/>
                    </a:lnTo>
                    <a:lnTo>
                      <a:pt x="95" y="452"/>
                    </a:lnTo>
                    <a:lnTo>
                      <a:pt x="94" y="449"/>
                    </a:lnTo>
                    <a:lnTo>
                      <a:pt x="94" y="446"/>
                    </a:lnTo>
                    <a:lnTo>
                      <a:pt x="94" y="443"/>
                    </a:lnTo>
                    <a:lnTo>
                      <a:pt x="95" y="440"/>
                    </a:lnTo>
                    <a:lnTo>
                      <a:pt x="95" y="437"/>
                    </a:lnTo>
                    <a:lnTo>
                      <a:pt x="94" y="434"/>
                    </a:lnTo>
                    <a:lnTo>
                      <a:pt x="92" y="431"/>
                    </a:lnTo>
                    <a:lnTo>
                      <a:pt x="91" y="431"/>
                    </a:lnTo>
                    <a:lnTo>
                      <a:pt x="88" y="431"/>
                    </a:lnTo>
                    <a:lnTo>
                      <a:pt x="85" y="433"/>
                    </a:lnTo>
                    <a:lnTo>
                      <a:pt x="82" y="434"/>
                    </a:lnTo>
                    <a:lnTo>
                      <a:pt x="79" y="434"/>
                    </a:lnTo>
                    <a:lnTo>
                      <a:pt x="77" y="436"/>
                    </a:lnTo>
                    <a:lnTo>
                      <a:pt x="74" y="434"/>
                    </a:lnTo>
                    <a:lnTo>
                      <a:pt x="73" y="431"/>
                    </a:lnTo>
                    <a:lnTo>
                      <a:pt x="71" y="427"/>
                    </a:lnTo>
                    <a:lnTo>
                      <a:pt x="71" y="421"/>
                    </a:lnTo>
                    <a:lnTo>
                      <a:pt x="73" y="416"/>
                    </a:lnTo>
                    <a:lnTo>
                      <a:pt x="71" y="413"/>
                    </a:lnTo>
                    <a:lnTo>
                      <a:pt x="70" y="411"/>
                    </a:lnTo>
                    <a:lnTo>
                      <a:pt x="68" y="406"/>
                    </a:lnTo>
                    <a:lnTo>
                      <a:pt x="67" y="403"/>
                    </a:lnTo>
                    <a:lnTo>
                      <a:pt x="67" y="399"/>
                    </a:lnTo>
                    <a:lnTo>
                      <a:pt x="68" y="396"/>
                    </a:lnTo>
                    <a:lnTo>
                      <a:pt x="68" y="394"/>
                    </a:lnTo>
                    <a:lnTo>
                      <a:pt x="70" y="391"/>
                    </a:lnTo>
                    <a:lnTo>
                      <a:pt x="70" y="388"/>
                    </a:lnTo>
                    <a:lnTo>
                      <a:pt x="71" y="385"/>
                    </a:lnTo>
                    <a:lnTo>
                      <a:pt x="71" y="382"/>
                    </a:lnTo>
                    <a:lnTo>
                      <a:pt x="71" y="379"/>
                    </a:lnTo>
                    <a:lnTo>
                      <a:pt x="73" y="376"/>
                    </a:lnTo>
                    <a:lnTo>
                      <a:pt x="74" y="373"/>
                    </a:lnTo>
                    <a:lnTo>
                      <a:pt x="76" y="371"/>
                    </a:lnTo>
                    <a:lnTo>
                      <a:pt x="79" y="371"/>
                    </a:lnTo>
                    <a:lnTo>
                      <a:pt x="82" y="369"/>
                    </a:lnTo>
                    <a:lnTo>
                      <a:pt x="85" y="368"/>
                    </a:lnTo>
                    <a:lnTo>
                      <a:pt x="88" y="366"/>
                    </a:lnTo>
                    <a:lnTo>
                      <a:pt x="91" y="365"/>
                    </a:lnTo>
                    <a:lnTo>
                      <a:pt x="92" y="365"/>
                    </a:lnTo>
                    <a:lnTo>
                      <a:pt x="94" y="365"/>
                    </a:lnTo>
                    <a:lnTo>
                      <a:pt x="95" y="365"/>
                    </a:lnTo>
                    <a:lnTo>
                      <a:pt x="97" y="366"/>
                    </a:lnTo>
                    <a:lnTo>
                      <a:pt x="100" y="366"/>
                    </a:lnTo>
                    <a:lnTo>
                      <a:pt x="101" y="368"/>
                    </a:lnTo>
                    <a:lnTo>
                      <a:pt x="102" y="369"/>
                    </a:lnTo>
                    <a:lnTo>
                      <a:pt x="102" y="371"/>
                    </a:lnTo>
                    <a:lnTo>
                      <a:pt x="105" y="371"/>
                    </a:lnTo>
                    <a:lnTo>
                      <a:pt x="107" y="371"/>
                    </a:lnTo>
                    <a:lnTo>
                      <a:pt x="108" y="369"/>
                    </a:lnTo>
                    <a:lnTo>
                      <a:pt x="110" y="368"/>
                    </a:lnTo>
                    <a:lnTo>
                      <a:pt x="111" y="368"/>
                    </a:lnTo>
                    <a:lnTo>
                      <a:pt x="114" y="366"/>
                    </a:lnTo>
                    <a:lnTo>
                      <a:pt x="116" y="366"/>
                    </a:lnTo>
                    <a:lnTo>
                      <a:pt x="119" y="368"/>
                    </a:lnTo>
                    <a:lnTo>
                      <a:pt x="123" y="369"/>
                    </a:lnTo>
                    <a:lnTo>
                      <a:pt x="126" y="373"/>
                    </a:lnTo>
                    <a:lnTo>
                      <a:pt x="128" y="376"/>
                    </a:lnTo>
                    <a:lnTo>
                      <a:pt x="129" y="378"/>
                    </a:lnTo>
                    <a:lnTo>
                      <a:pt x="132" y="381"/>
                    </a:lnTo>
                    <a:lnTo>
                      <a:pt x="134" y="382"/>
                    </a:lnTo>
                    <a:lnTo>
                      <a:pt x="137" y="384"/>
                    </a:lnTo>
                    <a:lnTo>
                      <a:pt x="140" y="387"/>
                    </a:lnTo>
                    <a:lnTo>
                      <a:pt x="141" y="390"/>
                    </a:lnTo>
                    <a:lnTo>
                      <a:pt x="141" y="394"/>
                    </a:lnTo>
                    <a:lnTo>
                      <a:pt x="141" y="397"/>
                    </a:lnTo>
                    <a:lnTo>
                      <a:pt x="141" y="399"/>
                    </a:lnTo>
                    <a:lnTo>
                      <a:pt x="141" y="403"/>
                    </a:lnTo>
                    <a:lnTo>
                      <a:pt x="141" y="408"/>
                    </a:lnTo>
                    <a:lnTo>
                      <a:pt x="141" y="411"/>
                    </a:lnTo>
                    <a:lnTo>
                      <a:pt x="140" y="415"/>
                    </a:lnTo>
                    <a:lnTo>
                      <a:pt x="141" y="418"/>
                    </a:lnTo>
                    <a:lnTo>
                      <a:pt x="143" y="422"/>
                    </a:lnTo>
                    <a:lnTo>
                      <a:pt x="146" y="425"/>
                    </a:lnTo>
                    <a:lnTo>
                      <a:pt x="148" y="425"/>
                    </a:lnTo>
                    <a:lnTo>
                      <a:pt x="151" y="422"/>
                    </a:lnTo>
                    <a:lnTo>
                      <a:pt x="153" y="419"/>
                    </a:lnTo>
                    <a:lnTo>
                      <a:pt x="154" y="415"/>
                    </a:lnTo>
                    <a:lnTo>
                      <a:pt x="156" y="413"/>
                    </a:lnTo>
                    <a:lnTo>
                      <a:pt x="157" y="409"/>
                    </a:lnTo>
                    <a:lnTo>
                      <a:pt x="159" y="405"/>
                    </a:lnTo>
                    <a:lnTo>
                      <a:pt x="159" y="400"/>
                    </a:lnTo>
                    <a:lnTo>
                      <a:pt x="160" y="396"/>
                    </a:lnTo>
                    <a:lnTo>
                      <a:pt x="162" y="393"/>
                    </a:lnTo>
                    <a:lnTo>
                      <a:pt x="166" y="390"/>
                    </a:lnTo>
                    <a:lnTo>
                      <a:pt x="169" y="388"/>
                    </a:lnTo>
                    <a:lnTo>
                      <a:pt x="171" y="387"/>
                    </a:lnTo>
                    <a:lnTo>
                      <a:pt x="174" y="385"/>
                    </a:lnTo>
                    <a:lnTo>
                      <a:pt x="175" y="384"/>
                    </a:lnTo>
                    <a:lnTo>
                      <a:pt x="178" y="384"/>
                    </a:lnTo>
                    <a:lnTo>
                      <a:pt x="180" y="382"/>
                    </a:lnTo>
                    <a:lnTo>
                      <a:pt x="183" y="381"/>
                    </a:lnTo>
                    <a:lnTo>
                      <a:pt x="186" y="379"/>
                    </a:lnTo>
                    <a:lnTo>
                      <a:pt x="189" y="376"/>
                    </a:lnTo>
                    <a:lnTo>
                      <a:pt x="191" y="375"/>
                    </a:lnTo>
                    <a:lnTo>
                      <a:pt x="193" y="373"/>
                    </a:lnTo>
                    <a:lnTo>
                      <a:pt x="194" y="371"/>
                    </a:lnTo>
                    <a:lnTo>
                      <a:pt x="196" y="368"/>
                    </a:lnTo>
                    <a:lnTo>
                      <a:pt x="197" y="365"/>
                    </a:lnTo>
                    <a:lnTo>
                      <a:pt x="199" y="360"/>
                    </a:lnTo>
                    <a:lnTo>
                      <a:pt x="200" y="357"/>
                    </a:lnTo>
                    <a:lnTo>
                      <a:pt x="202" y="353"/>
                    </a:lnTo>
                    <a:lnTo>
                      <a:pt x="203" y="350"/>
                    </a:lnTo>
                    <a:lnTo>
                      <a:pt x="205" y="348"/>
                    </a:lnTo>
                    <a:lnTo>
                      <a:pt x="206" y="347"/>
                    </a:lnTo>
                    <a:lnTo>
                      <a:pt x="208" y="347"/>
                    </a:lnTo>
                    <a:lnTo>
                      <a:pt x="209" y="347"/>
                    </a:lnTo>
                    <a:lnTo>
                      <a:pt x="212" y="347"/>
                    </a:lnTo>
                    <a:lnTo>
                      <a:pt x="214" y="347"/>
                    </a:lnTo>
                    <a:lnTo>
                      <a:pt x="217" y="347"/>
                    </a:lnTo>
                    <a:lnTo>
                      <a:pt x="221" y="345"/>
                    </a:lnTo>
                    <a:lnTo>
                      <a:pt x="224" y="342"/>
                    </a:lnTo>
                    <a:lnTo>
                      <a:pt x="227" y="339"/>
                    </a:lnTo>
                    <a:lnTo>
                      <a:pt x="229" y="335"/>
                    </a:lnTo>
                    <a:lnTo>
                      <a:pt x="232" y="333"/>
                    </a:lnTo>
                    <a:lnTo>
                      <a:pt x="233" y="332"/>
                    </a:lnTo>
                    <a:lnTo>
                      <a:pt x="234" y="332"/>
                    </a:lnTo>
                    <a:lnTo>
                      <a:pt x="236" y="332"/>
                    </a:lnTo>
                    <a:lnTo>
                      <a:pt x="239" y="332"/>
                    </a:lnTo>
                    <a:lnTo>
                      <a:pt x="240" y="332"/>
                    </a:lnTo>
                    <a:lnTo>
                      <a:pt x="243" y="333"/>
                    </a:lnTo>
                    <a:lnTo>
                      <a:pt x="245" y="333"/>
                    </a:lnTo>
                    <a:lnTo>
                      <a:pt x="248" y="333"/>
                    </a:lnTo>
                    <a:lnTo>
                      <a:pt x="249" y="335"/>
                    </a:lnTo>
                    <a:lnTo>
                      <a:pt x="251" y="335"/>
                    </a:lnTo>
                    <a:lnTo>
                      <a:pt x="252" y="335"/>
                    </a:lnTo>
                    <a:lnTo>
                      <a:pt x="254" y="333"/>
                    </a:lnTo>
                    <a:lnTo>
                      <a:pt x="255" y="333"/>
                    </a:lnTo>
                    <a:lnTo>
                      <a:pt x="258" y="333"/>
                    </a:lnTo>
                    <a:lnTo>
                      <a:pt x="260" y="333"/>
                    </a:lnTo>
                    <a:lnTo>
                      <a:pt x="260" y="332"/>
                    </a:lnTo>
                    <a:lnTo>
                      <a:pt x="261" y="332"/>
                    </a:lnTo>
                    <a:lnTo>
                      <a:pt x="264" y="330"/>
                    </a:lnTo>
                    <a:lnTo>
                      <a:pt x="266" y="330"/>
                    </a:lnTo>
                    <a:lnTo>
                      <a:pt x="267" y="329"/>
                    </a:lnTo>
                    <a:lnTo>
                      <a:pt x="270" y="328"/>
                    </a:lnTo>
                    <a:lnTo>
                      <a:pt x="273" y="328"/>
                    </a:lnTo>
                    <a:lnTo>
                      <a:pt x="275" y="326"/>
                    </a:lnTo>
                    <a:lnTo>
                      <a:pt x="277" y="325"/>
                    </a:lnTo>
                    <a:lnTo>
                      <a:pt x="279" y="325"/>
                    </a:lnTo>
                    <a:lnTo>
                      <a:pt x="282" y="322"/>
                    </a:lnTo>
                    <a:lnTo>
                      <a:pt x="283" y="320"/>
                    </a:lnTo>
                    <a:lnTo>
                      <a:pt x="285" y="320"/>
                    </a:lnTo>
                    <a:lnTo>
                      <a:pt x="285" y="319"/>
                    </a:lnTo>
                    <a:lnTo>
                      <a:pt x="283" y="317"/>
                    </a:lnTo>
                    <a:lnTo>
                      <a:pt x="283" y="316"/>
                    </a:lnTo>
                    <a:lnTo>
                      <a:pt x="282" y="314"/>
                    </a:lnTo>
                    <a:lnTo>
                      <a:pt x="280" y="314"/>
                    </a:lnTo>
                    <a:lnTo>
                      <a:pt x="279" y="314"/>
                    </a:lnTo>
                    <a:lnTo>
                      <a:pt x="277" y="314"/>
                    </a:lnTo>
                    <a:lnTo>
                      <a:pt x="276" y="316"/>
                    </a:lnTo>
                    <a:lnTo>
                      <a:pt x="273" y="316"/>
                    </a:lnTo>
                    <a:lnTo>
                      <a:pt x="272" y="316"/>
                    </a:lnTo>
                    <a:lnTo>
                      <a:pt x="270" y="314"/>
                    </a:lnTo>
                    <a:lnTo>
                      <a:pt x="269" y="314"/>
                    </a:lnTo>
                    <a:lnTo>
                      <a:pt x="266" y="314"/>
                    </a:lnTo>
                    <a:lnTo>
                      <a:pt x="264" y="314"/>
                    </a:lnTo>
                    <a:lnTo>
                      <a:pt x="264" y="313"/>
                    </a:lnTo>
                    <a:lnTo>
                      <a:pt x="263" y="313"/>
                    </a:lnTo>
                    <a:lnTo>
                      <a:pt x="263" y="311"/>
                    </a:lnTo>
                    <a:lnTo>
                      <a:pt x="264" y="310"/>
                    </a:lnTo>
                    <a:lnTo>
                      <a:pt x="266" y="310"/>
                    </a:lnTo>
                    <a:lnTo>
                      <a:pt x="269" y="308"/>
                    </a:lnTo>
                    <a:lnTo>
                      <a:pt x="270" y="308"/>
                    </a:lnTo>
                    <a:lnTo>
                      <a:pt x="273" y="308"/>
                    </a:lnTo>
                    <a:lnTo>
                      <a:pt x="276" y="308"/>
                    </a:lnTo>
                    <a:lnTo>
                      <a:pt x="279" y="310"/>
                    </a:lnTo>
                    <a:lnTo>
                      <a:pt x="282" y="310"/>
                    </a:lnTo>
                    <a:lnTo>
                      <a:pt x="285" y="308"/>
                    </a:lnTo>
                    <a:lnTo>
                      <a:pt x="288" y="307"/>
                    </a:lnTo>
                    <a:lnTo>
                      <a:pt x="291" y="305"/>
                    </a:lnTo>
                    <a:lnTo>
                      <a:pt x="294" y="302"/>
                    </a:lnTo>
                    <a:lnTo>
                      <a:pt x="297" y="299"/>
                    </a:lnTo>
                    <a:lnTo>
                      <a:pt x="300" y="298"/>
                    </a:lnTo>
                    <a:lnTo>
                      <a:pt x="303" y="296"/>
                    </a:lnTo>
                    <a:lnTo>
                      <a:pt x="306" y="296"/>
                    </a:lnTo>
                    <a:lnTo>
                      <a:pt x="310" y="293"/>
                    </a:lnTo>
                    <a:lnTo>
                      <a:pt x="313" y="290"/>
                    </a:lnTo>
                    <a:lnTo>
                      <a:pt x="315" y="287"/>
                    </a:lnTo>
                    <a:lnTo>
                      <a:pt x="318" y="283"/>
                    </a:lnTo>
                    <a:lnTo>
                      <a:pt x="319" y="279"/>
                    </a:lnTo>
                    <a:lnTo>
                      <a:pt x="321" y="274"/>
                    </a:lnTo>
                    <a:lnTo>
                      <a:pt x="322" y="270"/>
                    </a:lnTo>
                    <a:lnTo>
                      <a:pt x="322" y="265"/>
                    </a:lnTo>
                    <a:lnTo>
                      <a:pt x="321" y="262"/>
                    </a:lnTo>
                    <a:lnTo>
                      <a:pt x="321" y="261"/>
                    </a:lnTo>
                    <a:lnTo>
                      <a:pt x="319" y="258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2" y="258"/>
                    </a:lnTo>
                    <a:lnTo>
                      <a:pt x="310" y="258"/>
                    </a:lnTo>
                    <a:lnTo>
                      <a:pt x="306" y="258"/>
                    </a:lnTo>
                    <a:lnTo>
                      <a:pt x="303" y="255"/>
                    </a:lnTo>
                    <a:lnTo>
                      <a:pt x="300" y="252"/>
                    </a:lnTo>
                    <a:lnTo>
                      <a:pt x="298" y="249"/>
                    </a:lnTo>
                    <a:lnTo>
                      <a:pt x="297" y="246"/>
                    </a:lnTo>
                    <a:lnTo>
                      <a:pt x="297" y="242"/>
                    </a:lnTo>
                    <a:lnTo>
                      <a:pt x="298" y="239"/>
                    </a:lnTo>
                    <a:lnTo>
                      <a:pt x="298" y="236"/>
                    </a:lnTo>
                    <a:lnTo>
                      <a:pt x="297" y="233"/>
                    </a:lnTo>
                    <a:lnTo>
                      <a:pt x="297" y="230"/>
                    </a:lnTo>
                    <a:lnTo>
                      <a:pt x="297" y="227"/>
                    </a:lnTo>
                    <a:lnTo>
                      <a:pt x="298" y="224"/>
                    </a:lnTo>
                    <a:lnTo>
                      <a:pt x="298" y="222"/>
                    </a:lnTo>
                    <a:lnTo>
                      <a:pt x="295" y="219"/>
                    </a:lnTo>
                    <a:lnTo>
                      <a:pt x="292" y="218"/>
                    </a:lnTo>
                    <a:lnTo>
                      <a:pt x="289" y="218"/>
                    </a:lnTo>
                    <a:lnTo>
                      <a:pt x="286" y="218"/>
                    </a:lnTo>
                    <a:lnTo>
                      <a:pt x="285" y="221"/>
                    </a:lnTo>
                    <a:lnTo>
                      <a:pt x="283" y="224"/>
                    </a:lnTo>
                    <a:lnTo>
                      <a:pt x="282" y="228"/>
                    </a:lnTo>
                    <a:lnTo>
                      <a:pt x="280" y="230"/>
                    </a:lnTo>
                    <a:lnTo>
                      <a:pt x="279" y="230"/>
                    </a:lnTo>
                    <a:lnTo>
                      <a:pt x="276" y="228"/>
                    </a:lnTo>
                    <a:lnTo>
                      <a:pt x="275" y="225"/>
                    </a:lnTo>
                    <a:lnTo>
                      <a:pt x="272" y="222"/>
                    </a:lnTo>
                    <a:lnTo>
                      <a:pt x="270" y="219"/>
                    </a:lnTo>
                    <a:lnTo>
                      <a:pt x="270" y="215"/>
                    </a:lnTo>
                    <a:lnTo>
                      <a:pt x="270" y="212"/>
                    </a:lnTo>
                    <a:lnTo>
                      <a:pt x="270" y="207"/>
                    </a:lnTo>
                    <a:lnTo>
                      <a:pt x="267" y="203"/>
                    </a:lnTo>
                    <a:lnTo>
                      <a:pt x="263" y="200"/>
                    </a:lnTo>
                    <a:lnTo>
                      <a:pt x="260" y="196"/>
                    </a:lnTo>
                    <a:lnTo>
                      <a:pt x="257" y="194"/>
                    </a:lnTo>
                    <a:lnTo>
                      <a:pt x="254" y="197"/>
                    </a:lnTo>
                    <a:lnTo>
                      <a:pt x="251" y="200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8" y="212"/>
                    </a:lnTo>
                    <a:lnTo>
                      <a:pt x="246" y="215"/>
                    </a:lnTo>
                    <a:lnTo>
                      <a:pt x="246" y="219"/>
                    </a:lnTo>
                    <a:lnTo>
                      <a:pt x="245" y="224"/>
                    </a:lnTo>
                    <a:lnTo>
                      <a:pt x="245" y="230"/>
                    </a:lnTo>
                    <a:lnTo>
                      <a:pt x="246" y="236"/>
                    </a:lnTo>
                    <a:lnTo>
                      <a:pt x="246" y="239"/>
                    </a:lnTo>
                    <a:lnTo>
                      <a:pt x="246" y="240"/>
                    </a:lnTo>
                    <a:lnTo>
                      <a:pt x="245" y="242"/>
                    </a:lnTo>
                    <a:lnTo>
                      <a:pt x="243" y="243"/>
                    </a:lnTo>
                    <a:lnTo>
                      <a:pt x="240" y="245"/>
                    </a:lnTo>
                    <a:lnTo>
                      <a:pt x="239" y="246"/>
                    </a:lnTo>
                    <a:lnTo>
                      <a:pt x="236" y="246"/>
                    </a:lnTo>
                    <a:lnTo>
                      <a:pt x="233" y="247"/>
                    </a:lnTo>
                    <a:lnTo>
                      <a:pt x="232" y="247"/>
                    </a:lnTo>
                    <a:lnTo>
                      <a:pt x="227" y="247"/>
                    </a:lnTo>
                    <a:lnTo>
                      <a:pt x="224" y="249"/>
                    </a:lnTo>
                    <a:lnTo>
                      <a:pt x="224" y="252"/>
                    </a:lnTo>
                    <a:lnTo>
                      <a:pt x="223" y="256"/>
                    </a:lnTo>
                    <a:lnTo>
                      <a:pt x="223" y="259"/>
                    </a:lnTo>
                    <a:lnTo>
                      <a:pt x="220" y="256"/>
                    </a:lnTo>
                    <a:lnTo>
                      <a:pt x="217" y="252"/>
                    </a:lnTo>
                    <a:lnTo>
                      <a:pt x="215" y="247"/>
                    </a:lnTo>
                    <a:lnTo>
                      <a:pt x="214" y="245"/>
                    </a:lnTo>
                    <a:lnTo>
                      <a:pt x="212" y="242"/>
                    </a:lnTo>
                    <a:lnTo>
                      <a:pt x="209" y="240"/>
                    </a:lnTo>
                    <a:lnTo>
                      <a:pt x="208" y="239"/>
                    </a:lnTo>
                    <a:lnTo>
                      <a:pt x="208" y="236"/>
                    </a:lnTo>
                    <a:lnTo>
                      <a:pt x="206" y="233"/>
                    </a:lnTo>
                    <a:lnTo>
                      <a:pt x="206" y="230"/>
                    </a:lnTo>
                    <a:lnTo>
                      <a:pt x="206" y="228"/>
                    </a:lnTo>
                    <a:lnTo>
                      <a:pt x="206" y="225"/>
                    </a:lnTo>
                    <a:lnTo>
                      <a:pt x="206" y="224"/>
                    </a:lnTo>
                    <a:lnTo>
                      <a:pt x="206" y="221"/>
                    </a:lnTo>
                    <a:lnTo>
                      <a:pt x="203" y="219"/>
                    </a:lnTo>
                    <a:lnTo>
                      <a:pt x="202" y="218"/>
                    </a:lnTo>
                    <a:lnTo>
                      <a:pt x="200" y="216"/>
                    </a:lnTo>
                    <a:lnTo>
                      <a:pt x="199" y="215"/>
                    </a:lnTo>
                    <a:lnTo>
                      <a:pt x="197" y="212"/>
                    </a:lnTo>
                    <a:lnTo>
                      <a:pt x="199" y="210"/>
                    </a:lnTo>
                    <a:lnTo>
                      <a:pt x="200" y="207"/>
                    </a:lnTo>
                    <a:lnTo>
                      <a:pt x="205" y="206"/>
                    </a:lnTo>
                    <a:lnTo>
                      <a:pt x="208" y="203"/>
                    </a:lnTo>
                    <a:lnTo>
                      <a:pt x="211" y="202"/>
                    </a:lnTo>
                    <a:lnTo>
                      <a:pt x="214" y="199"/>
                    </a:lnTo>
                    <a:lnTo>
                      <a:pt x="217" y="197"/>
                    </a:lnTo>
                    <a:lnTo>
                      <a:pt x="217" y="194"/>
                    </a:lnTo>
                    <a:lnTo>
                      <a:pt x="217" y="191"/>
                    </a:lnTo>
                    <a:lnTo>
                      <a:pt x="220" y="190"/>
                    </a:lnTo>
                    <a:lnTo>
                      <a:pt x="221" y="188"/>
                    </a:lnTo>
                    <a:lnTo>
                      <a:pt x="224" y="187"/>
                    </a:lnTo>
                    <a:lnTo>
                      <a:pt x="226" y="187"/>
                    </a:lnTo>
                    <a:lnTo>
                      <a:pt x="227" y="187"/>
                    </a:lnTo>
                    <a:lnTo>
                      <a:pt x="229" y="187"/>
                    </a:lnTo>
                    <a:lnTo>
                      <a:pt x="230" y="187"/>
                    </a:lnTo>
                    <a:lnTo>
                      <a:pt x="233" y="187"/>
                    </a:lnTo>
                    <a:lnTo>
                      <a:pt x="234" y="187"/>
                    </a:lnTo>
                    <a:lnTo>
                      <a:pt x="236" y="187"/>
                    </a:lnTo>
                    <a:lnTo>
                      <a:pt x="237" y="187"/>
                    </a:lnTo>
                    <a:lnTo>
                      <a:pt x="240" y="184"/>
                    </a:lnTo>
                    <a:lnTo>
                      <a:pt x="242" y="179"/>
                    </a:lnTo>
                    <a:lnTo>
                      <a:pt x="242" y="175"/>
                    </a:lnTo>
                    <a:lnTo>
                      <a:pt x="240" y="172"/>
                    </a:lnTo>
                    <a:lnTo>
                      <a:pt x="240" y="167"/>
                    </a:lnTo>
                    <a:lnTo>
                      <a:pt x="240" y="163"/>
                    </a:lnTo>
                    <a:lnTo>
                      <a:pt x="240" y="159"/>
                    </a:lnTo>
                    <a:lnTo>
                      <a:pt x="240" y="154"/>
                    </a:lnTo>
                    <a:lnTo>
                      <a:pt x="240" y="150"/>
                    </a:lnTo>
                    <a:lnTo>
                      <a:pt x="237" y="145"/>
                    </a:lnTo>
                    <a:lnTo>
                      <a:pt x="236" y="142"/>
                    </a:lnTo>
                    <a:lnTo>
                      <a:pt x="233" y="138"/>
                    </a:lnTo>
                    <a:lnTo>
                      <a:pt x="232" y="135"/>
                    </a:lnTo>
                    <a:lnTo>
                      <a:pt x="232" y="132"/>
                    </a:lnTo>
                    <a:lnTo>
                      <a:pt x="233" y="129"/>
                    </a:lnTo>
                    <a:lnTo>
                      <a:pt x="234" y="127"/>
                    </a:lnTo>
                    <a:lnTo>
                      <a:pt x="236" y="124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2" y="117"/>
                    </a:lnTo>
                    <a:lnTo>
                      <a:pt x="230" y="117"/>
                    </a:lnTo>
                    <a:lnTo>
                      <a:pt x="229" y="116"/>
                    </a:lnTo>
                    <a:lnTo>
                      <a:pt x="227" y="116"/>
                    </a:lnTo>
                    <a:lnTo>
                      <a:pt x="226" y="117"/>
                    </a:lnTo>
                    <a:lnTo>
                      <a:pt x="224" y="117"/>
                    </a:lnTo>
                    <a:lnTo>
                      <a:pt x="223" y="117"/>
                    </a:lnTo>
                    <a:lnTo>
                      <a:pt x="221" y="117"/>
                    </a:lnTo>
                    <a:lnTo>
                      <a:pt x="218" y="117"/>
                    </a:lnTo>
                    <a:lnTo>
                      <a:pt x="215" y="117"/>
                    </a:lnTo>
                    <a:lnTo>
                      <a:pt x="215" y="114"/>
                    </a:lnTo>
                    <a:lnTo>
                      <a:pt x="215" y="111"/>
                    </a:lnTo>
                    <a:lnTo>
                      <a:pt x="217" y="108"/>
                    </a:lnTo>
                    <a:lnTo>
                      <a:pt x="217" y="105"/>
                    </a:lnTo>
                    <a:lnTo>
                      <a:pt x="217" y="104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2" y="98"/>
                    </a:lnTo>
                    <a:lnTo>
                      <a:pt x="211" y="96"/>
                    </a:lnTo>
                    <a:lnTo>
                      <a:pt x="211" y="95"/>
                    </a:lnTo>
                    <a:lnTo>
                      <a:pt x="214" y="93"/>
                    </a:lnTo>
                    <a:lnTo>
                      <a:pt x="217" y="92"/>
                    </a:lnTo>
                    <a:lnTo>
                      <a:pt x="220" y="92"/>
                    </a:lnTo>
                    <a:lnTo>
                      <a:pt x="223" y="92"/>
                    </a:lnTo>
                    <a:lnTo>
                      <a:pt x="226" y="93"/>
                    </a:lnTo>
                    <a:lnTo>
                      <a:pt x="229" y="93"/>
                    </a:lnTo>
                    <a:lnTo>
                      <a:pt x="232" y="92"/>
                    </a:lnTo>
                    <a:lnTo>
                      <a:pt x="234" y="89"/>
                    </a:lnTo>
                    <a:lnTo>
                      <a:pt x="234" y="86"/>
                    </a:lnTo>
                    <a:lnTo>
                      <a:pt x="234" y="84"/>
                    </a:lnTo>
                    <a:lnTo>
                      <a:pt x="232" y="81"/>
                    </a:lnTo>
                    <a:lnTo>
                      <a:pt x="230" y="80"/>
                    </a:lnTo>
                    <a:lnTo>
                      <a:pt x="227" y="76"/>
                    </a:lnTo>
                    <a:lnTo>
                      <a:pt x="224" y="73"/>
                    </a:lnTo>
                    <a:lnTo>
                      <a:pt x="221" y="68"/>
                    </a:lnTo>
                    <a:lnTo>
                      <a:pt x="218" y="64"/>
                    </a:lnTo>
                    <a:lnTo>
                      <a:pt x="217" y="59"/>
                    </a:lnTo>
                    <a:lnTo>
                      <a:pt x="215" y="56"/>
                    </a:lnTo>
                    <a:lnTo>
                      <a:pt x="212" y="56"/>
                    </a:lnTo>
                    <a:lnTo>
                      <a:pt x="208" y="58"/>
                    </a:lnTo>
                    <a:lnTo>
                      <a:pt x="206" y="59"/>
                    </a:lnTo>
                    <a:lnTo>
                      <a:pt x="203" y="61"/>
                    </a:lnTo>
                    <a:lnTo>
                      <a:pt x="202" y="61"/>
                    </a:lnTo>
                    <a:lnTo>
                      <a:pt x="202" y="59"/>
                    </a:lnTo>
                    <a:lnTo>
                      <a:pt x="200" y="55"/>
                    </a:lnTo>
                    <a:lnTo>
                      <a:pt x="200" y="50"/>
                    </a:lnTo>
                    <a:lnTo>
                      <a:pt x="197" y="49"/>
                    </a:lnTo>
                    <a:lnTo>
                      <a:pt x="193" y="47"/>
                    </a:lnTo>
                    <a:lnTo>
                      <a:pt x="190" y="49"/>
                    </a:lnTo>
                    <a:lnTo>
                      <a:pt x="187" y="52"/>
                    </a:lnTo>
                    <a:lnTo>
                      <a:pt x="186" y="55"/>
                    </a:lnTo>
                    <a:lnTo>
                      <a:pt x="184" y="59"/>
                    </a:lnTo>
                    <a:lnTo>
                      <a:pt x="183" y="62"/>
                    </a:lnTo>
                    <a:lnTo>
                      <a:pt x="183" y="65"/>
                    </a:lnTo>
                    <a:lnTo>
                      <a:pt x="183" y="68"/>
                    </a:lnTo>
                    <a:lnTo>
                      <a:pt x="180" y="71"/>
                    </a:lnTo>
                    <a:lnTo>
                      <a:pt x="177" y="70"/>
                    </a:lnTo>
                    <a:lnTo>
                      <a:pt x="174" y="65"/>
                    </a:lnTo>
                    <a:lnTo>
                      <a:pt x="174" y="61"/>
                    </a:lnTo>
                    <a:lnTo>
                      <a:pt x="174" y="56"/>
                    </a:lnTo>
                    <a:lnTo>
                      <a:pt x="174" y="50"/>
                    </a:lnTo>
                    <a:lnTo>
                      <a:pt x="175" y="46"/>
                    </a:lnTo>
                    <a:lnTo>
                      <a:pt x="174" y="43"/>
                    </a:lnTo>
                    <a:lnTo>
                      <a:pt x="174" y="40"/>
                    </a:lnTo>
                    <a:lnTo>
                      <a:pt x="172" y="38"/>
                    </a:lnTo>
                    <a:lnTo>
                      <a:pt x="171" y="35"/>
                    </a:lnTo>
                    <a:lnTo>
                      <a:pt x="169" y="34"/>
                    </a:lnTo>
                    <a:lnTo>
                      <a:pt x="169" y="33"/>
                    </a:lnTo>
                    <a:lnTo>
                      <a:pt x="169" y="31"/>
                    </a:lnTo>
                    <a:lnTo>
                      <a:pt x="169" y="30"/>
                    </a:lnTo>
                    <a:lnTo>
                      <a:pt x="169" y="28"/>
                    </a:lnTo>
                    <a:lnTo>
                      <a:pt x="169" y="27"/>
                    </a:lnTo>
                    <a:lnTo>
                      <a:pt x="169" y="25"/>
                    </a:lnTo>
                    <a:lnTo>
                      <a:pt x="168" y="24"/>
                    </a:lnTo>
                    <a:lnTo>
                      <a:pt x="168" y="22"/>
                    </a:lnTo>
                    <a:lnTo>
                      <a:pt x="166" y="19"/>
                    </a:lnTo>
                    <a:lnTo>
                      <a:pt x="165" y="16"/>
                    </a:lnTo>
                    <a:lnTo>
                      <a:pt x="163" y="16"/>
                    </a:lnTo>
                    <a:lnTo>
                      <a:pt x="162" y="15"/>
                    </a:lnTo>
                    <a:lnTo>
                      <a:pt x="160" y="15"/>
                    </a:lnTo>
                    <a:lnTo>
                      <a:pt x="157" y="15"/>
                    </a:lnTo>
                    <a:lnTo>
                      <a:pt x="156" y="13"/>
                    </a:lnTo>
                    <a:lnTo>
                      <a:pt x="153" y="13"/>
                    </a:lnTo>
                    <a:lnTo>
                      <a:pt x="151" y="13"/>
                    </a:lnTo>
                    <a:lnTo>
                      <a:pt x="150" y="13"/>
                    </a:lnTo>
                    <a:lnTo>
                      <a:pt x="148" y="12"/>
                    </a:lnTo>
                    <a:lnTo>
                      <a:pt x="147" y="10"/>
                    </a:lnTo>
                    <a:lnTo>
                      <a:pt x="147" y="7"/>
                    </a:lnTo>
                    <a:lnTo>
                      <a:pt x="146" y="3"/>
                    </a:lnTo>
                    <a:lnTo>
                      <a:pt x="146" y="1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7" y="1"/>
                    </a:lnTo>
                    <a:lnTo>
                      <a:pt x="134" y="3"/>
                    </a:lnTo>
                    <a:lnTo>
                      <a:pt x="131" y="3"/>
                    </a:lnTo>
                    <a:lnTo>
                      <a:pt x="129" y="1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2" y="1"/>
                    </a:lnTo>
                    <a:lnTo>
                      <a:pt x="119" y="3"/>
                    </a:lnTo>
                    <a:lnTo>
                      <a:pt x="114" y="6"/>
                    </a:lnTo>
                    <a:lnTo>
                      <a:pt x="113" y="6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7" y="4"/>
                    </a:lnTo>
                    <a:lnTo>
                      <a:pt x="104" y="4"/>
                    </a:lnTo>
                    <a:lnTo>
                      <a:pt x="102" y="4"/>
                    </a:lnTo>
                    <a:lnTo>
                      <a:pt x="100" y="6"/>
                    </a:lnTo>
                    <a:lnTo>
                      <a:pt x="97" y="7"/>
                    </a:lnTo>
                    <a:lnTo>
                      <a:pt x="95" y="10"/>
                    </a:lnTo>
                    <a:lnTo>
                      <a:pt x="94" y="13"/>
                    </a:lnTo>
                    <a:lnTo>
                      <a:pt x="92" y="16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89" y="22"/>
                    </a:lnTo>
                    <a:lnTo>
                      <a:pt x="86" y="22"/>
                    </a:lnTo>
                    <a:lnTo>
                      <a:pt x="85" y="21"/>
                    </a:lnTo>
                    <a:lnTo>
                      <a:pt x="82" y="18"/>
                    </a:lnTo>
                    <a:lnTo>
                      <a:pt x="80" y="15"/>
                    </a:lnTo>
                    <a:lnTo>
                      <a:pt x="77" y="10"/>
                    </a:lnTo>
                    <a:lnTo>
                      <a:pt x="73" y="7"/>
                    </a:lnTo>
                    <a:lnTo>
                      <a:pt x="70" y="9"/>
                    </a:lnTo>
                    <a:lnTo>
                      <a:pt x="68" y="13"/>
                    </a:lnTo>
                    <a:lnTo>
                      <a:pt x="68" y="19"/>
                    </a:lnTo>
                    <a:lnTo>
                      <a:pt x="70" y="22"/>
                    </a:lnTo>
                    <a:lnTo>
                      <a:pt x="71" y="25"/>
                    </a:lnTo>
                    <a:lnTo>
                      <a:pt x="73" y="28"/>
                    </a:lnTo>
                    <a:lnTo>
                      <a:pt x="76" y="31"/>
                    </a:lnTo>
                    <a:lnTo>
                      <a:pt x="79" y="35"/>
                    </a:lnTo>
                    <a:lnTo>
                      <a:pt x="80" y="38"/>
                    </a:lnTo>
                    <a:lnTo>
                      <a:pt x="83" y="41"/>
                    </a:lnTo>
                    <a:lnTo>
                      <a:pt x="85" y="43"/>
                    </a:lnTo>
                    <a:lnTo>
                      <a:pt x="88" y="46"/>
                    </a:lnTo>
                    <a:lnTo>
                      <a:pt x="89" y="50"/>
                    </a:lnTo>
                    <a:lnTo>
                      <a:pt x="89" y="55"/>
                    </a:lnTo>
                    <a:lnTo>
                      <a:pt x="89" y="58"/>
                    </a:lnTo>
                    <a:lnTo>
                      <a:pt x="91" y="59"/>
                    </a:lnTo>
                    <a:lnTo>
                      <a:pt x="92" y="61"/>
                    </a:lnTo>
                    <a:lnTo>
                      <a:pt x="94" y="62"/>
                    </a:lnTo>
                    <a:lnTo>
                      <a:pt x="97" y="64"/>
                    </a:lnTo>
                    <a:lnTo>
                      <a:pt x="98" y="65"/>
                    </a:lnTo>
                    <a:lnTo>
                      <a:pt x="101" y="65"/>
                    </a:lnTo>
                    <a:lnTo>
                      <a:pt x="102" y="67"/>
                    </a:lnTo>
                    <a:lnTo>
                      <a:pt x="107" y="70"/>
                    </a:lnTo>
                    <a:lnTo>
                      <a:pt x="108" y="73"/>
                    </a:lnTo>
                    <a:lnTo>
                      <a:pt x="110" y="77"/>
                    </a:lnTo>
                    <a:lnTo>
                      <a:pt x="111" y="80"/>
                    </a:lnTo>
                    <a:lnTo>
                      <a:pt x="113" y="83"/>
                    </a:lnTo>
                    <a:lnTo>
                      <a:pt x="114" y="86"/>
                    </a:lnTo>
                    <a:lnTo>
                      <a:pt x="114" y="89"/>
                    </a:lnTo>
                    <a:lnTo>
                      <a:pt x="114" y="93"/>
                    </a:lnTo>
                    <a:lnTo>
                      <a:pt x="114" y="95"/>
                    </a:lnTo>
                    <a:lnTo>
                      <a:pt x="113" y="98"/>
                    </a:lnTo>
                    <a:lnTo>
                      <a:pt x="113" y="101"/>
                    </a:lnTo>
                    <a:lnTo>
                      <a:pt x="111" y="104"/>
                    </a:lnTo>
                    <a:lnTo>
                      <a:pt x="111" y="107"/>
                    </a:lnTo>
                    <a:lnTo>
                      <a:pt x="111" y="110"/>
                    </a:lnTo>
                    <a:lnTo>
                      <a:pt x="110" y="111"/>
                    </a:lnTo>
                    <a:lnTo>
                      <a:pt x="108" y="114"/>
                    </a:lnTo>
                    <a:lnTo>
                      <a:pt x="108" y="116"/>
                    </a:lnTo>
                    <a:lnTo>
                      <a:pt x="108" y="120"/>
                    </a:lnTo>
                    <a:lnTo>
                      <a:pt x="108" y="123"/>
                    </a:lnTo>
                    <a:lnTo>
                      <a:pt x="107" y="126"/>
                    </a:lnTo>
                    <a:lnTo>
                      <a:pt x="107" y="127"/>
                    </a:lnTo>
                    <a:lnTo>
                      <a:pt x="105" y="132"/>
                    </a:lnTo>
                    <a:lnTo>
                      <a:pt x="105" y="135"/>
                    </a:lnTo>
                    <a:lnTo>
                      <a:pt x="105" y="139"/>
                    </a:lnTo>
                    <a:lnTo>
                      <a:pt x="105" y="142"/>
                    </a:lnTo>
                    <a:lnTo>
                      <a:pt x="105" y="145"/>
                    </a:lnTo>
                    <a:lnTo>
                      <a:pt x="104" y="148"/>
                    </a:lnTo>
                    <a:lnTo>
                      <a:pt x="101" y="150"/>
                    </a:lnTo>
                    <a:lnTo>
                      <a:pt x="100" y="151"/>
                    </a:lnTo>
                    <a:lnTo>
                      <a:pt x="100" y="154"/>
                    </a:lnTo>
                    <a:lnTo>
                      <a:pt x="100" y="157"/>
                    </a:lnTo>
                    <a:lnTo>
                      <a:pt x="100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3"/>
                    </a:lnTo>
                    <a:lnTo>
                      <a:pt x="98" y="164"/>
                    </a:lnTo>
                    <a:lnTo>
                      <a:pt x="97" y="166"/>
                    </a:lnTo>
                    <a:lnTo>
                      <a:pt x="97" y="169"/>
                    </a:lnTo>
                    <a:lnTo>
                      <a:pt x="95" y="173"/>
                    </a:lnTo>
                    <a:lnTo>
                      <a:pt x="94" y="175"/>
                    </a:lnTo>
                    <a:lnTo>
                      <a:pt x="94" y="176"/>
                    </a:lnTo>
                    <a:lnTo>
                      <a:pt x="91" y="176"/>
                    </a:lnTo>
                    <a:lnTo>
                      <a:pt x="89" y="173"/>
                    </a:lnTo>
                    <a:lnTo>
                      <a:pt x="86" y="169"/>
                    </a:lnTo>
                    <a:lnTo>
                      <a:pt x="83" y="167"/>
                    </a:lnTo>
                    <a:lnTo>
                      <a:pt x="80" y="169"/>
                    </a:lnTo>
                    <a:lnTo>
                      <a:pt x="79" y="175"/>
                    </a:lnTo>
                    <a:lnTo>
                      <a:pt x="76" y="178"/>
                    </a:lnTo>
                    <a:lnTo>
                      <a:pt x="76" y="181"/>
                    </a:lnTo>
                    <a:lnTo>
                      <a:pt x="74" y="184"/>
                    </a:lnTo>
                    <a:lnTo>
                      <a:pt x="73" y="184"/>
                    </a:lnTo>
                    <a:lnTo>
                      <a:pt x="71" y="187"/>
                    </a:lnTo>
                    <a:lnTo>
                      <a:pt x="70" y="188"/>
                    </a:lnTo>
                    <a:lnTo>
                      <a:pt x="68" y="191"/>
                    </a:lnTo>
                    <a:lnTo>
                      <a:pt x="67" y="193"/>
                    </a:lnTo>
                    <a:lnTo>
                      <a:pt x="64" y="193"/>
                    </a:lnTo>
                    <a:lnTo>
                      <a:pt x="62" y="194"/>
                    </a:lnTo>
                    <a:lnTo>
                      <a:pt x="61" y="194"/>
                    </a:lnTo>
                    <a:lnTo>
                      <a:pt x="58" y="194"/>
                    </a:lnTo>
                    <a:lnTo>
                      <a:pt x="55" y="196"/>
                    </a:lnTo>
                    <a:lnTo>
                      <a:pt x="54" y="197"/>
                    </a:lnTo>
                    <a:lnTo>
                      <a:pt x="51" y="197"/>
                    </a:lnTo>
                    <a:lnTo>
                      <a:pt x="48" y="199"/>
                    </a:lnTo>
                    <a:lnTo>
                      <a:pt x="46" y="199"/>
                    </a:lnTo>
                    <a:lnTo>
                      <a:pt x="45" y="200"/>
                    </a:lnTo>
                    <a:lnTo>
                      <a:pt x="43" y="200"/>
                    </a:lnTo>
                    <a:lnTo>
                      <a:pt x="40" y="202"/>
                    </a:lnTo>
                    <a:lnTo>
                      <a:pt x="39" y="203"/>
                    </a:lnTo>
                    <a:lnTo>
                      <a:pt x="36" y="204"/>
                    </a:lnTo>
                    <a:lnTo>
                      <a:pt x="34" y="206"/>
                    </a:lnTo>
                    <a:lnTo>
                      <a:pt x="31" y="206"/>
                    </a:lnTo>
                    <a:lnTo>
                      <a:pt x="30" y="207"/>
                    </a:lnTo>
                    <a:lnTo>
                      <a:pt x="28" y="209"/>
                    </a:lnTo>
                    <a:lnTo>
                      <a:pt x="27" y="210"/>
                    </a:lnTo>
                    <a:lnTo>
                      <a:pt x="24" y="212"/>
                    </a:lnTo>
                    <a:lnTo>
                      <a:pt x="22" y="215"/>
                    </a:lnTo>
                    <a:lnTo>
                      <a:pt x="21" y="216"/>
                    </a:lnTo>
                    <a:lnTo>
                      <a:pt x="18" y="218"/>
                    </a:lnTo>
                    <a:lnTo>
                      <a:pt x="18" y="221"/>
                    </a:lnTo>
                    <a:lnTo>
                      <a:pt x="16" y="222"/>
                    </a:lnTo>
                    <a:lnTo>
                      <a:pt x="15" y="225"/>
                    </a:lnTo>
                    <a:lnTo>
                      <a:pt x="15" y="231"/>
                    </a:lnTo>
                    <a:lnTo>
                      <a:pt x="16" y="236"/>
                    </a:lnTo>
                    <a:lnTo>
                      <a:pt x="16" y="239"/>
                    </a:lnTo>
                    <a:lnTo>
                      <a:pt x="16" y="240"/>
                    </a:lnTo>
                    <a:lnTo>
                      <a:pt x="15" y="245"/>
                    </a:lnTo>
                    <a:lnTo>
                      <a:pt x="12" y="249"/>
                    </a:lnTo>
                    <a:lnTo>
                      <a:pt x="11" y="253"/>
                    </a:lnTo>
                    <a:lnTo>
                      <a:pt x="9" y="258"/>
                    </a:lnTo>
                    <a:lnTo>
                      <a:pt x="9" y="262"/>
                    </a:lnTo>
                    <a:lnTo>
                      <a:pt x="9" y="267"/>
                    </a:lnTo>
                    <a:lnTo>
                      <a:pt x="11" y="270"/>
                    </a:lnTo>
                    <a:lnTo>
                      <a:pt x="11" y="273"/>
                    </a:lnTo>
                    <a:lnTo>
                      <a:pt x="9" y="276"/>
                    </a:lnTo>
                    <a:lnTo>
                      <a:pt x="9" y="280"/>
                    </a:lnTo>
                    <a:lnTo>
                      <a:pt x="9" y="283"/>
                    </a:lnTo>
                    <a:lnTo>
                      <a:pt x="8" y="286"/>
                    </a:lnTo>
                    <a:lnTo>
                      <a:pt x="8" y="289"/>
                    </a:lnTo>
                    <a:lnTo>
                      <a:pt x="6" y="293"/>
                    </a:lnTo>
                    <a:lnTo>
                      <a:pt x="5" y="295"/>
                    </a:lnTo>
                    <a:lnTo>
                      <a:pt x="3" y="301"/>
                    </a:lnTo>
                    <a:lnTo>
                      <a:pt x="3" y="305"/>
                    </a:lnTo>
                    <a:lnTo>
                      <a:pt x="3" y="310"/>
                    </a:lnTo>
                    <a:lnTo>
                      <a:pt x="3" y="314"/>
                    </a:lnTo>
                    <a:lnTo>
                      <a:pt x="2" y="317"/>
                    </a:lnTo>
                    <a:lnTo>
                      <a:pt x="2" y="320"/>
                    </a:lnTo>
                    <a:lnTo>
                      <a:pt x="0" y="325"/>
                    </a:lnTo>
                    <a:lnTo>
                      <a:pt x="0" y="326"/>
                    </a:lnTo>
                    <a:lnTo>
                      <a:pt x="0" y="330"/>
                    </a:lnTo>
                    <a:lnTo>
                      <a:pt x="2" y="335"/>
                    </a:lnTo>
                    <a:lnTo>
                      <a:pt x="3" y="339"/>
                    </a:lnTo>
                    <a:lnTo>
                      <a:pt x="5" y="342"/>
                    </a:lnTo>
                    <a:lnTo>
                      <a:pt x="9" y="341"/>
                    </a:lnTo>
                    <a:lnTo>
                      <a:pt x="9" y="339"/>
                    </a:lnTo>
                    <a:lnTo>
                      <a:pt x="9" y="335"/>
                    </a:lnTo>
                    <a:lnTo>
                      <a:pt x="9" y="330"/>
                    </a:lnTo>
                    <a:lnTo>
                      <a:pt x="9" y="326"/>
                    </a:lnTo>
                    <a:lnTo>
                      <a:pt x="9" y="323"/>
                    </a:lnTo>
                    <a:lnTo>
                      <a:pt x="9" y="319"/>
                    </a:lnTo>
                    <a:lnTo>
                      <a:pt x="11" y="316"/>
                    </a:lnTo>
                    <a:lnTo>
                      <a:pt x="14" y="313"/>
                    </a:lnTo>
                    <a:lnTo>
                      <a:pt x="15" y="313"/>
                    </a:lnTo>
                    <a:lnTo>
                      <a:pt x="16" y="314"/>
                    </a:lnTo>
                    <a:lnTo>
                      <a:pt x="16" y="319"/>
                    </a:lnTo>
                    <a:lnTo>
                      <a:pt x="16" y="322"/>
                    </a:lnTo>
                    <a:lnTo>
                      <a:pt x="16" y="325"/>
                    </a:lnTo>
                    <a:lnTo>
                      <a:pt x="16" y="329"/>
                    </a:lnTo>
                    <a:lnTo>
                      <a:pt x="16" y="333"/>
                    </a:lnTo>
                    <a:lnTo>
                      <a:pt x="16" y="336"/>
                    </a:lnTo>
                    <a:lnTo>
                      <a:pt x="16" y="339"/>
                    </a:lnTo>
                    <a:lnTo>
                      <a:pt x="18" y="344"/>
                    </a:lnTo>
                    <a:lnTo>
                      <a:pt x="19" y="347"/>
                    </a:lnTo>
                    <a:lnTo>
                      <a:pt x="19" y="351"/>
                    </a:lnTo>
                    <a:lnTo>
                      <a:pt x="18" y="354"/>
                    </a:lnTo>
                    <a:lnTo>
                      <a:pt x="18" y="357"/>
                    </a:lnTo>
                    <a:lnTo>
                      <a:pt x="19" y="359"/>
                    </a:lnTo>
                    <a:lnTo>
                      <a:pt x="19" y="360"/>
                    </a:lnTo>
                    <a:lnTo>
                      <a:pt x="19" y="365"/>
                    </a:lnTo>
                    <a:lnTo>
                      <a:pt x="21" y="368"/>
                    </a:lnTo>
                    <a:lnTo>
                      <a:pt x="21" y="371"/>
                    </a:lnTo>
                    <a:lnTo>
                      <a:pt x="22" y="373"/>
                    </a:lnTo>
                    <a:lnTo>
                      <a:pt x="22" y="376"/>
                    </a:lnTo>
                    <a:lnTo>
                      <a:pt x="22" y="379"/>
                    </a:lnTo>
                    <a:lnTo>
                      <a:pt x="21" y="384"/>
                    </a:lnTo>
                    <a:lnTo>
                      <a:pt x="19" y="385"/>
                    </a:lnTo>
                    <a:lnTo>
                      <a:pt x="18" y="388"/>
                    </a:lnTo>
                    <a:lnTo>
                      <a:pt x="18" y="391"/>
                    </a:lnTo>
                    <a:lnTo>
                      <a:pt x="18" y="393"/>
                    </a:lnTo>
                    <a:lnTo>
                      <a:pt x="19" y="396"/>
                    </a:lnTo>
                    <a:lnTo>
                      <a:pt x="21" y="399"/>
                    </a:lnTo>
                    <a:lnTo>
                      <a:pt x="22" y="402"/>
                    </a:lnTo>
                    <a:lnTo>
                      <a:pt x="22" y="405"/>
                    </a:lnTo>
                    <a:lnTo>
                      <a:pt x="22" y="408"/>
                    </a:lnTo>
                    <a:lnTo>
                      <a:pt x="22" y="411"/>
                    </a:lnTo>
                    <a:lnTo>
                      <a:pt x="22" y="413"/>
                    </a:lnTo>
                    <a:lnTo>
                      <a:pt x="24" y="418"/>
                    </a:lnTo>
                    <a:lnTo>
                      <a:pt x="25" y="421"/>
                    </a:lnTo>
                    <a:lnTo>
                      <a:pt x="27" y="424"/>
                    </a:lnTo>
                    <a:lnTo>
                      <a:pt x="28" y="427"/>
                    </a:lnTo>
                    <a:lnTo>
                      <a:pt x="31" y="428"/>
                    </a:lnTo>
                    <a:lnTo>
                      <a:pt x="34" y="431"/>
                    </a:lnTo>
                    <a:lnTo>
                      <a:pt x="39" y="433"/>
                    </a:lnTo>
                    <a:lnTo>
                      <a:pt x="40" y="434"/>
                    </a:lnTo>
                    <a:lnTo>
                      <a:pt x="40" y="437"/>
                    </a:lnTo>
                    <a:lnTo>
                      <a:pt x="42" y="439"/>
                    </a:lnTo>
                    <a:lnTo>
                      <a:pt x="42" y="440"/>
                    </a:lnTo>
                    <a:lnTo>
                      <a:pt x="43" y="443"/>
                    </a:lnTo>
                    <a:lnTo>
                      <a:pt x="45" y="445"/>
                    </a:lnTo>
                    <a:lnTo>
                      <a:pt x="48" y="446"/>
                    </a:lnTo>
                    <a:lnTo>
                      <a:pt x="49" y="446"/>
                    </a:lnTo>
                    <a:lnTo>
                      <a:pt x="51" y="448"/>
                    </a:lnTo>
                    <a:lnTo>
                      <a:pt x="54" y="449"/>
                    </a:lnTo>
                    <a:lnTo>
                      <a:pt x="57" y="451"/>
                    </a:lnTo>
                    <a:lnTo>
                      <a:pt x="58" y="452"/>
                    </a:lnTo>
                    <a:lnTo>
                      <a:pt x="61" y="455"/>
                    </a:lnTo>
                    <a:lnTo>
                      <a:pt x="61" y="458"/>
                    </a:lnTo>
                    <a:lnTo>
                      <a:pt x="64" y="459"/>
                    </a:lnTo>
                    <a:lnTo>
                      <a:pt x="64" y="462"/>
                    </a:lnTo>
                    <a:lnTo>
                      <a:pt x="65" y="465"/>
                    </a:lnTo>
                    <a:lnTo>
                      <a:pt x="67" y="468"/>
                    </a:lnTo>
                    <a:lnTo>
                      <a:pt x="68" y="471"/>
                    </a:lnTo>
                    <a:lnTo>
                      <a:pt x="70" y="473"/>
                    </a:lnTo>
                    <a:lnTo>
                      <a:pt x="73" y="476"/>
                    </a:lnTo>
                    <a:lnTo>
                      <a:pt x="76" y="477"/>
                    </a:lnTo>
                    <a:lnTo>
                      <a:pt x="79" y="479"/>
                    </a:lnTo>
                    <a:lnTo>
                      <a:pt x="82" y="479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8" y="482"/>
                    </a:lnTo>
                    <a:lnTo>
                      <a:pt x="88" y="485"/>
                    </a:lnTo>
                    <a:lnTo>
                      <a:pt x="89" y="486"/>
                    </a:lnTo>
                    <a:lnTo>
                      <a:pt x="91" y="489"/>
                    </a:lnTo>
                    <a:lnTo>
                      <a:pt x="95" y="492"/>
                    </a:lnTo>
                    <a:lnTo>
                      <a:pt x="100" y="495"/>
                    </a:lnTo>
                    <a:lnTo>
                      <a:pt x="100" y="498"/>
                    </a:lnTo>
                    <a:lnTo>
                      <a:pt x="98" y="502"/>
                    </a:lnTo>
                    <a:lnTo>
                      <a:pt x="97" y="505"/>
                    </a:lnTo>
                    <a:lnTo>
                      <a:pt x="97" y="510"/>
                    </a:lnTo>
                    <a:lnTo>
                      <a:pt x="98" y="514"/>
                    </a:lnTo>
                    <a:lnTo>
                      <a:pt x="100" y="517"/>
                    </a:lnTo>
                    <a:lnTo>
                      <a:pt x="102" y="520"/>
                    </a:lnTo>
                    <a:lnTo>
                      <a:pt x="102" y="522"/>
                    </a:lnTo>
                    <a:lnTo>
                      <a:pt x="104" y="523"/>
                    </a:lnTo>
                    <a:lnTo>
                      <a:pt x="107" y="525"/>
                    </a:lnTo>
                    <a:lnTo>
                      <a:pt x="108" y="525"/>
                    </a:lnTo>
                    <a:lnTo>
                      <a:pt x="111" y="526"/>
                    </a:lnTo>
                    <a:lnTo>
                      <a:pt x="113" y="526"/>
                    </a:lnTo>
                    <a:lnTo>
                      <a:pt x="114" y="526"/>
                    </a:lnTo>
                    <a:lnTo>
                      <a:pt x="117" y="526"/>
                    </a:lnTo>
                    <a:lnTo>
                      <a:pt x="119" y="528"/>
                    </a:lnTo>
                    <a:lnTo>
                      <a:pt x="120" y="529"/>
                    </a:lnTo>
                    <a:lnTo>
                      <a:pt x="120" y="532"/>
                    </a:lnTo>
                    <a:lnTo>
                      <a:pt x="120" y="534"/>
                    </a:lnTo>
                    <a:lnTo>
                      <a:pt x="119" y="537"/>
                    </a:lnTo>
                    <a:lnTo>
                      <a:pt x="119" y="538"/>
                    </a:lnTo>
                    <a:lnTo>
                      <a:pt x="119" y="539"/>
                    </a:lnTo>
                    <a:lnTo>
                      <a:pt x="120" y="542"/>
                    </a:lnTo>
                    <a:lnTo>
                      <a:pt x="122" y="545"/>
                    </a:lnTo>
                    <a:lnTo>
                      <a:pt x="123" y="548"/>
                    </a:lnTo>
                    <a:lnTo>
                      <a:pt x="125" y="553"/>
                    </a:lnTo>
                    <a:lnTo>
                      <a:pt x="123" y="556"/>
                    </a:lnTo>
                    <a:lnTo>
                      <a:pt x="122" y="557"/>
                    </a:lnTo>
                    <a:lnTo>
                      <a:pt x="120" y="559"/>
                    </a:lnTo>
                    <a:lnTo>
                      <a:pt x="117" y="560"/>
                    </a:lnTo>
                    <a:lnTo>
                      <a:pt x="114" y="560"/>
                    </a:lnTo>
                    <a:lnTo>
                      <a:pt x="111" y="560"/>
                    </a:lnTo>
                    <a:lnTo>
                      <a:pt x="108" y="560"/>
                    </a:lnTo>
                    <a:lnTo>
                      <a:pt x="104" y="560"/>
                    </a:lnTo>
                    <a:lnTo>
                      <a:pt x="101" y="560"/>
                    </a:lnTo>
                    <a:lnTo>
                      <a:pt x="98" y="562"/>
                    </a:lnTo>
                    <a:lnTo>
                      <a:pt x="95" y="563"/>
                    </a:lnTo>
                    <a:lnTo>
                      <a:pt x="91" y="565"/>
                    </a:lnTo>
                    <a:lnTo>
                      <a:pt x="88" y="566"/>
                    </a:lnTo>
                    <a:lnTo>
                      <a:pt x="85" y="569"/>
                    </a:lnTo>
                    <a:lnTo>
                      <a:pt x="82" y="571"/>
                    </a:lnTo>
                    <a:lnTo>
                      <a:pt x="80" y="574"/>
                    </a:lnTo>
                    <a:lnTo>
                      <a:pt x="77" y="577"/>
                    </a:lnTo>
                    <a:lnTo>
                      <a:pt x="76" y="582"/>
                    </a:lnTo>
                    <a:lnTo>
                      <a:pt x="76" y="590"/>
                    </a:lnTo>
                    <a:lnTo>
                      <a:pt x="76" y="599"/>
                    </a:lnTo>
                    <a:lnTo>
                      <a:pt x="77" y="606"/>
                    </a:lnTo>
                    <a:lnTo>
                      <a:pt x="79" y="609"/>
                    </a:lnTo>
                    <a:lnTo>
                      <a:pt x="80" y="612"/>
                    </a:lnTo>
                    <a:lnTo>
                      <a:pt x="82" y="615"/>
                    </a:lnTo>
                    <a:lnTo>
                      <a:pt x="85" y="618"/>
                    </a:lnTo>
                    <a:lnTo>
                      <a:pt x="86" y="621"/>
                    </a:lnTo>
                    <a:lnTo>
                      <a:pt x="89" y="624"/>
                    </a:lnTo>
                    <a:lnTo>
                      <a:pt x="91" y="625"/>
                    </a:lnTo>
                    <a:lnTo>
                      <a:pt x="92" y="628"/>
                    </a:lnTo>
                    <a:lnTo>
                      <a:pt x="94" y="630"/>
                    </a:lnTo>
                    <a:lnTo>
                      <a:pt x="95" y="633"/>
                    </a:lnTo>
                    <a:lnTo>
                      <a:pt x="98" y="636"/>
                    </a:lnTo>
                    <a:lnTo>
                      <a:pt x="101" y="637"/>
                    </a:lnTo>
                    <a:lnTo>
                      <a:pt x="104" y="640"/>
                    </a:lnTo>
                    <a:lnTo>
                      <a:pt x="107" y="642"/>
                    </a:lnTo>
                    <a:lnTo>
                      <a:pt x="111" y="643"/>
                    </a:lnTo>
                    <a:lnTo>
                      <a:pt x="114" y="645"/>
                    </a:lnTo>
                    <a:lnTo>
                      <a:pt x="117" y="646"/>
                    </a:lnTo>
                    <a:lnTo>
                      <a:pt x="122" y="648"/>
                    </a:lnTo>
                    <a:lnTo>
                      <a:pt x="125" y="649"/>
                    </a:lnTo>
                    <a:lnTo>
                      <a:pt x="128" y="651"/>
                    </a:lnTo>
                    <a:lnTo>
                      <a:pt x="131" y="654"/>
                    </a:lnTo>
                    <a:lnTo>
                      <a:pt x="134" y="657"/>
                    </a:lnTo>
                    <a:lnTo>
                      <a:pt x="137" y="661"/>
                    </a:lnTo>
                    <a:lnTo>
                      <a:pt x="140" y="666"/>
                    </a:lnTo>
                    <a:lnTo>
                      <a:pt x="147" y="667"/>
                    </a:lnTo>
                    <a:lnTo>
                      <a:pt x="154" y="670"/>
                    </a:lnTo>
                    <a:lnTo>
                      <a:pt x="160" y="671"/>
                    </a:lnTo>
                    <a:lnTo>
                      <a:pt x="168" y="673"/>
                    </a:lnTo>
                    <a:lnTo>
                      <a:pt x="175" y="674"/>
                    </a:lnTo>
                    <a:lnTo>
                      <a:pt x="183" y="676"/>
                    </a:lnTo>
                    <a:lnTo>
                      <a:pt x="190" y="677"/>
                    </a:lnTo>
                    <a:lnTo>
                      <a:pt x="197" y="679"/>
                    </a:lnTo>
                    <a:lnTo>
                      <a:pt x="203" y="680"/>
                    </a:lnTo>
                    <a:lnTo>
                      <a:pt x="211" y="680"/>
                    </a:lnTo>
                    <a:lnTo>
                      <a:pt x="218" y="682"/>
                    </a:lnTo>
                    <a:lnTo>
                      <a:pt x="226" y="682"/>
                    </a:lnTo>
                    <a:lnTo>
                      <a:pt x="233" y="682"/>
                    </a:lnTo>
                    <a:lnTo>
                      <a:pt x="240" y="683"/>
                    </a:lnTo>
                    <a:lnTo>
                      <a:pt x="248" y="683"/>
                    </a:lnTo>
                    <a:lnTo>
                      <a:pt x="255" y="683"/>
                    </a:lnTo>
                    <a:lnTo>
                      <a:pt x="263" y="683"/>
                    </a:lnTo>
                    <a:lnTo>
                      <a:pt x="269" y="683"/>
                    </a:lnTo>
                    <a:lnTo>
                      <a:pt x="275" y="683"/>
                    </a:lnTo>
                    <a:lnTo>
                      <a:pt x="280" y="682"/>
                    </a:lnTo>
                    <a:lnTo>
                      <a:pt x="288" y="682"/>
                    </a:lnTo>
                    <a:lnTo>
                      <a:pt x="294" y="682"/>
                    </a:lnTo>
                    <a:lnTo>
                      <a:pt x="300" y="680"/>
                    </a:lnTo>
                    <a:lnTo>
                      <a:pt x="306" y="680"/>
                    </a:lnTo>
                    <a:lnTo>
                      <a:pt x="312" y="679"/>
                    </a:lnTo>
                    <a:lnTo>
                      <a:pt x="318" y="679"/>
                    </a:lnTo>
                    <a:lnTo>
                      <a:pt x="325" y="677"/>
                    </a:lnTo>
                    <a:lnTo>
                      <a:pt x="331" y="676"/>
                    </a:lnTo>
                    <a:lnTo>
                      <a:pt x="337" y="674"/>
                    </a:lnTo>
                    <a:lnTo>
                      <a:pt x="343" y="673"/>
                    </a:lnTo>
                    <a:lnTo>
                      <a:pt x="349" y="671"/>
                    </a:lnTo>
                    <a:lnTo>
                      <a:pt x="355" y="670"/>
                    </a:lnTo>
                    <a:lnTo>
                      <a:pt x="353" y="6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6" name="Freeform 118"/>
              <p:cNvSpPr>
                <a:spLocks noChangeAspect="1"/>
              </p:cNvSpPr>
              <p:nvPr/>
            </p:nvSpPr>
            <p:spPr bwMode="auto">
              <a:xfrm rot="5400000">
                <a:off x="1494" y="619"/>
                <a:ext cx="1449" cy="1450"/>
              </a:xfrm>
              <a:custGeom>
                <a:avLst/>
                <a:gdLst>
                  <a:gd name="T0" fmla="*/ 155354 w 774"/>
                  <a:gd name="T1" fmla="*/ 52818646 h 774"/>
                  <a:gd name="T2" fmla="*/ 1751191 w 774"/>
                  <a:gd name="T3" fmla="*/ 44031054 h 774"/>
                  <a:gd name="T4" fmla="*/ 4645747 w 774"/>
                  <a:gd name="T5" fmla="*/ 35704217 h 774"/>
                  <a:gd name="T6" fmla="*/ 8402470 w 774"/>
                  <a:gd name="T7" fmla="*/ 28285440 h 774"/>
                  <a:gd name="T8" fmla="*/ 13338962 w 774"/>
                  <a:gd name="T9" fmla="*/ 21339436 h 774"/>
                  <a:gd name="T10" fmla="*/ 19004316 w 774"/>
                  <a:gd name="T11" fmla="*/ 15259086 h 774"/>
                  <a:gd name="T12" fmla="*/ 25364949 w 774"/>
                  <a:gd name="T13" fmla="*/ 10173384 h 774"/>
                  <a:gd name="T14" fmla="*/ 32734151 w 774"/>
                  <a:gd name="T15" fmla="*/ 5909100 h 774"/>
                  <a:gd name="T16" fmla="*/ 40796954 w 774"/>
                  <a:gd name="T17" fmla="*/ 2769028 h 774"/>
                  <a:gd name="T18" fmla="*/ 48829097 w 774"/>
                  <a:gd name="T19" fmla="*/ 734101 h 774"/>
                  <a:gd name="T20" fmla="*/ 57817418 w 774"/>
                  <a:gd name="T21" fmla="*/ 0 h 774"/>
                  <a:gd name="T22" fmla="*/ 66605039 w 774"/>
                  <a:gd name="T23" fmla="*/ 734101 h 774"/>
                  <a:gd name="T24" fmla="*/ 75013738 w 774"/>
                  <a:gd name="T25" fmla="*/ 2769028 h 774"/>
                  <a:gd name="T26" fmla="*/ 82720924 w 774"/>
                  <a:gd name="T27" fmla="*/ 5909100 h 774"/>
                  <a:gd name="T28" fmla="*/ 90099857 w 774"/>
                  <a:gd name="T29" fmla="*/ 10173384 h 774"/>
                  <a:gd name="T30" fmla="*/ 96790854 w 774"/>
                  <a:gd name="T31" fmla="*/ 15259086 h 774"/>
                  <a:gd name="T32" fmla="*/ 102272174 w 774"/>
                  <a:gd name="T33" fmla="*/ 21339436 h 774"/>
                  <a:gd name="T34" fmla="*/ 107051360 w 774"/>
                  <a:gd name="T35" fmla="*/ 28285440 h 774"/>
                  <a:gd name="T36" fmla="*/ 111136694 w 774"/>
                  <a:gd name="T37" fmla="*/ 35704217 h 774"/>
                  <a:gd name="T38" fmla="*/ 113814288 w 774"/>
                  <a:gd name="T39" fmla="*/ 44031054 h 774"/>
                  <a:gd name="T40" fmla="*/ 115266982 w 774"/>
                  <a:gd name="T41" fmla="*/ 52818646 h 774"/>
                  <a:gd name="T42" fmla="*/ 115612153 w 774"/>
                  <a:gd name="T43" fmla="*/ 61713002 h 774"/>
                  <a:gd name="T44" fmla="*/ 114430954 w 774"/>
                  <a:gd name="T45" fmla="*/ 70493020 h 774"/>
                  <a:gd name="T46" fmla="*/ 112000155 w 774"/>
                  <a:gd name="T47" fmla="*/ 78828581 h 774"/>
                  <a:gd name="T48" fmla="*/ 108423411 w 774"/>
                  <a:gd name="T49" fmla="*/ 86440978 h 774"/>
                  <a:gd name="T50" fmla="*/ 104123931 w 774"/>
                  <a:gd name="T51" fmla="*/ 93702900 h 774"/>
                  <a:gd name="T52" fmla="*/ 98697149 w 774"/>
                  <a:gd name="T53" fmla="*/ 100168499 h 774"/>
                  <a:gd name="T54" fmla="*/ 92300353 w 774"/>
                  <a:gd name="T55" fmla="*/ 105514563 h 774"/>
                  <a:gd name="T56" fmla="*/ 85274073 w 774"/>
                  <a:gd name="T57" fmla="*/ 110043973 h 774"/>
                  <a:gd name="T58" fmla="*/ 77648613 w 774"/>
                  <a:gd name="T59" fmla="*/ 113659741 h 774"/>
                  <a:gd name="T60" fmla="*/ 69503923 w 774"/>
                  <a:gd name="T61" fmla="*/ 116065070 h 774"/>
                  <a:gd name="T62" fmla="*/ 60943820 w 774"/>
                  <a:gd name="T63" fmla="*/ 117107442 h 774"/>
                  <a:gd name="T64" fmla="*/ 51948305 w 774"/>
                  <a:gd name="T65" fmla="*/ 116970530 h 774"/>
                  <a:gd name="T66" fmla="*/ 43336029 w 774"/>
                  <a:gd name="T67" fmla="*/ 115335986 h 774"/>
                  <a:gd name="T68" fmla="*/ 35124747 w 774"/>
                  <a:gd name="T69" fmla="*/ 112761170 h 774"/>
                  <a:gd name="T70" fmla="*/ 27904166 w 774"/>
                  <a:gd name="T71" fmla="*/ 108653843 h 774"/>
                  <a:gd name="T72" fmla="*/ 21056681 w 774"/>
                  <a:gd name="T73" fmla="*/ 103668490 h 774"/>
                  <a:gd name="T74" fmla="*/ 15089249 w 774"/>
                  <a:gd name="T75" fmla="*/ 98050834 h 774"/>
                  <a:gd name="T76" fmla="*/ 9874349 w 774"/>
                  <a:gd name="T77" fmla="*/ 91445462 h 774"/>
                  <a:gd name="T78" fmla="*/ 5661745 w 774"/>
                  <a:gd name="T79" fmla="*/ 83983459 h 774"/>
                  <a:gd name="T80" fmla="*/ 2553889 w 774"/>
                  <a:gd name="T81" fmla="*/ 76115532 h 774"/>
                  <a:gd name="T82" fmla="*/ 544474 w 774"/>
                  <a:gd name="T83" fmla="*/ 67594264 h 774"/>
                  <a:gd name="T84" fmla="*/ 0 w 774"/>
                  <a:gd name="T85" fmla="*/ 58555195 h 77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74" h="774">
                    <a:moveTo>
                      <a:pt x="0" y="387"/>
                    </a:moveTo>
                    <a:lnTo>
                      <a:pt x="0" y="368"/>
                    </a:lnTo>
                    <a:lnTo>
                      <a:pt x="1" y="349"/>
                    </a:lnTo>
                    <a:lnTo>
                      <a:pt x="4" y="328"/>
                    </a:lnTo>
                    <a:lnTo>
                      <a:pt x="7" y="309"/>
                    </a:lnTo>
                    <a:lnTo>
                      <a:pt x="12" y="291"/>
                    </a:lnTo>
                    <a:lnTo>
                      <a:pt x="17" y="272"/>
                    </a:lnTo>
                    <a:lnTo>
                      <a:pt x="23" y="254"/>
                    </a:lnTo>
                    <a:lnTo>
                      <a:pt x="31" y="236"/>
                    </a:lnTo>
                    <a:lnTo>
                      <a:pt x="38" y="220"/>
                    </a:lnTo>
                    <a:lnTo>
                      <a:pt x="47" y="204"/>
                    </a:lnTo>
                    <a:lnTo>
                      <a:pt x="56" y="187"/>
                    </a:lnTo>
                    <a:lnTo>
                      <a:pt x="66" y="171"/>
                    </a:lnTo>
                    <a:lnTo>
                      <a:pt x="77" y="156"/>
                    </a:lnTo>
                    <a:lnTo>
                      <a:pt x="89" y="141"/>
                    </a:lnTo>
                    <a:lnTo>
                      <a:pt x="101" y="128"/>
                    </a:lnTo>
                    <a:lnTo>
                      <a:pt x="114" y="113"/>
                    </a:lnTo>
                    <a:lnTo>
                      <a:pt x="127" y="101"/>
                    </a:lnTo>
                    <a:lnTo>
                      <a:pt x="141" y="89"/>
                    </a:lnTo>
                    <a:lnTo>
                      <a:pt x="155" y="78"/>
                    </a:lnTo>
                    <a:lnTo>
                      <a:pt x="170" y="67"/>
                    </a:lnTo>
                    <a:lnTo>
                      <a:pt x="187" y="57"/>
                    </a:lnTo>
                    <a:lnTo>
                      <a:pt x="203" y="46"/>
                    </a:lnTo>
                    <a:lnTo>
                      <a:pt x="219" y="39"/>
                    </a:lnTo>
                    <a:lnTo>
                      <a:pt x="235" y="32"/>
                    </a:lnTo>
                    <a:lnTo>
                      <a:pt x="255" y="24"/>
                    </a:lnTo>
                    <a:lnTo>
                      <a:pt x="273" y="18"/>
                    </a:lnTo>
                    <a:lnTo>
                      <a:pt x="290" y="12"/>
                    </a:lnTo>
                    <a:lnTo>
                      <a:pt x="310" y="8"/>
                    </a:lnTo>
                    <a:lnTo>
                      <a:pt x="327" y="5"/>
                    </a:lnTo>
                    <a:lnTo>
                      <a:pt x="348" y="2"/>
                    </a:lnTo>
                    <a:lnTo>
                      <a:pt x="367" y="0"/>
                    </a:lnTo>
                    <a:lnTo>
                      <a:pt x="387" y="0"/>
                    </a:lnTo>
                    <a:lnTo>
                      <a:pt x="408" y="0"/>
                    </a:lnTo>
                    <a:lnTo>
                      <a:pt x="427" y="2"/>
                    </a:lnTo>
                    <a:lnTo>
                      <a:pt x="446" y="5"/>
                    </a:lnTo>
                    <a:lnTo>
                      <a:pt x="465" y="8"/>
                    </a:lnTo>
                    <a:lnTo>
                      <a:pt x="483" y="12"/>
                    </a:lnTo>
                    <a:lnTo>
                      <a:pt x="502" y="18"/>
                    </a:lnTo>
                    <a:lnTo>
                      <a:pt x="520" y="24"/>
                    </a:lnTo>
                    <a:lnTo>
                      <a:pt x="538" y="32"/>
                    </a:lnTo>
                    <a:lnTo>
                      <a:pt x="554" y="39"/>
                    </a:lnTo>
                    <a:lnTo>
                      <a:pt x="571" y="46"/>
                    </a:lnTo>
                    <a:lnTo>
                      <a:pt x="587" y="57"/>
                    </a:lnTo>
                    <a:lnTo>
                      <a:pt x="603" y="67"/>
                    </a:lnTo>
                    <a:lnTo>
                      <a:pt x="618" y="78"/>
                    </a:lnTo>
                    <a:lnTo>
                      <a:pt x="633" y="89"/>
                    </a:lnTo>
                    <a:lnTo>
                      <a:pt x="648" y="101"/>
                    </a:lnTo>
                    <a:lnTo>
                      <a:pt x="661" y="113"/>
                    </a:lnTo>
                    <a:lnTo>
                      <a:pt x="673" y="128"/>
                    </a:lnTo>
                    <a:lnTo>
                      <a:pt x="685" y="141"/>
                    </a:lnTo>
                    <a:lnTo>
                      <a:pt x="697" y="156"/>
                    </a:lnTo>
                    <a:lnTo>
                      <a:pt x="709" y="171"/>
                    </a:lnTo>
                    <a:lnTo>
                      <a:pt x="717" y="187"/>
                    </a:lnTo>
                    <a:lnTo>
                      <a:pt x="726" y="204"/>
                    </a:lnTo>
                    <a:lnTo>
                      <a:pt x="735" y="220"/>
                    </a:lnTo>
                    <a:lnTo>
                      <a:pt x="744" y="236"/>
                    </a:lnTo>
                    <a:lnTo>
                      <a:pt x="750" y="254"/>
                    </a:lnTo>
                    <a:lnTo>
                      <a:pt x="756" y="272"/>
                    </a:lnTo>
                    <a:lnTo>
                      <a:pt x="762" y="291"/>
                    </a:lnTo>
                    <a:lnTo>
                      <a:pt x="766" y="309"/>
                    </a:lnTo>
                    <a:lnTo>
                      <a:pt x="769" y="328"/>
                    </a:lnTo>
                    <a:lnTo>
                      <a:pt x="772" y="349"/>
                    </a:lnTo>
                    <a:lnTo>
                      <a:pt x="774" y="368"/>
                    </a:lnTo>
                    <a:lnTo>
                      <a:pt x="774" y="387"/>
                    </a:lnTo>
                    <a:lnTo>
                      <a:pt x="774" y="408"/>
                    </a:lnTo>
                    <a:lnTo>
                      <a:pt x="772" y="427"/>
                    </a:lnTo>
                    <a:lnTo>
                      <a:pt x="769" y="447"/>
                    </a:lnTo>
                    <a:lnTo>
                      <a:pt x="766" y="466"/>
                    </a:lnTo>
                    <a:lnTo>
                      <a:pt x="762" y="484"/>
                    </a:lnTo>
                    <a:lnTo>
                      <a:pt x="756" y="503"/>
                    </a:lnTo>
                    <a:lnTo>
                      <a:pt x="750" y="521"/>
                    </a:lnTo>
                    <a:lnTo>
                      <a:pt x="744" y="539"/>
                    </a:lnTo>
                    <a:lnTo>
                      <a:pt x="735" y="555"/>
                    </a:lnTo>
                    <a:lnTo>
                      <a:pt x="726" y="571"/>
                    </a:lnTo>
                    <a:lnTo>
                      <a:pt x="717" y="588"/>
                    </a:lnTo>
                    <a:lnTo>
                      <a:pt x="709" y="604"/>
                    </a:lnTo>
                    <a:lnTo>
                      <a:pt x="697" y="619"/>
                    </a:lnTo>
                    <a:lnTo>
                      <a:pt x="685" y="633"/>
                    </a:lnTo>
                    <a:lnTo>
                      <a:pt x="673" y="648"/>
                    </a:lnTo>
                    <a:lnTo>
                      <a:pt x="661" y="662"/>
                    </a:lnTo>
                    <a:lnTo>
                      <a:pt x="648" y="673"/>
                    </a:lnTo>
                    <a:lnTo>
                      <a:pt x="633" y="685"/>
                    </a:lnTo>
                    <a:lnTo>
                      <a:pt x="618" y="697"/>
                    </a:lnTo>
                    <a:lnTo>
                      <a:pt x="603" y="709"/>
                    </a:lnTo>
                    <a:lnTo>
                      <a:pt x="587" y="718"/>
                    </a:lnTo>
                    <a:lnTo>
                      <a:pt x="571" y="727"/>
                    </a:lnTo>
                    <a:lnTo>
                      <a:pt x="554" y="736"/>
                    </a:lnTo>
                    <a:lnTo>
                      <a:pt x="538" y="745"/>
                    </a:lnTo>
                    <a:lnTo>
                      <a:pt x="520" y="751"/>
                    </a:lnTo>
                    <a:lnTo>
                      <a:pt x="502" y="757"/>
                    </a:lnTo>
                    <a:lnTo>
                      <a:pt x="483" y="762"/>
                    </a:lnTo>
                    <a:lnTo>
                      <a:pt x="465" y="767"/>
                    </a:lnTo>
                    <a:lnTo>
                      <a:pt x="446" y="770"/>
                    </a:lnTo>
                    <a:lnTo>
                      <a:pt x="427" y="773"/>
                    </a:lnTo>
                    <a:lnTo>
                      <a:pt x="408" y="774"/>
                    </a:lnTo>
                    <a:lnTo>
                      <a:pt x="387" y="774"/>
                    </a:lnTo>
                    <a:lnTo>
                      <a:pt x="367" y="774"/>
                    </a:lnTo>
                    <a:lnTo>
                      <a:pt x="348" y="773"/>
                    </a:lnTo>
                    <a:lnTo>
                      <a:pt x="327" y="770"/>
                    </a:lnTo>
                    <a:lnTo>
                      <a:pt x="310" y="767"/>
                    </a:lnTo>
                    <a:lnTo>
                      <a:pt x="290" y="762"/>
                    </a:lnTo>
                    <a:lnTo>
                      <a:pt x="273" y="757"/>
                    </a:lnTo>
                    <a:lnTo>
                      <a:pt x="255" y="751"/>
                    </a:lnTo>
                    <a:lnTo>
                      <a:pt x="235" y="745"/>
                    </a:lnTo>
                    <a:lnTo>
                      <a:pt x="219" y="736"/>
                    </a:lnTo>
                    <a:lnTo>
                      <a:pt x="203" y="727"/>
                    </a:lnTo>
                    <a:lnTo>
                      <a:pt x="187" y="718"/>
                    </a:lnTo>
                    <a:lnTo>
                      <a:pt x="170" y="709"/>
                    </a:lnTo>
                    <a:lnTo>
                      <a:pt x="155" y="697"/>
                    </a:lnTo>
                    <a:lnTo>
                      <a:pt x="141" y="685"/>
                    </a:lnTo>
                    <a:lnTo>
                      <a:pt x="127" y="673"/>
                    </a:lnTo>
                    <a:lnTo>
                      <a:pt x="114" y="662"/>
                    </a:lnTo>
                    <a:lnTo>
                      <a:pt x="101" y="648"/>
                    </a:lnTo>
                    <a:lnTo>
                      <a:pt x="89" y="633"/>
                    </a:lnTo>
                    <a:lnTo>
                      <a:pt x="77" y="619"/>
                    </a:lnTo>
                    <a:lnTo>
                      <a:pt x="66" y="604"/>
                    </a:lnTo>
                    <a:lnTo>
                      <a:pt x="56" y="588"/>
                    </a:lnTo>
                    <a:lnTo>
                      <a:pt x="47" y="571"/>
                    </a:lnTo>
                    <a:lnTo>
                      <a:pt x="38" y="555"/>
                    </a:lnTo>
                    <a:lnTo>
                      <a:pt x="31" y="539"/>
                    </a:lnTo>
                    <a:lnTo>
                      <a:pt x="23" y="521"/>
                    </a:lnTo>
                    <a:lnTo>
                      <a:pt x="17" y="503"/>
                    </a:lnTo>
                    <a:lnTo>
                      <a:pt x="12" y="484"/>
                    </a:lnTo>
                    <a:lnTo>
                      <a:pt x="7" y="466"/>
                    </a:lnTo>
                    <a:lnTo>
                      <a:pt x="4" y="447"/>
                    </a:lnTo>
                    <a:lnTo>
                      <a:pt x="1" y="427"/>
                    </a:lnTo>
                    <a:lnTo>
                      <a:pt x="0" y="408"/>
                    </a:lnTo>
                    <a:lnTo>
                      <a:pt x="0" y="387"/>
                    </a:lnTo>
                    <a:close/>
                  </a:path>
                </a:pathLst>
              </a:custGeom>
              <a:solidFill>
                <a:srgbClr val="00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7" name="Freeform 119"/>
              <p:cNvSpPr>
                <a:spLocks noChangeAspect="1"/>
              </p:cNvSpPr>
              <p:nvPr/>
            </p:nvSpPr>
            <p:spPr bwMode="auto">
              <a:xfrm rot="5400000">
                <a:off x="1498" y="625"/>
                <a:ext cx="1439" cy="1442"/>
              </a:xfrm>
              <a:custGeom>
                <a:avLst/>
                <a:gdLst>
                  <a:gd name="T0" fmla="*/ 471756 w 769"/>
                  <a:gd name="T1" fmla="*/ 52023888 h 770"/>
                  <a:gd name="T2" fmla="*/ 1734650 w 769"/>
                  <a:gd name="T3" fmla="*/ 43606925 h 770"/>
                  <a:gd name="T4" fmla="*/ 4616366 w 769"/>
                  <a:gd name="T5" fmla="*/ 35502248 h 770"/>
                  <a:gd name="T6" fmla="*/ 8298816 w 769"/>
                  <a:gd name="T7" fmla="*/ 27950528 h 770"/>
                  <a:gd name="T8" fmla="*/ 13251317 w 769"/>
                  <a:gd name="T9" fmla="*/ 21169906 h 770"/>
                  <a:gd name="T10" fmla="*/ 18698896 w 769"/>
                  <a:gd name="T11" fmla="*/ 15180559 h 770"/>
                  <a:gd name="T12" fmla="*/ 25160359 w 769"/>
                  <a:gd name="T13" fmla="*/ 9938230 h 770"/>
                  <a:gd name="T14" fmla="*/ 32273765 w 769"/>
                  <a:gd name="T15" fmla="*/ 5878210 h 770"/>
                  <a:gd name="T16" fmla="*/ 39955379 w 769"/>
                  <a:gd name="T17" fmla="*/ 2746139 h 770"/>
                  <a:gd name="T18" fmla="*/ 48257883 w 769"/>
                  <a:gd name="T19" fmla="*/ 731330 h 770"/>
                  <a:gd name="T20" fmla="*/ 56977083 w 769"/>
                  <a:gd name="T21" fmla="*/ 0 h 770"/>
                  <a:gd name="T22" fmla="*/ 65587043 w 769"/>
                  <a:gd name="T23" fmla="*/ 731330 h 770"/>
                  <a:gd name="T24" fmla="*/ 73751315 w 769"/>
                  <a:gd name="T25" fmla="*/ 2746139 h 770"/>
                  <a:gd name="T26" fmla="*/ 81589434 w 769"/>
                  <a:gd name="T27" fmla="*/ 5878210 h 770"/>
                  <a:gd name="T28" fmla="*/ 88740637 w 769"/>
                  <a:gd name="T29" fmla="*/ 9938230 h 770"/>
                  <a:gd name="T30" fmla="*/ 95201096 w 769"/>
                  <a:gd name="T31" fmla="*/ 15180559 h 770"/>
                  <a:gd name="T32" fmla="*/ 100675900 w 769"/>
                  <a:gd name="T33" fmla="*/ 21169906 h 770"/>
                  <a:gd name="T34" fmla="*/ 105580603 w 769"/>
                  <a:gd name="T35" fmla="*/ 27950528 h 770"/>
                  <a:gd name="T36" fmla="*/ 109284829 w 769"/>
                  <a:gd name="T37" fmla="*/ 35502248 h 770"/>
                  <a:gd name="T38" fmla="*/ 112173207 w 769"/>
                  <a:gd name="T39" fmla="*/ 43606925 h 770"/>
                  <a:gd name="T40" fmla="*/ 113440842 w 769"/>
                  <a:gd name="T41" fmla="*/ 52023888 h 770"/>
                  <a:gd name="T42" fmla="*/ 113734295 w 769"/>
                  <a:gd name="T43" fmla="*/ 60859891 h 770"/>
                  <a:gd name="T44" fmla="*/ 112538657 w 769"/>
                  <a:gd name="T45" fmla="*/ 69599950 h 770"/>
                  <a:gd name="T46" fmla="*/ 110482408 w 769"/>
                  <a:gd name="T47" fmla="*/ 77542159 h 770"/>
                  <a:gd name="T48" fmla="*/ 106928422 w 769"/>
                  <a:gd name="T49" fmla="*/ 85411810 h 770"/>
                  <a:gd name="T50" fmla="*/ 102474671 w 769"/>
                  <a:gd name="T51" fmla="*/ 92328395 h 770"/>
                  <a:gd name="T52" fmla="*/ 97280236 w 769"/>
                  <a:gd name="T53" fmla="*/ 98712067 h 770"/>
                  <a:gd name="T54" fmla="*/ 90926282 w 769"/>
                  <a:gd name="T55" fmla="*/ 104214630 h 770"/>
                  <a:gd name="T56" fmla="*/ 84124464 w 769"/>
                  <a:gd name="T57" fmla="*/ 108524077 h 770"/>
                  <a:gd name="T58" fmla="*/ 76457391 w 769"/>
                  <a:gd name="T59" fmla="*/ 112113783 h 770"/>
                  <a:gd name="T60" fmla="*/ 68484828 w 769"/>
                  <a:gd name="T61" fmla="*/ 114393294 h 770"/>
                  <a:gd name="T62" fmla="*/ 59957692 w 769"/>
                  <a:gd name="T63" fmla="*/ 115418912 h 770"/>
                  <a:gd name="T64" fmla="*/ 51127285 w 769"/>
                  <a:gd name="T65" fmla="*/ 115259603 h 770"/>
                  <a:gd name="T66" fmla="*/ 42806545 w 769"/>
                  <a:gd name="T67" fmla="*/ 113973978 h 770"/>
                  <a:gd name="T68" fmla="*/ 34812653 w 769"/>
                  <a:gd name="T69" fmla="*/ 111090328 h 770"/>
                  <a:gd name="T70" fmla="*/ 27368886 w 769"/>
                  <a:gd name="T71" fmla="*/ 107155132 h 770"/>
                  <a:gd name="T72" fmla="*/ 20884259 w 769"/>
                  <a:gd name="T73" fmla="*/ 102354089 h 770"/>
                  <a:gd name="T74" fmla="*/ 14808262 w 769"/>
                  <a:gd name="T75" fmla="*/ 96820037 h 770"/>
                  <a:gd name="T76" fmla="*/ 9652335 w 769"/>
                  <a:gd name="T77" fmla="*/ 90059619 h 770"/>
                  <a:gd name="T78" fmla="*/ 5629619 w 769"/>
                  <a:gd name="T79" fmla="*/ 82995891 h 770"/>
                  <a:gd name="T80" fmla="*/ 2534689 w 769"/>
                  <a:gd name="T81" fmla="*/ 74950926 h 770"/>
                  <a:gd name="T82" fmla="*/ 541827 w 769"/>
                  <a:gd name="T83" fmla="*/ 66686638 h 770"/>
                  <a:gd name="T84" fmla="*/ 0 w 769"/>
                  <a:gd name="T85" fmla="*/ 58040938 h 7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69" h="770">
                    <a:moveTo>
                      <a:pt x="0" y="386"/>
                    </a:moveTo>
                    <a:lnTo>
                      <a:pt x="1" y="365"/>
                    </a:lnTo>
                    <a:lnTo>
                      <a:pt x="3" y="346"/>
                    </a:lnTo>
                    <a:lnTo>
                      <a:pt x="4" y="327"/>
                    </a:lnTo>
                    <a:lnTo>
                      <a:pt x="7" y="307"/>
                    </a:lnTo>
                    <a:lnTo>
                      <a:pt x="12" y="290"/>
                    </a:lnTo>
                    <a:lnTo>
                      <a:pt x="17" y="270"/>
                    </a:lnTo>
                    <a:lnTo>
                      <a:pt x="23" y="252"/>
                    </a:lnTo>
                    <a:lnTo>
                      <a:pt x="31" y="236"/>
                    </a:lnTo>
                    <a:lnTo>
                      <a:pt x="38" y="218"/>
                    </a:lnTo>
                    <a:lnTo>
                      <a:pt x="47" y="202"/>
                    </a:lnTo>
                    <a:lnTo>
                      <a:pt x="56" y="186"/>
                    </a:lnTo>
                    <a:lnTo>
                      <a:pt x="65" y="171"/>
                    </a:lnTo>
                    <a:lnTo>
                      <a:pt x="77" y="155"/>
                    </a:lnTo>
                    <a:lnTo>
                      <a:pt x="89" y="141"/>
                    </a:lnTo>
                    <a:lnTo>
                      <a:pt x="100" y="126"/>
                    </a:lnTo>
                    <a:lnTo>
                      <a:pt x="112" y="113"/>
                    </a:lnTo>
                    <a:lnTo>
                      <a:pt x="126" y="101"/>
                    </a:lnTo>
                    <a:lnTo>
                      <a:pt x="141" y="89"/>
                    </a:lnTo>
                    <a:lnTo>
                      <a:pt x="154" y="78"/>
                    </a:lnTo>
                    <a:lnTo>
                      <a:pt x="170" y="66"/>
                    </a:lnTo>
                    <a:lnTo>
                      <a:pt x="185" y="57"/>
                    </a:lnTo>
                    <a:lnTo>
                      <a:pt x="201" y="46"/>
                    </a:lnTo>
                    <a:lnTo>
                      <a:pt x="218" y="39"/>
                    </a:lnTo>
                    <a:lnTo>
                      <a:pt x="235" y="32"/>
                    </a:lnTo>
                    <a:lnTo>
                      <a:pt x="252" y="24"/>
                    </a:lnTo>
                    <a:lnTo>
                      <a:pt x="270" y="18"/>
                    </a:lnTo>
                    <a:lnTo>
                      <a:pt x="289" y="12"/>
                    </a:lnTo>
                    <a:lnTo>
                      <a:pt x="307" y="8"/>
                    </a:lnTo>
                    <a:lnTo>
                      <a:pt x="326" y="5"/>
                    </a:lnTo>
                    <a:lnTo>
                      <a:pt x="345" y="3"/>
                    </a:lnTo>
                    <a:lnTo>
                      <a:pt x="364" y="0"/>
                    </a:lnTo>
                    <a:lnTo>
                      <a:pt x="385" y="0"/>
                    </a:lnTo>
                    <a:lnTo>
                      <a:pt x="405" y="0"/>
                    </a:lnTo>
                    <a:lnTo>
                      <a:pt x="424" y="3"/>
                    </a:lnTo>
                    <a:lnTo>
                      <a:pt x="443" y="5"/>
                    </a:lnTo>
                    <a:lnTo>
                      <a:pt x="462" y="8"/>
                    </a:lnTo>
                    <a:lnTo>
                      <a:pt x="480" y="12"/>
                    </a:lnTo>
                    <a:lnTo>
                      <a:pt x="498" y="18"/>
                    </a:lnTo>
                    <a:lnTo>
                      <a:pt x="516" y="24"/>
                    </a:lnTo>
                    <a:lnTo>
                      <a:pt x="534" y="32"/>
                    </a:lnTo>
                    <a:lnTo>
                      <a:pt x="551" y="39"/>
                    </a:lnTo>
                    <a:lnTo>
                      <a:pt x="568" y="46"/>
                    </a:lnTo>
                    <a:lnTo>
                      <a:pt x="584" y="57"/>
                    </a:lnTo>
                    <a:lnTo>
                      <a:pt x="599" y="66"/>
                    </a:lnTo>
                    <a:lnTo>
                      <a:pt x="614" y="78"/>
                    </a:lnTo>
                    <a:lnTo>
                      <a:pt x="628" y="89"/>
                    </a:lnTo>
                    <a:lnTo>
                      <a:pt x="643" y="101"/>
                    </a:lnTo>
                    <a:lnTo>
                      <a:pt x="657" y="113"/>
                    </a:lnTo>
                    <a:lnTo>
                      <a:pt x="669" y="126"/>
                    </a:lnTo>
                    <a:lnTo>
                      <a:pt x="680" y="141"/>
                    </a:lnTo>
                    <a:lnTo>
                      <a:pt x="692" y="155"/>
                    </a:lnTo>
                    <a:lnTo>
                      <a:pt x="703" y="171"/>
                    </a:lnTo>
                    <a:lnTo>
                      <a:pt x="713" y="186"/>
                    </a:lnTo>
                    <a:lnTo>
                      <a:pt x="722" y="202"/>
                    </a:lnTo>
                    <a:lnTo>
                      <a:pt x="731" y="218"/>
                    </a:lnTo>
                    <a:lnTo>
                      <a:pt x="738" y="236"/>
                    </a:lnTo>
                    <a:lnTo>
                      <a:pt x="746" y="252"/>
                    </a:lnTo>
                    <a:lnTo>
                      <a:pt x="752" y="270"/>
                    </a:lnTo>
                    <a:lnTo>
                      <a:pt x="757" y="290"/>
                    </a:lnTo>
                    <a:lnTo>
                      <a:pt x="760" y="307"/>
                    </a:lnTo>
                    <a:lnTo>
                      <a:pt x="765" y="327"/>
                    </a:lnTo>
                    <a:lnTo>
                      <a:pt x="766" y="346"/>
                    </a:lnTo>
                    <a:lnTo>
                      <a:pt x="768" y="365"/>
                    </a:lnTo>
                    <a:lnTo>
                      <a:pt x="769" y="386"/>
                    </a:lnTo>
                    <a:lnTo>
                      <a:pt x="768" y="405"/>
                    </a:lnTo>
                    <a:lnTo>
                      <a:pt x="766" y="424"/>
                    </a:lnTo>
                    <a:lnTo>
                      <a:pt x="765" y="444"/>
                    </a:lnTo>
                    <a:lnTo>
                      <a:pt x="760" y="463"/>
                    </a:lnTo>
                    <a:lnTo>
                      <a:pt x="757" y="481"/>
                    </a:lnTo>
                    <a:lnTo>
                      <a:pt x="752" y="499"/>
                    </a:lnTo>
                    <a:lnTo>
                      <a:pt x="746" y="516"/>
                    </a:lnTo>
                    <a:lnTo>
                      <a:pt x="738" y="534"/>
                    </a:lnTo>
                    <a:lnTo>
                      <a:pt x="731" y="552"/>
                    </a:lnTo>
                    <a:lnTo>
                      <a:pt x="722" y="568"/>
                    </a:lnTo>
                    <a:lnTo>
                      <a:pt x="713" y="585"/>
                    </a:lnTo>
                    <a:lnTo>
                      <a:pt x="703" y="599"/>
                    </a:lnTo>
                    <a:lnTo>
                      <a:pt x="692" y="614"/>
                    </a:lnTo>
                    <a:lnTo>
                      <a:pt x="680" y="629"/>
                    </a:lnTo>
                    <a:lnTo>
                      <a:pt x="669" y="644"/>
                    </a:lnTo>
                    <a:lnTo>
                      <a:pt x="657" y="657"/>
                    </a:lnTo>
                    <a:lnTo>
                      <a:pt x="643" y="669"/>
                    </a:lnTo>
                    <a:lnTo>
                      <a:pt x="628" y="681"/>
                    </a:lnTo>
                    <a:lnTo>
                      <a:pt x="614" y="693"/>
                    </a:lnTo>
                    <a:lnTo>
                      <a:pt x="599" y="703"/>
                    </a:lnTo>
                    <a:lnTo>
                      <a:pt x="584" y="713"/>
                    </a:lnTo>
                    <a:lnTo>
                      <a:pt x="568" y="722"/>
                    </a:lnTo>
                    <a:lnTo>
                      <a:pt x="551" y="731"/>
                    </a:lnTo>
                    <a:lnTo>
                      <a:pt x="534" y="739"/>
                    </a:lnTo>
                    <a:lnTo>
                      <a:pt x="516" y="746"/>
                    </a:lnTo>
                    <a:lnTo>
                      <a:pt x="498" y="752"/>
                    </a:lnTo>
                    <a:lnTo>
                      <a:pt x="480" y="758"/>
                    </a:lnTo>
                    <a:lnTo>
                      <a:pt x="462" y="761"/>
                    </a:lnTo>
                    <a:lnTo>
                      <a:pt x="443" y="765"/>
                    </a:lnTo>
                    <a:lnTo>
                      <a:pt x="424" y="767"/>
                    </a:lnTo>
                    <a:lnTo>
                      <a:pt x="405" y="768"/>
                    </a:lnTo>
                    <a:lnTo>
                      <a:pt x="385" y="770"/>
                    </a:lnTo>
                    <a:lnTo>
                      <a:pt x="364" y="768"/>
                    </a:lnTo>
                    <a:lnTo>
                      <a:pt x="345" y="767"/>
                    </a:lnTo>
                    <a:lnTo>
                      <a:pt x="326" y="765"/>
                    </a:lnTo>
                    <a:lnTo>
                      <a:pt x="307" y="761"/>
                    </a:lnTo>
                    <a:lnTo>
                      <a:pt x="289" y="758"/>
                    </a:lnTo>
                    <a:lnTo>
                      <a:pt x="270" y="752"/>
                    </a:lnTo>
                    <a:lnTo>
                      <a:pt x="252" y="746"/>
                    </a:lnTo>
                    <a:lnTo>
                      <a:pt x="235" y="739"/>
                    </a:lnTo>
                    <a:lnTo>
                      <a:pt x="218" y="731"/>
                    </a:lnTo>
                    <a:lnTo>
                      <a:pt x="201" y="722"/>
                    </a:lnTo>
                    <a:lnTo>
                      <a:pt x="185" y="713"/>
                    </a:lnTo>
                    <a:lnTo>
                      <a:pt x="170" y="703"/>
                    </a:lnTo>
                    <a:lnTo>
                      <a:pt x="154" y="693"/>
                    </a:lnTo>
                    <a:lnTo>
                      <a:pt x="141" y="681"/>
                    </a:lnTo>
                    <a:lnTo>
                      <a:pt x="126" y="669"/>
                    </a:lnTo>
                    <a:lnTo>
                      <a:pt x="112" y="657"/>
                    </a:lnTo>
                    <a:lnTo>
                      <a:pt x="100" y="644"/>
                    </a:lnTo>
                    <a:lnTo>
                      <a:pt x="89" y="629"/>
                    </a:lnTo>
                    <a:lnTo>
                      <a:pt x="77" y="614"/>
                    </a:lnTo>
                    <a:lnTo>
                      <a:pt x="65" y="599"/>
                    </a:lnTo>
                    <a:lnTo>
                      <a:pt x="56" y="585"/>
                    </a:lnTo>
                    <a:lnTo>
                      <a:pt x="47" y="568"/>
                    </a:lnTo>
                    <a:lnTo>
                      <a:pt x="38" y="552"/>
                    </a:lnTo>
                    <a:lnTo>
                      <a:pt x="31" y="534"/>
                    </a:lnTo>
                    <a:lnTo>
                      <a:pt x="23" y="516"/>
                    </a:lnTo>
                    <a:lnTo>
                      <a:pt x="17" y="499"/>
                    </a:lnTo>
                    <a:lnTo>
                      <a:pt x="12" y="481"/>
                    </a:lnTo>
                    <a:lnTo>
                      <a:pt x="7" y="463"/>
                    </a:lnTo>
                    <a:lnTo>
                      <a:pt x="4" y="444"/>
                    </a:lnTo>
                    <a:lnTo>
                      <a:pt x="3" y="424"/>
                    </a:lnTo>
                    <a:lnTo>
                      <a:pt x="1" y="405"/>
                    </a:lnTo>
                    <a:lnTo>
                      <a:pt x="0" y="386"/>
                    </a:lnTo>
                    <a:close/>
                  </a:path>
                </a:pathLst>
              </a:custGeom>
              <a:solidFill>
                <a:srgbClr val="00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8" name="Freeform 120"/>
              <p:cNvSpPr>
                <a:spLocks noChangeAspect="1"/>
              </p:cNvSpPr>
              <p:nvPr/>
            </p:nvSpPr>
            <p:spPr bwMode="auto">
              <a:xfrm rot="5400000">
                <a:off x="1490" y="637"/>
                <a:ext cx="1427" cy="1431"/>
              </a:xfrm>
              <a:custGeom>
                <a:avLst/>
                <a:gdLst>
                  <a:gd name="T0" fmla="*/ 292404 w 762"/>
                  <a:gd name="T1" fmla="*/ 51837651 h 764"/>
                  <a:gd name="T2" fmla="*/ 1763508 w 762"/>
                  <a:gd name="T3" fmla="*/ 43417514 h 764"/>
                  <a:gd name="T4" fmla="*/ 4508127 w 762"/>
                  <a:gd name="T5" fmla="*/ 35408434 h 764"/>
                  <a:gd name="T6" fmla="*/ 8261146 w 762"/>
                  <a:gd name="T7" fmla="*/ 27760231 h 764"/>
                  <a:gd name="T8" fmla="*/ 12951053 w 762"/>
                  <a:gd name="T9" fmla="*/ 21108119 h 764"/>
                  <a:gd name="T10" fmla="*/ 18765026 w 762"/>
                  <a:gd name="T11" fmla="*/ 15059580 h 764"/>
                  <a:gd name="T12" fmla="*/ 25283833 w 762"/>
                  <a:gd name="T13" fmla="*/ 9988196 h 764"/>
                  <a:gd name="T14" fmla="*/ 32357800 w 762"/>
                  <a:gd name="T15" fmla="*/ 5895806 h 764"/>
                  <a:gd name="T16" fmla="*/ 40111410 w 762"/>
                  <a:gd name="T17" fmla="*/ 2755621 h 764"/>
                  <a:gd name="T18" fmla="*/ 48559235 w 762"/>
                  <a:gd name="T19" fmla="*/ 732891 h 764"/>
                  <a:gd name="T20" fmla="*/ 57294003 w 762"/>
                  <a:gd name="T21" fmla="*/ 0 h 764"/>
                  <a:gd name="T22" fmla="*/ 65944972 w 762"/>
                  <a:gd name="T23" fmla="*/ 732891 h 764"/>
                  <a:gd name="T24" fmla="*/ 74233497 w 762"/>
                  <a:gd name="T25" fmla="*/ 2755621 h 764"/>
                  <a:gd name="T26" fmla="*/ 82015538 w 762"/>
                  <a:gd name="T27" fmla="*/ 5895806 h 764"/>
                  <a:gd name="T28" fmla="*/ 89381342 w 762"/>
                  <a:gd name="T29" fmla="*/ 9988196 h 764"/>
                  <a:gd name="T30" fmla="*/ 95908307 w 762"/>
                  <a:gd name="T31" fmla="*/ 15059580 h 764"/>
                  <a:gd name="T32" fmla="*/ 101441168 w 762"/>
                  <a:gd name="T33" fmla="*/ 21108119 h 764"/>
                  <a:gd name="T34" fmla="*/ 106405654 w 762"/>
                  <a:gd name="T35" fmla="*/ 27760231 h 764"/>
                  <a:gd name="T36" fmla="*/ 110177185 w 762"/>
                  <a:gd name="T37" fmla="*/ 35408434 h 764"/>
                  <a:gd name="T38" fmla="*/ 112835469 w 762"/>
                  <a:gd name="T39" fmla="*/ 43417514 h 764"/>
                  <a:gd name="T40" fmla="*/ 114373331 w 762"/>
                  <a:gd name="T41" fmla="*/ 51837651 h 764"/>
                  <a:gd name="T42" fmla="*/ 114504203 w 762"/>
                  <a:gd name="T43" fmla="*/ 60610303 h 764"/>
                  <a:gd name="T44" fmla="*/ 113479388 w 762"/>
                  <a:gd name="T45" fmla="*/ 69421721 h 764"/>
                  <a:gd name="T46" fmla="*/ 111251899 w 762"/>
                  <a:gd name="T47" fmla="*/ 77356376 h 764"/>
                  <a:gd name="T48" fmla="*/ 107587111 w 762"/>
                  <a:gd name="T49" fmla="*/ 85185613 h 764"/>
                  <a:gd name="T50" fmla="*/ 103274125 w 762"/>
                  <a:gd name="T51" fmla="*/ 92103129 h 764"/>
                  <a:gd name="T52" fmla="*/ 97824726 w 762"/>
                  <a:gd name="T53" fmla="*/ 98470253 h 764"/>
                  <a:gd name="T54" fmla="*/ 91668203 w 762"/>
                  <a:gd name="T55" fmla="*/ 103774086 h 764"/>
                  <a:gd name="T56" fmla="*/ 84410803 w 762"/>
                  <a:gd name="T57" fmla="*/ 108269672 h 764"/>
                  <a:gd name="T58" fmla="*/ 76954192 w 762"/>
                  <a:gd name="T59" fmla="*/ 111918761 h 764"/>
                  <a:gd name="T60" fmla="*/ 68857046 w 762"/>
                  <a:gd name="T61" fmla="*/ 113978036 h 764"/>
                  <a:gd name="T62" fmla="*/ 60252717 w 762"/>
                  <a:gd name="T63" fmla="*/ 115201312 h 764"/>
                  <a:gd name="T64" fmla="*/ 51305103 w 762"/>
                  <a:gd name="T65" fmla="*/ 114894220 h 764"/>
                  <a:gd name="T66" fmla="*/ 43025651 w 762"/>
                  <a:gd name="T67" fmla="*/ 113426763 h 764"/>
                  <a:gd name="T68" fmla="*/ 34960245 w 762"/>
                  <a:gd name="T69" fmla="*/ 110682493 h 764"/>
                  <a:gd name="T70" fmla="*/ 27499213 w 762"/>
                  <a:gd name="T71" fmla="*/ 106893713 h 764"/>
                  <a:gd name="T72" fmla="*/ 20709489 w 762"/>
                  <a:gd name="T73" fmla="*/ 101910025 h 764"/>
                  <a:gd name="T74" fmla="*/ 14786799 w 762"/>
                  <a:gd name="T75" fmla="*/ 96357179 h 764"/>
                  <a:gd name="T76" fmla="*/ 9629626 w 762"/>
                  <a:gd name="T77" fmla="*/ 89841160 h 764"/>
                  <a:gd name="T78" fmla="*/ 5532503 w 762"/>
                  <a:gd name="T79" fmla="*/ 82514002 h 764"/>
                  <a:gd name="T80" fmla="*/ 2407283 w 762"/>
                  <a:gd name="T81" fmla="*/ 74782324 h 764"/>
                  <a:gd name="T82" fmla="*/ 477884 w 762"/>
                  <a:gd name="T83" fmla="*/ 66501492 h 764"/>
                  <a:gd name="T84" fmla="*/ 0 w 762"/>
                  <a:gd name="T85" fmla="*/ 57719821 h 7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62" h="764">
                    <a:moveTo>
                      <a:pt x="0" y="383"/>
                    </a:moveTo>
                    <a:lnTo>
                      <a:pt x="0" y="364"/>
                    </a:lnTo>
                    <a:lnTo>
                      <a:pt x="2" y="344"/>
                    </a:lnTo>
                    <a:lnTo>
                      <a:pt x="3" y="325"/>
                    </a:lnTo>
                    <a:lnTo>
                      <a:pt x="8" y="306"/>
                    </a:lnTo>
                    <a:lnTo>
                      <a:pt x="12" y="288"/>
                    </a:lnTo>
                    <a:lnTo>
                      <a:pt x="16" y="269"/>
                    </a:lnTo>
                    <a:lnTo>
                      <a:pt x="22" y="251"/>
                    </a:lnTo>
                    <a:lnTo>
                      <a:pt x="30" y="235"/>
                    </a:lnTo>
                    <a:lnTo>
                      <a:pt x="37" y="217"/>
                    </a:lnTo>
                    <a:lnTo>
                      <a:pt x="46" y="201"/>
                    </a:lnTo>
                    <a:lnTo>
                      <a:pt x="55" y="184"/>
                    </a:lnTo>
                    <a:lnTo>
                      <a:pt x="64" y="169"/>
                    </a:lnTo>
                    <a:lnTo>
                      <a:pt x="76" y="155"/>
                    </a:lnTo>
                    <a:lnTo>
                      <a:pt x="86" y="140"/>
                    </a:lnTo>
                    <a:lnTo>
                      <a:pt x="98" y="126"/>
                    </a:lnTo>
                    <a:lnTo>
                      <a:pt x="111" y="113"/>
                    </a:lnTo>
                    <a:lnTo>
                      <a:pt x="125" y="100"/>
                    </a:lnTo>
                    <a:lnTo>
                      <a:pt x="138" y="88"/>
                    </a:lnTo>
                    <a:lnTo>
                      <a:pt x="153" y="78"/>
                    </a:lnTo>
                    <a:lnTo>
                      <a:pt x="168" y="66"/>
                    </a:lnTo>
                    <a:lnTo>
                      <a:pt x="183" y="57"/>
                    </a:lnTo>
                    <a:lnTo>
                      <a:pt x="199" y="46"/>
                    </a:lnTo>
                    <a:lnTo>
                      <a:pt x="215" y="39"/>
                    </a:lnTo>
                    <a:lnTo>
                      <a:pt x="233" y="32"/>
                    </a:lnTo>
                    <a:lnTo>
                      <a:pt x="251" y="24"/>
                    </a:lnTo>
                    <a:lnTo>
                      <a:pt x="267" y="18"/>
                    </a:lnTo>
                    <a:lnTo>
                      <a:pt x="286" y="12"/>
                    </a:lnTo>
                    <a:lnTo>
                      <a:pt x="304" y="9"/>
                    </a:lnTo>
                    <a:lnTo>
                      <a:pt x="323" y="5"/>
                    </a:lnTo>
                    <a:lnTo>
                      <a:pt x="341" y="3"/>
                    </a:lnTo>
                    <a:lnTo>
                      <a:pt x="362" y="2"/>
                    </a:lnTo>
                    <a:lnTo>
                      <a:pt x="381" y="0"/>
                    </a:lnTo>
                    <a:lnTo>
                      <a:pt x="401" y="2"/>
                    </a:lnTo>
                    <a:lnTo>
                      <a:pt x="420" y="3"/>
                    </a:lnTo>
                    <a:lnTo>
                      <a:pt x="439" y="5"/>
                    </a:lnTo>
                    <a:lnTo>
                      <a:pt x="458" y="9"/>
                    </a:lnTo>
                    <a:lnTo>
                      <a:pt x="476" y="12"/>
                    </a:lnTo>
                    <a:lnTo>
                      <a:pt x="494" y="18"/>
                    </a:lnTo>
                    <a:lnTo>
                      <a:pt x="512" y="24"/>
                    </a:lnTo>
                    <a:lnTo>
                      <a:pt x="530" y="32"/>
                    </a:lnTo>
                    <a:lnTo>
                      <a:pt x="546" y="39"/>
                    </a:lnTo>
                    <a:lnTo>
                      <a:pt x="562" y="46"/>
                    </a:lnTo>
                    <a:lnTo>
                      <a:pt x="578" y="57"/>
                    </a:lnTo>
                    <a:lnTo>
                      <a:pt x="595" y="66"/>
                    </a:lnTo>
                    <a:lnTo>
                      <a:pt x="610" y="78"/>
                    </a:lnTo>
                    <a:lnTo>
                      <a:pt x="623" y="88"/>
                    </a:lnTo>
                    <a:lnTo>
                      <a:pt x="638" y="100"/>
                    </a:lnTo>
                    <a:lnTo>
                      <a:pt x="651" y="113"/>
                    </a:lnTo>
                    <a:lnTo>
                      <a:pt x="663" y="126"/>
                    </a:lnTo>
                    <a:lnTo>
                      <a:pt x="675" y="140"/>
                    </a:lnTo>
                    <a:lnTo>
                      <a:pt x="687" y="155"/>
                    </a:lnTo>
                    <a:lnTo>
                      <a:pt x="697" y="169"/>
                    </a:lnTo>
                    <a:lnTo>
                      <a:pt x="708" y="184"/>
                    </a:lnTo>
                    <a:lnTo>
                      <a:pt x="716" y="201"/>
                    </a:lnTo>
                    <a:lnTo>
                      <a:pt x="725" y="217"/>
                    </a:lnTo>
                    <a:lnTo>
                      <a:pt x="733" y="235"/>
                    </a:lnTo>
                    <a:lnTo>
                      <a:pt x="740" y="251"/>
                    </a:lnTo>
                    <a:lnTo>
                      <a:pt x="746" y="269"/>
                    </a:lnTo>
                    <a:lnTo>
                      <a:pt x="751" y="288"/>
                    </a:lnTo>
                    <a:lnTo>
                      <a:pt x="755" y="306"/>
                    </a:lnTo>
                    <a:lnTo>
                      <a:pt x="758" y="325"/>
                    </a:lnTo>
                    <a:lnTo>
                      <a:pt x="761" y="344"/>
                    </a:lnTo>
                    <a:lnTo>
                      <a:pt x="762" y="364"/>
                    </a:lnTo>
                    <a:lnTo>
                      <a:pt x="762" y="383"/>
                    </a:lnTo>
                    <a:lnTo>
                      <a:pt x="762" y="402"/>
                    </a:lnTo>
                    <a:lnTo>
                      <a:pt x="761" y="421"/>
                    </a:lnTo>
                    <a:lnTo>
                      <a:pt x="758" y="441"/>
                    </a:lnTo>
                    <a:lnTo>
                      <a:pt x="755" y="460"/>
                    </a:lnTo>
                    <a:lnTo>
                      <a:pt x="751" y="478"/>
                    </a:lnTo>
                    <a:lnTo>
                      <a:pt x="746" y="496"/>
                    </a:lnTo>
                    <a:lnTo>
                      <a:pt x="740" y="513"/>
                    </a:lnTo>
                    <a:lnTo>
                      <a:pt x="733" y="531"/>
                    </a:lnTo>
                    <a:lnTo>
                      <a:pt x="725" y="547"/>
                    </a:lnTo>
                    <a:lnTo>
                      <a:pt x="716" y="565"/>
                    </a:lnTo>
                    <a:lnTo>
                      <a:pt x="708" y="580"/>
                    </a:lnTo>
                    <a:lnTo>
                      <a:pt x="697" y="596"/>
                    </a:lnTo>
                    <a:lnTo>
                      <a:pt x="687" y="611"/>
                    </a:lnTo>
                    <a:lnTo>
                      <a:pt x="675" y="626"/>
                    </a:lnTo>
                    <a:lnTo>
                      <a:pt x="663" y="639"/>
                    </a:lnTo>
                    <a:lnTo>
                      <a:pt x="651" y="653"/>
                    </a:lnTo>
                    <a:lnTo>
                      <a:pt x="638" y="665"/>
                    </a:lnTo>
                    <a:lnTo>
                      <a:pt x="623" y="676"/>
                    </a:lnTo>
                    <a:lnTo>
                      <a:pt x="610" y="688"/>
                    </a:lnTo>
                    <a:lnTo>
                      <a:pt x="595" y="699"/>
                    </a:lnTo>
                    <a:lnTo>
                      <a:pt x="578" y="709"/>
                    </a:lnTo>
                    <a:lnTo>
                      <a:pt x="562" y="718"/>
                    </a:lnTo>
                    <a:lnTo>
                      <a:pt x="546" y="727"/>
                    </a:lnTo>
                    <a:lnTo>
                      <a:pt x="530" y="734"/>
                    </a:lnTo>
                    <a:lnTo>
                      <a:pt x="512" y="742"/>
                    </a:lnTo>
                    <a:lnTo>
                      <a:pt x="494" y="748"/>
                    </a:lnTo>
                    <a:lnTo>
                      <a:pt x="476" y="752"/>
                    </a:lnTo>
                    <a:lnTo>
                      <a:pt x="458" y="756"/>
                    </a:lnTo>
                    <a:lnTo>
                      <a:pt x="439" y="759"/>
                    </a:lnTo>
                    <a:lnTo>
                      <a:pt x="420" y="762"/>
                    </a:lnTo>
                    <a:lnTo>
                      <a:pt x="401" y="764"/>
                    </a:lnTo>
                    <a:lnTo>
                      <a:pt x="381" y="764"/>
                    </a:lnTo>
                    <a:lnTo>
                      <a:pt x="362" y="764"/>
                    </a:lnTo>
                    <a:lnTo>
                      <a:pt x="341" y="762"/>
                    </a:lnTo>
                    <a:lnTo>
                      <a:pt x="323" y="759"/>
                    </a:lnTo>
                    <a:lnTo>
                      <a:pt x="304" y="756"/>
                    </a:lnTo>
                    <a:lnTo>
                      <a:pt x="286" y="752"/>
                    </a:lnTo>
                    <a:lnTo>
                      <a:pt x="267" y="748"/>
                    </a:lnTo>
                    <a:lnTo>
                      <a:pt x="251" y="742"/>
                    </a:lnTo>
                    <a:lnTo>
                      <a:pt x="233" y="734"/>
                    </a:lnTo>
                    <a:lnTo>
                      <a:pt x="215" y="727"/>
                    </a:lnTo>
                    <a:lnTo>
                      <a:pt x="199" y="718"/>
                    </a:lnTo>
                    <a:lnTo>
                      <a:pt x="183" y="709"/>
                    </a:lnTo>
                    <a:lnTo>
                      <a:pt x="168" y="699"/>
                    </a:lnTo>
                    <a:lnTo>
                      <a:pt x="153" y="688"/>
                    </a:lnTo>
                    <a:lnTo>
                      <a:pt x="138" y="676"/>
                    </a:lnTo>
                    <a:lnTo>
                      <a:pt x="125" y="665"/>
                    </a:lnTo>
                    <a:lnTo>
                      <a:pt x="111" y="653"/>
                    </a:lnTo>
                    <a:lnTo>
                      <a:pt x="98" y="639"/>
                    </a:lnTo>
                    <a:lnTo>
                      <a:pt x="86" y="626"/>
                    </a:lnTo>
                    <a:lnTo>
                      <a:pt x="76" y="611"/>
                    </a:lnTo>
                    <a:lnTo>
                      <a:pt x="64" y="596"/>
                    </a:lnTo>
                    <a:lnTo>
                      <a:pt x="55" y="580"/>
                    </a:lnTo>
                    <a:lnTo>
                      <a:pt x="46" y="565"/>
                    </a:lnTo>
                    <a:lnTo>
                      <a:pt x="37" y="547"/>
                    </a:lnTo>
                    <a:lnTo>
                      <a:pt x="30" y="531"/>
                    </a:lnTo>
                    <a:lnTo>
                      <a:pt x="22" y="513"/>
                    </a:lnTo>
                    <a:lnTo>
                      <a:pt x="16" y="496"/>
                    </a:lnTo>
                    <a:lnTo>
                      <a:pt x="12" y="478"/>
                    </a:lnTo>
                    <a:lnTo>
                      <a:pt x="8" y="460"/>
                    </a:lnTo>
                    <a:lnTo>
                      <a:pt x="3" y="441"/>
                    </a:lnTo>
                    <a:lnTo>
                      <a:pt x="2" y="421"/>
                    </a:lnTo>
                    <a:lnTo>
                      <a:pt x="0" y="402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59" name="Freeform 121"/>
              <p:cNvSpPr>
                <a:spLocks noChangeAspect="1"/>
              </p:cNvSpPr>
              <p:nvPr/>
            </p:nvSpPr>
            <p:spPr bwMode="auto">
              <a:xfrm rot="5400000">
                <a:off x="1495" y="644"/>
                <a:ext cx="1415" cy="1417"/>
              </a:xfrm>
              <a:custGeom>
                <a:avLst/>
                <a:gdLst>
                  <a:gd name="T0" fmla="*/ 290075 w 756"/>
                  <a:gd name="T1" fmla="*/ 50575607 h 757"/>
                  <a:gd name="T2" fmla="*/ 1747014 w 756"/>
                  <a:gd name="T3" fmla="*/ 42189576 h 757"/>
                  <a:gd name="T4" fmla="*/ 4472759 w 756"/>
                  <a:gd name="T5" fmla="*/ 34396853 h 757"/>
                  <a:gd name="T6" fmla="*/ 8192253 w 756"/>
                  <a:gd name="T7" fmla="*/ 27128946 h 757"/>
                  <a:gd name="T8" fmla="*/ 12776488 w 756"/>
                  <a:gd name="T9" fmla="*/ 20533086 h 757"/>
                  <a:gd name="T10" fmla="*/ 18603237 w 756"/>
                  <a:gd name="T11" fmla="*/ 14589469 h 757"/>
                  <a:gd name="T12" fmla="*/ 24982182 w 756"/>
                  <a:gd name="T13" fmla="*/ 9698049 h 757"/>
                  <a:gd name="T14" fmla="*/ 31938274 w 756"/>
                  <a:gd name="T15" fmla="*/ 5474088 h 757"/>
                  <a:gd name="T16" fmla="*/ 39559421 w 756"/>
                  <a:gd name="T17" fmla="*/ 2729410 h 757"/>
                  <a:gd name="T18" fmla="*/ 47596024 w 756"/>
                  <a:gd name="T19" fmla="*/ 544010 h 757"/>
                  <a:gd name="T20" fmla="*/ 56260656 w 756"/>
                  <a:gd name="T21" fmla="*/ 0 h 757"/>
                  <a:gd name="T22" fmla="*/ 64834184 w 756"/>
                  <a:gd name="T23" fmla="*/ 544010 h 757"/>
                  <a:gd name="T24" fmla="*/ 73026074 w 756"/>
                  <a:gd name="T25" fmla="*/ 2729410 h 757"/>
                  <a:gd name="T26" fmla="*/ 80757831 w 756"/>
                  <a:gd name="T27" fmla="*/ 5474088 h 757"/>
                  <a:gd name="T28" fmla="*/ 87727797 w 756"/>
                  <a:gd name="T29" fmla="*/ 9698049 h 757"/>
                  <a:gd name="T30" fmla="*/ 94161896 w 756"/>
                  <a:gd name="T31" fmla="*/ 14589469 h 757"/>
                  <a:gd name="T32" fmla="*/ 99651493 w 756"/>
                  <a:gd name="T33" fmla="*/ 20533086 h 757"/>
                  <a:gd name="T34" fmla="*/ 104406250 w 756"/>
                  <a:gd name="T35" fmla="*/ 27128946 h 757"/>
                  <a:gd name="T36" fmla="*/ 108136265 w 756"/>
                  <a:gd name="T37" fmla="*/ 34396853 h 757"/>
                  <a:gd name="T38" fmla="*/ 110765586 w 756"/>
                  <a:gd name="T39" fmla="*/ 42189576 h 757"/>
                  <a:gd name="T40" fmla="*/ 112322554 w 756"/>
                  <a:gd name="T41" fmla="*/ 50575607 h 757"/>
                  <a:gd name="T42" fmla="*/ 112430223 w 756"/>
                  <a:gd name="T43" fmla="*/ 59458291 h 757"/>
                  <a:gd name="T44" fmla="*/ 111412316 w 756"/>
                  <a:gd name="T45" fmla="*/ 67833926 h 757"/>
                  <a:gd name="T46" fmla="*/ 109204587 w 756"/>
                  <a:gd name="T47" fmla="*/ 75699755 h 757"/>
                  <a:gd name="T48" fmla="*/ 105941769 w 756"/>
                  <a:gd name="T49" fmla="*/ 83261739 h 757"/>
                  <a:gd name="T50" fmla="*/ 101401650 w 756"/>
                  <a:gd name="T51" fmla="*/ 90106714 h 757"/>
                  <a:gd name="T52" fmla="*/ 96261258 w 756"/>
                  <a:gd name="T53" fmla="*/ 96232869 h 757"/>
                  <a:gd name="T54" fmla="*/ 89971223 w 756"/>
                  <a:gd name="T55" fmla="*/ 101647462 h 757"/>
                  <a:gd name="T56" fmla="*/ 83148730 w 756"/>
                  <a:gd name="T57" fmla="*/ 105931423 h 757"/>
                  <a:gd name="T58" fmla="*/ 75752639 w 756"/>
                  <a:gd name="T59" fmla="*/ 109364174 h 757"/>
                  <a:gd name="T60" fmla="*/ 67716113 w 756"/>
                  <a:gd name="T61" fmla="*/ 111755628 h 757"/>
                  <a:gd name="T62" fmla="*/ 59369589 w 756"/>
                  <a:gd name="T63" fmla="*/ 112668897 h 757"/>
                  <a:gd name="T64" fmla="*/ 50517873 w 756"/>
                  <a:gd name="T65" fmla="*/ 112311719 h 757"/>
                  <a:gd name="T66" fmla="*/ 42130715 w 756"/>
                  <a:gd name="T67" fmla="*/ 111115229 h 757"/>
                  <a:gd name="T68" fmla="*/ 34345013 w 756"/>
                  <a:gd name="T69" fmla="*/ 108481422 h 757"/>
                  <a:gd name="T70" fmla="*/ 27085924 w 756"/>
                  <a:gd name="T71" fmla="*/ 104726988 h 757"/>
                  <a:gd name="T72" fmla="*/ 20508748 w 756"/>
                  <a:gd name="T73" fmla="*/ 99800422 h 757"/>
                  <a:gd name="T74" fmla="*/ 14570025 w 756"/>
                  <a:gd name="T75" fmla="*/ 94328771 h 757"/>
                  <a:gd name="T76" fmla="*/ 9553094 w 756"/>
                  <a:gd name="T77" fmla="*/ 87897040 h 757"/>
                  <a:gd name="T78" fmla="*/ 5466508 w 756"/>
                  <a:gd name="T79" fmla="*/ 80809118 h 757"/>
                  <a:gd name="T80" fmla="*/ 2389686 w 756"/>
                  <a:gd name="T81" fmla="*/ 73150038 h 757"/>
                  <a:gd name="T82" fmla="*/ 727072 w 756"/>
                  <a:gd name="T83" fmla="*/ 64930111 h 757"/>
                  <a:gd name="T84" fmla="*/ 0 w 756"/>
                  <a:gd name="T85" fmla="*/ 56340223 h 7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56" h="757">
                    <a:moveTo>
                      <a:pt x="0" y="378"/>
                    </a:moveTo>
                    <a:lnTo>
                      <a:pt x="0" y="359"/>
                    </a:lnTo>
                    <a:lnTo>
                      <a:pt x="2" y="339"/>
                    </a:lnTo>
                    <a:lnTo>
                      <a:pt x="5" y="320"/>
                    </a:lnTo>
                    <a:lnTo>
                      <a:pt x="7" y="302"/>
                    </a:lnTo>
                    <a:lnTo>
                      <a:pt x="12" y="283"/>
                    </a:lnTo>
                    <a:lnTo>
                      <a:pt x="16" y="265"/>
                    </a:lnTo>
                    <a:lnTo>
                      <a:pt x="22" y="249"/>
                    </a:lnTo>
                    <a:lnTo>
                      <a:pt x="30" y="231"/>
                    </a:lnTo>
                    <a:lnTo>
                      <a:pt x="37" y="215"/>
                    </a:lnTo>
                    <a:lnTo>
                      <a:pt x="46" y="199"/>
                    </a:lnTo>
                    <a:lnTo>
                      <a:pt x="55" y="182"/>
                    </a:lnTo>
                    <a:lnTo>
                      <a:pt x="64" y="166"/>
                    </a:lnTo>
                    <a:lnTo>
                      <a:pt x="76" y="151"/>
                    </a:lnTo>
                    <a:lnTo>
                      <a:pt x="86" y="138"/>
                    </a:lnTo>
                    <a:lnTo>
                      <a:pt x="98" y="124"/>
                    </a:lnTo>
                    <a:lnTo>
                      <a:pt x="111" y="111"/>
                    </a:lnTo>
                    <a:lnTo>
                      <a:pt x="125" y="98"/>
                    </a:lnTo>
                    <a:lnTo>
                      <a:pt x="138" y="86"/>
                    </a:lnTo>
                    <a:lnTo>
                      <a:pt x="153" y="75"/>
                    </a:lnTo>
                    <a:lnTo>
                      <a:pt x="168" y="65"/>
                    </a:lnTo>
                    <a:lnTo>
                      <a:pt x="182" y="55"/>
                    </a:lnTo>
                    <a:lnTo>
                      <a:pt x="199" y="46"/>
                    </a:lnTo>
                    <a:lnTo>
                      <a:pt x="215" y="37"/>
                    </a:lnTo>
                    <a:lnTo>
                      <a:pt x="231" y="30"/>
                    </a:lnTo>
                    <a:lnTo>
                      <a:pt x="249" y="24"/>
                    </a:lnTo>
                    <a:lnTo>
                      <a:pt x="266" y="18"/>
                    </a:lnTo>
                    <a:lnTo>
                      <a:pt x="283" y="12"/>
                    </a:lnTo>
                    <a:lnTo>
                      <a:pt x="303" y="7"/>
                    </a:lnTo>
                    <a:lnTo>
                      <a:pt x="320" y="4"/>
                    </a:lnTo>
                    <a:lnTo>
                      <a:pt x="340" y="1"/>
                    </a:lnTo>
                    <a:lnTo>
                      <a:pt x="359" y="0"/>
                    </a:lnTo>
                    <a:lnTo>
                      <a:pt x="378" y="0"/>
                    </a:lnTo>
                    <a:lnTo>
                      <a:pt x="399" y="0"/>
                    </a:lnTo>
                    <a:lnTo>
                      <a:pt x="418" y="1"/>
                    </a:lnTo>
                    <a:lnTo>
                      <a:pt x="436" y="4"/>
                    </a:lnTo>
                    <a:lnTo>
                      <a:pt x="455" y="7"/>
                    </a:lnTo>
                    <a:lnTo>
                      <a:pt x="473" y="12"/>
                    </a:lnTo>
                    <a:lnTo>
                      <a:pt x="491" y="18"/>
                    </a:lnTo>
                    <a:lnTo>
                      <a:pt x="509" y="24"/>
                    </a:lnTo>
                    <a:lnTo>
                      <a:pt x="527" y="30"/>
                    </a:lnTo>
                    <a:lnTo>
                      <a:pt x="543" y="37"/>
                    </a:lnTo>
                    <a:lnTo>
                      <a:pt x="559" y="46"/>
                    </a:lnTo>
                    <a:lnTo>
                      <a:pt x="575" y="55"/>
                    </a:lnTo>
                    <a:lnTo>
                      <a:pt x="590" y="65"/>
                    </a:lnTo>
                    <a:lnTo>
                      <a:pt x="605" y="75"/>
                    </a:lnTo>
                    <a:lnTo>
                      <a:pt x="619" y="86"/>
                    </a:lnTo>
                    <a:lnTo>
                      <a:pt x="633" y="98"/>
                    </a:lnTo>
                    <a:lnTo>
                      <a:pt x="647" y="111"/>
                    </a:lnTo>
                    <a:lnTo>
                      <a:pt x="659" y="124"/>
                    </a:lnTo>
                    <a:lnTo>
                      <a:pt x="670" y="138"/>
                    </a:lnTo>
                    <a:lnTo>
                      <a:pt x="682" y="151"/>
                    </a:lnTo>
                    <a:lnTo>
                      <a:pt x="693" y="166"/>
                    </a:lnTo>
                    <a:lnTo>
                      <a:pt x="702" y="182"/>
                    </a:lnTo>
                    <a:lnTo>
                      <a:pt x="712" y="199"/>
                    </a:lnTo>
                    <a:lnTo>
                      <a:pt x="719" y="215"/>
                    </a:lnTo>
                    <a:lnTo>
                      <a:pt x="727" y="231"/>
                    </a:lnTo>
                    <a:lnTo>
                      <a:pt x="734" y="249"/>
                    </a:lnTo>
                    <a:lnTo>
                      <a:pt x="740" y="265"/>
                    </a:lnTo>
                    <a:lnTo>
                      <a:pt x="745" y="283"/>
                    </a:lnTo>
                    <a:lnTo>
                      <a:pt x="749" y="302"/>
                    </a:lnTo>
                    <a:lnTo>
                      <a:pt x="753" y="320"/>
                    </a:lnTo>
                    <a:lnTo>
                      <a:pt x="755" y="339"/>
                    </a:lnTo>
                    <a:lnTo>
                      <a:pt x="756" y="359"/>
                    </a:lnTo>
                    <a:lnTo>
                      <a:pt x="756" y="378"/>
                    </a:lnTo>
                    <a:lnTo>
                      <a:pt x="756" y="399"/>
                    </a:lnTo>
                    <a:lnTo>
                      <a:pt x="755" y="416"/>
                    </a:lnTo>
                    <a:lnTo>
                      <a:pt x="753" y="436"/>
                    </a:lnTo>
                    <a:lnTo>
                      <a:pt x="749" y="455"/>
                    </a:lnTo>
                    <a:lnTo>
                      <a:pt x="745" y="473"/>
                    </a:lnTo>
                    <a:lnTo>
                      <a:pt x="740" y="491"/>
                    </a:lnTo>
                    <a:lnTo>
                      <a:pt x="734" y="508"/>
                    </a:lnTo>
                    <a:lnTo>
                      <a:pt x="727" y="526"/>
                    </a:lnTo>
                    <a:lnTo>
                      <a:pt x="719" y="542"/>
                    </a:lnTo>
                    <a:lnTo>
                      <a:pt x="712" y="559"/>
                    </a:lnTo>
                    <a:lnTo>
                      <a:pt x="702" y="575"/>
                    </a:lnTo>
                    <a:lnTo>
                      <a:pt x="693" y="590"/>
                    </a:lnTo>
                    <a:lnTo>
                      <a:pt x="682" y="605"/>
                    </a:lnTo>
                    <a:lnTo>
                      <a:pt x="670" y="619"/>
                    </a:lnTo>
                    <a:lnTo>
                      <a:pt x="659" y="633"/>
                    </a:lnTo>
                    <a:lnTo>
                      <a:pt x="647" y="646"/>
                    </a:lnTo>
                    <a:lnTo>
                      <a:pt x="633" y="658"/>
                    </a:lnTo>
                    <a:lnTo>
                      <a:pt x="619" y="670"/>
                    </a:lnTo>
                    <a:lnTo>
                      <a:pt x="605" y="682"/>
                    </a:lnTo>
                    <a:lnTo>
                      <a:pt x="590" y="692"/>
                    </a:lnTo>
                    <a:lnTo>
                      <a:pt x="575" y="703"/>
                    </a:lnTo>
                    <a:lnTo>
                      <a:pt x="559" y="711"/>
                    </a:lnTo>
                    <a:lnTo>
                      <a:pt x="543" y="719"/>
                    </a:lnTo>
                    <a:lnTo>
                      <a:pt x="527" y="728"/>
                    </a:lnTo>
                    <a:lnTo>
                      <a:pt x="509" y="734"/>
                    </a:lnTo>
                    <a:lnTo>
                      <a:pt x="491" y="740"/>
                    </a:lnTo>
                    <a:lnTo>
                      <a:pt x="473" y="746"/>
                    </a:lnTo>
                    <a:lnTo>
                      <a:pt x="455" y="750"/>
                    </a:lnTo>
                    <a:lnTo>
                      <a:pt x="436" y="753"/>
                    </a:lnTo>
                    <a:lnTo>
                      <a:pt x="418" y="754"/>
                    </a:lnTo>
                    <a:lnTo>
                      <a:pt x="399" y="756"/>
                    </a:lnTo>
                    <a:lnTo>
                      <a:pt x="378" y="757"/>
                    </a:lnTo>
                    <a:lnTo>
                      <a:pt x="359" y="756"/>
                    </a:lnTo>
                    <a:lnTo>
                      <a:pt x="340" y="754"/>
                    </a:lnTo>
                    <a:lnTo>
                      <a:pt x="320" y="753"/>
                    </a:lnTo>
                    <a:lnTo>
                      <a:pt x="303" y="750"/>
                    </a:lnTo>
                    <a:lnTo>
                      <a:pt x="283" y="746"/>
                    </a:lnTo>
                    <a:lnTo>
                      <a:pt x="266" y="740"/>
                    </a:lnTo>
                    <a:lnTo>
                      <a:pt x="249" y="734"/>
                    </a:lnTo>
                    <a:lnTo>
                      <a:pt x="231" y="728"/>
                    </a:lnTo>
                    <a:lnTo>
                      <a:pt x="215" y="719"/>
                    </a:lnTo>
                    <a:lnTo>
                      <a:pt x="199" y="711"/>
                    </a:lnTo>
                    <a:lnTo>
                      <a:pt x="182" y="703"/>
                    </a:lnTo>
                    <a:lnTo>
                      <a:pt x="168" y="692"/>
                    </a:lnTo>
                    <a:lnTo>
                      <a:pt x="153" y="682"/>
                    </a:lnTo>
                    <a:lnTo>
                      <a:pt x="138" y="670"/>
                    </a:lnTo>
                    <a:lnTo>
                      <a:pt x="125" y="658"/>
                    </a:lnTo>
                    <a:lnTo>
                      <a:pt x="111" y="646"/>
                    </a:lnTo>
                    <a:lnTo>
                      <a:pt x="98" y="633"/>
                    </a:lnTo>
                    <a:lnTo>
                      <a:pt x="86" y="619"/>
                    </a:lnTo>
                    <a:lnTo>
                      <a:pt x="76" y="605"/>
                    </a:lnTo>
                    <a:lnTo>
                      <a:pt x="64" y="590"/>
                    </a:lnTo>
                    <a:lnTo>
                      <a:pt x="55" y="575"/>
                    </a:lnTo>
                    <a:lnTo>
                      <a:pt x="46" y="559"/>
                    </a:lnTo>
                    <a:lnTo>
                      <a:pt x="37" y="542"/>
                    </a:lnTo>
                    <a:lnTo>
                      <a:pt x="30" y="526"/>
                    </a:lnTo>
                    <a:lnTo>
                      <a:pt x="22" y="508"/>
                    </a:lnTo>
                    <a:lnTo>
                      <a:pt x="16" y="491"/>
                    </a:lnTo>
                    <a:lnTo>
                      <a:pt x="12" y="473"/>
                    </a:lnTo>
                    <a:lnTo>
                      <a:pt x="7" y="455"/>
                    </a:lnTo>
                    <a:lnTo>
                      <a:pt x="5" y="436"/>
                    </a:lnTo>
                    <a:lnTo>
                      <a:pt x="2" y="416"/>
                    </a:lnTo>
                    <a:lnTo>
                      <a:pt x="0" y="399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0" name="Freeform 122"/>
              <p:cNvSpPr>
                <a:spLocks noChangeAspect="1"/>
              </p:cNvSpPr>
              <p:nvPr/>
            </p:nvSpPr>
            <p:spPr bwMode="auto">
              <a:xfrm rot="5400000">
                <a:off x="1505" y="636"/>
                <a:ext cx="1408" cy="1406"/>
              </a:xfrm>
              <a:custGeom>
                <a:avLst/>
                <a:gdLst>
                  <a:gd name="T0" fmla="*/ 477149 w 752"/>
                  <a:gd name="T1" fmla="*/ 50541564 h 751"/>
                  <a:gd name="T2" fmla="*/ 1757716 w 752"/>
                  <a:gd name="T3" fmla="*/ 42307839 h 751"/>
                  <a:gd name="T4" fmla="*/ 4497985 w 752"/>
                  <a:gd name="T5" fmla="*/ 34418715 h 751"/>
                  <a:gd name="T6" fmla="*/ 8235978 w 752"/>
                  <a:gd name="T7" fmla="*/ 27190619 h 751"/>
                  <a:gd name="T8" fmla="*/ 12864726 w 752"/>
                  <a:gd name="T9" fmla="*/ 20589138 h 751"/>
                  <a:gd name="T10" fmla="*/ 18409233 w 752"/>
                  <a:gd name="T11" fmla="*/ 14622084 h 751"/>
                  <a:gd name="T12" fmla="*/ 24863151 w 752"/>
                  <a:gd name="T13" fmla="*/ 9723439 h 751"/>
                  <a:gd name="T14" fmla="*/ 32082802 w 752"/>
                  <a:gd name="T15" fmla="*/ 5512741 h 751"/>
                  <a:gd name="T16" fmla="*/ 39512846 w 752"/>
                  <a:gd name="T17" fmla="*/ 2734299 h 751"/>
                  <a:gd name="T18" fmla="*/ 47747832 w 752"/>
                  <a:gd name="T19" fmla="*/ 544876 h 751"/>
                  <a:gd name="T20" fmla="*/ 56452891 w 752"/>
                  <a:gd name="T21" fmla="*/ 0 h 751"/>
                  <a:gd name="T22" fmla="*/ 64830360 w 752"/>
                  <a:gd name="T23" fmla="*/ 544876 h 751"/>
                  <a:gd name="T24" fmla="*/ 73086764 w 752"/>
                  <a:gd name="T25" fmla="*/ 2734299 h 751"/>
                  <a:gd name="T26" fmla="*/ 80850844 w 752"/>
                  <a:gd name="T27" fmla="*/ 5512741 h 751"/>
                  <a:gd name="T28" fmla="*/ 87735646 w 752"/>
                  <a:gd name="T29" fmla="*/ 9723439 h 751"/>
                  <a:gd name="T30" fmla="*/ 94217045 w 752"/>
                  <a:gd name="T31" fmla="*/ 14622084 h 751"/>
                  <a:gd name="T32" fmla="*/ 99734248 w 752"/>
                  <a:gd name="T33" fmla="*/ 20589138 h 751"/>
                  <a:gd name="T34" fmla="*/ 104341093 w 752"/>
                  <a:gd name="T35" fmla="*/ 27190619 h 751"/>
                  <a:gd name="T36" fmla="*/ 108101357 w 752"/>
                  <a:gd name="T37" fmla="*/ 34418715 h 751"/>
                  <a:gd name="T38" fmla="*/ 110846161 w 752"/>
                  <a:gd name="T39" fmla="*/ 42307839 h 751"/>
                  <a:gd name="T40" fmla="*/ 112280059 w 752"/>
                  <a:gd name="T41" fmla="*/ 50541564 h 751"/>
                  <a:gd name="T42" fmla="*/ 112571433 w 752"/>
                  <a:gd name="T43" fmla="*/ 59150772 h 751"/>
                  <a:gd name="T44" fmla="*/ 111576007 w 752"/>
                  <a:gd name="T45" fmla="*/ 67561387 h 751"/>
                  <a:gd name="T46" fmla="*/ 108994739 w 752"/>
                  <a:gd name="T47" fmla="*/ 75445636 h 751"/>
                  <a:gd name="T48" fmla="*/ 105699030 w 752"/>
                  <a:gd name="T49" fmla="*/ 83127303 h 751"/>
                  <a:gd name="T50" fmla="*/ 101217231 w 752"/>
                  <a:gd name="T51" fmla="*/ 89631824 h 751"/>
                  <a:gd name="T52" fmla="*/ 96157566 w 752"/>
                  <a:gd name="T53" fmla="*/ 95950098 h 751"/>
                  <a:gd name="T54" fmla="*/ 89946408 w 752"/>
                  <a:gd name="T55" fmla="*/ 101152843 h 751"/>
                  <a:gd name="T56" fmla="*/ 83073940 w 752"/>
                  <a:gd name="T57" fmla="*/ 105718716 h 751"/>
                  <a:gd name="T58" fmla="*/ 75728205 w 752"/>
                  <a:gd name="T59" fmla="*/ 108990497 h 751"/>
                  <a:gd name="T60" fmla="*/ 67655626 w 752"/>
                  <a:gd name="T61" fmla="*/ 111227233 h 751"/>
                  <a:gd name="T62" fmla="*/ 59233631 w 752"/>
                  <a:gd name="T63" fmla="*/ 112253613 h 751"/>
                  <a:gd name="T64" fmla="*/ 50624898 w 752"/>
                  <a:gd name="T65" fmla="*/ 112118463 h 751"/>
                  <a:gd name="T66" fmla="*/ 42249543 w 752"/>
                  <a:gd name="T67" fmla="*/ 110585468 h 751"/>
                  <a:gd name="T68" fmla="*/ 34468351 w 752"/>
                  <a:gd name="T69" fmla="*/ 107919264 h 751"/>
                  <a:gd name="T70" fmla="*/ 27122602 w 752"/>
                  <a:gd name="T71" fmla="*/ 104345764 h 751"/>
                  <a:gd name="T72" fmla="*/ 20625227 w 752"/>
                  <a:gd name="T73" fmla="*/ 99406645 h 751"/>
                  <a:gd name="T74" fmla="*/ 14649710 w 752"/>
                  <a:gd name="T75" fmla="*/ 93916245 h 751"/>
                  <a:gd name="T76" fmla="*/ 9598441 w 752"/>
                  <a:gd name="T77" fmla="*/ 87421133 h 751"/>
                  <a:gd name="T78" fmla="*/ 5517755 w 752"/>
                  <a:gd name="T79" fmla="*/ 80571468 h 751"/>
                  <a:gd name="T80" fmla="*/ 2737985 w 752"/>
                  <a:gd name="T81" fmla="*/ 72963022 h 751"/>
                  <a:gd name="T82" fmla="*/ 545551 w 752"/>
                  <a:gd name="T83" fmla="*/ 64742911 h 751"/>
                  <a:gd name="T84" fmla="*/ 0 w 752"/>
                  <a:gd name="T85" fmla="*/ 56221151 h 7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52" h="751">
                    <a:moveTo>
                      <a:pt x="0" y="376"/>
                    </a:moveTo>
                    <a:lnTo>
                      <a:pt x="0" y="357"/>
                    </a:lnTo>
                    <a:lnTo>
                      <a:pt x="3" y="338"/>
                    </a:lnTo>
                    <a:lnTo>
                      <a:pt x="4" y="319"/>
                    </a:lnTo>
                    <a:lnTo>
                      <a:pt x="7" y="301"/>
                    </a:lnTo>
                    <a:lnTo>
                      <a:pt x="12" y="283"/>
                    </a:lnTo>
                    <a:lnTo>
                      <a:pt x="18" y="264"/>
                    </a:lnTo>
                    <a:lnTo>
                      <a:pt x="24" y="247"/>
                    </a:lnTo>
                    <a:lnTo>
                      <a:pt x="30" y="230"/>
                    </a:lnTo>
                    <a:lnTo>
                      <a:pt x="37" y="213"/>
                    </a:lnTo>
                    <a:lnTo>
                      <a:pt x="46" y="197"/>
                    </a:lnTo>
                    <a:lnTo>
                      <a:pt x="55" y="182"/>
                    </a:lnTo>
                    <a:lnTo>
                      <a:pt x="64" y="166"/>
                    </a:lnTo>
                    <a:lnTo>
                      <a:pt x="76" y="151"/>
                    </a:lnTo>
                    <a:lnTo>
                      <a:pt x="86" y="138"/>
                    </a:lnTo>
                    <a:lnTo>
                      <a:pt x="98" y="124"/>
                    </a:lnTo>
                    <a:lnTo>
                      <a:pt x="110" y="111"/>
                    </a:lnTo>
                    <a:lnTo>
                      <a:pt x="123" y="98"/>
                    </a:lnTo>
                    <a:lnTo>
                      <a:pt x="138" y="86"/>
                    </a:lnTo>
                    <a:lnTo>
                      <a:pt x="151" y="75"/>
                    </a:lnTo>
                    <a:lnTo>
                      <a:pt x="166" y="65"/>
                    </a:lnTo>
                    <a:lnTo>
                      <a:pt x="181" y="55"/>
                    </a:lnTo>
                    <a:lnTo>
                      <a:pt x="197" y="46"/>
                    </a:lnTo>
                    <a:lnTo>
                      <a:pt x="214" y="37"/>
                    </a:lnTo>
                    <a:lnTo>
                      <a:pt x="230" y="29"/>
                    </a:lnTo>
                    <a:lnTo>
                      <a:pt x="248" y="24"/>
                    </a:lnTo>
                    <a:lnTo>
                      <a:pt x="264" y="18"/>
                    </a:lnTo>
                    <a:lnTo>
                      <a:pt x="282" y="12"/>
                    </a:lnTo>
                    <a:lnTo>
                      <a:pt x="301" y="7"/>
                    </a:lnTo>
                    <a:lnTo>
                      <a:pt x="319" y="4"/>
                    </a:lnTo>
                    <a:lnTo>
                      <a:pt x="338" y="3"/>
                    </a:lnTo>
                    <a:lnTo>
                      <a:pt x="357" y="1"/>
                    </a:lnTo>
                    <a:lnTo>
                      <a:pt x="377" y="0"/>
                    </a:lnTo>
                    <a:lnTo>
                      <a:pt x="396" y="1"/>
                    </a:lnTo>
                    <a:lnTo>
                      <a:pt x="415" y="3"/>
                    </a:lnTo>
                    <a:lnTo>
                      <a:pt x="433" y="4"/>
                    </a:lnTo>
                    <a:lnTo>
                      <a:pt x="452" y="7"/>
                    </a:lnTo>
                    <a:lnTo>
                      <a:pt x="470" y="12"/>
                    </a:lnTo>
                    <a:lnTo>
                      <a:pt x="488" y="18"/>
                    </a:lnTo>
                    <a:lnTo>
                      <a:pt x="506" y="24"/>
                    </a:lnTo>
                    <a:lnTo>
                      <a:pt x="522" y="29"/>
                    </a:lnTo>
                    <a:lnTo>
                      <a:pt x="540" y="37"/>
                    </a:lnTo>
                    <a:lnTo>
                      <a:pt x="555" y="46"/>
                    </a:lnTo>
                    <a:lnTo>
                      <a:pt x="571" y="55"/>
                    </a:lnTo>
                    <a:lnTo>
                      <a:pt x="586" y="65"/>
                    </a:lnTo>
                    <a:lnTo>
                      <a:pt x="601" y="75"/>
                    </a:lnTo>
                    <a:lnTo>
                      <a:pt x="616" y="86"/>
                    </a:lnTo>
                    <a:lnTo>
                      <a:pt x="629" y="98"/>
                    </a:lnTo>
                    <a:lnTo>
                      <a:pt x="642" y="111"/>
                    </a:lnTo>
                    <a:lnTo>
                      <a:pt x="654" y="124"/>
                    </a:lnTo>
                    <a:lnTo>
                      <a:pt x="666" y="138"/>
                    </a:lnTo>
                    <a:lnTo>
                      <a:pt x="676" y="151"/>
                    </a:lnTo>
                    <a:lnTo>
                      <a:pt x="688" y="166"/>
                    </a:lnTo>
                    <a:lnTo>
                      <a:pt x="697" y="182"/>
                    </a:lnTo>
                    <a:lnTo>
                      <a:pt x="706" y="197"/>
                    </a:lnTo>
                    <a:lnTo>
                      <a:pt x="715" y="213"/>
                    </a:lnTo>
                    <a:lnTo>
                      <a:pt x="722" y="230"/>
                    </a:lnTo>
                    <a:lnTo>
                      <a:pt x="728" y="247"/>
                    </a:lnTo>
                    <a:lnTo>
                      <a:pt x="736" y="264"/>
                    </a:lnTo>
                    <a:lnTo>
                      <a:pt x="740" y="283"/>
                    </a:lnTo>
                    <a:lnTo>
                      <a:pt x="745" y="301"/>
                    </a:lnTo>
                    <a:lnTo>
                      <a:pt x="747" y="319"/>
                    </a:lnTo>
                    <a:lnTo>
                      <a:pt x="750" y="338"/>
                    </a:lnTo>
                    <a:lnTo>
                      <a:pt x="752" y="357"/>
                    </a:lnTo>
                    <a:lnTo>
                      <a:pt x="752" y="376"/>
                    </a:lnTo>
                    <a:lnTo>
                      <a:pt x="752" y="396"/>
                    </a:lnTo>
                    <a:lnTo>
                      <a:pt x="750" y="415"/>
                    </a:lnTo>
                    <a:lnTo>
                      <a:pt x="747" y="433"/>
                    </a:lnTo>
                    <a:lnTo>
                      <a:pt x="745" y="452"/>
                    </a:lnTo>
                    <a:lnTo>
                      <a:pt x="740" y="470"/>
                    </a:lnTo>
                    <a:lnTo>
                      <a:pt x="736" y="488"/>
                    </a:lnTo>
                    <a:lnTo>
                      <a:pt x="728" y="505"/>
                    </a:lnTo>
                    <a:lnTo>
                      <a:pt x="722" y="522"/>
                    </a:lnTo>
                    <a:lnTo>
                      <a:pt x="715" y="539"/>
                    </a:lnTo>
                    <a:lnTo>
                      <a:pt x="706" y="556"/>
                    </a:lnTo>
                    <a:lnTo>
                      <a:pt x="697" y="571"/>
                    </a:lnTo>
                    <a:lnTo>
                      <a:pt x="688" y="585"/>
                    </a:lnTo>
                    <a:lnTo>
                      <a:pt x="676" y="600"/>
                    </a:lnTo>
                    <a:lnTo>
                      <a:pt x="666" y="615"/>
                    </a:lnTo>
                    <a:lnTo>
                      <a:pt x="654" y="628"/>
                    </a:lnTo>
                    <a:lnTo>
                      <a:pt x="642" y="642"/>
                    </a:lnTo>
                    <a:lnTo>
                      <a:pt x="629" y="654"/>
                    </a:lnTo>
                    <a:lnTo>
                      <a:pt x="616" y="665"/>
                    </a:lnTo>
                    <a:lnTo>
                      <a:pt x="601" y="677"/>
                    </a:lnTo>
                    <a:lnTo>
                      <a:pt x="586" y="688"/>
                    </a:lnTo>
                    <a:lnTo>
                      <a:pt x="571" y="698"/>
                    </a:lnTo>
                    <a:lnTo>
                      <a:pt x="555" y="707"/>
                    </a:lnTo>
                    <a:lnTo>
                      <a:pt x="540" y="714"/>
                    </a:lnTo>
                    <a:lnTo>
                      <a:pt x="522" y="722"/>
                    </a:lnTo>
                    <a:lnTo>
                      <a:pt x="506" y="729"/>
                    </a:lnTo>
                    <a:lnTo>
                      <a:pt x="488" y="735"/>
                    </a:lnTo>
                    <a:lnTo>
                      <a:pt x="470" y="740"/>
                    </a:lnTo>
                    <a:lnTo>
                      <a:pt x="452" y="744"/>
                    </a:lnTo>
                    <a:lnTo>
                      <a:pt x="433" y="747"/>
                    </a:lnTo>
                    <a:lnTo>
                      <a:pt x="415" y="750"/>
                    </a:lnTo>
                    <a:lnTo>
                      <a:pt x="396" y="751"/>
                    </a:lnTo>
                    <a:lnTo>
                      <a:pt x="377" y="751"/>
                    </a:lnTo>
                    <a:lnTo>
                      <a:pt x="357" y="751"/>
                    </a:lnTo>
                    <a:lnTo>
                      <a:pt x="338" y="750"/>
                    </a:lnTo>
                    <a:lnTo>
                      <a:pt x="319" y="747"/>
                    </a:lnTo>
                    <a:lnTo>
                      <a:pt x="301" y="744"/>
                    </a:lnTo>
                    <a:lnTo>
                      <a:pt x="282" y="740"/>
                    </a:lnTo>
                    <a:lnTo>
                      <a:pt x="264" y="735"/>
                    </a:lnTo>
                    <a:lnTo>
                      <a:pt x="248" y="729"/>
                    </a:lnTo>
                    <a:lnTo>
                      <a:pt x="230" y="722"/>
                    </a:lnTo>
                    <a:lnTo>
                      <a:pt x="214" y="714"/>
                    </a:lnTo>
                    <a:lnTo>
                      <a:pt x="197" y="707"/>
                    </a:lnTo>
                    <a:lnTo>
                      <a:pt x="181" y="698"/>
                    </a:lnTo>
                    <a:lnTo>
                      <a:pt x="166" y="688"/>
                    </a:lnTo>
                    <a:lnTo>
                      <a:pt x="151" y="677"/>
                    </a:lnTo>
                    <a:lnTo>
                      <a:pt x="138" y="665"/>
                    </a:lnTo>
                    <a:lnTo>
                      <a:pt x="123" y="654"/>
                    </a:lnTo>
                    <a:lnTo>
                      <a:pt x="110" y="642"/>
                    </a:lnTo>
                    <a:lnTo>
                      <a:pt x="98" y="628"/>
                    </a:lnTo>
                    <a:lnTo>
                      <a:pt x="86" y="615"/>
                    </a:lnTo>
                    <a:lnTo>
                      <a:pt x="76" y="600"/>
                    </a:lnTo>
                    <a:lnTo>
                      <a:pt x="64" y="585"/>
                    </a:lnTo>
                    <a:lnTo>
                      <a:pt x="55" y="571"/>
                    </a:lnTo>
                    <a:lnTo>
                      <a:pt x="46" y="556"/>
                    </a:lnTo>
                    <a:lnTo>
                      <a:pt x="37" y="539"/>
                    </a:lnTo>
                    <a:lnTo>
                      <a:pt x="30" y="522"/>
                    </a:lnTo>
                    <a:lnTo>
                      <a:pt x="24" y="505"/>
                    </a:lnTo>
                    <a:lnTo>
                      <a:pt x="18" y="488"/>
                    </a:lnTo>
                    <a:lnTo>
                      <a:pt x="12" y="470"/>
                    </a:lnTo>
                    <a:lnTo>
                      <a:pt x="7" y="452"/>
                    </a:lnTo>
                    <a:lnTo>
                      <a:pt x="4" y="433"/>
                    </a:lnTo>
                    <a:lnTo>
                      <a:pt x="3" y="415"/>
                    </a:lnTo>
                    <a:lnTo>
                      <a:pt x="0" y="396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1" name="Freeform 123"/>
              <p:cNvSpPr>
                <a:spLocks noChangeAspect="1"/>
              </p:cNvSpPr>
              <p:nvPr/>
            </p:nvSpPr>
            <p:spPr bwMode="auto">
              <a:xfrm rot="5400000">
                <a:off x="1501" y="657"/>
                <a:ext cx="1399" cy="1397"/>
              </a:xfrm>
              <a:custGeom>
                <a:avLst/>
                <a:gdLst>
                  <a:gd name="T0" fmla="*/ 478110 w 747"/>
                  <a:gd name="T1" fmla="*/ 50117371 h 746"/>
                  <a:gd name="T2" fmla="*/ 1921825 w 747"/>
                  <a:gd name="T3" fmla="*/ 41879697 h 746"/>
                  <a:gd name="T4" fmla="*/ 4511704 w 747"/>
                  <a:gd name="T5" fmla="*/ 34097167 h 746"/>
                  <a:gd name="T6" fmla="*/ 8266792 w 747"/>
                  <a:gd name="T7" fmla="*/ 27027888 h 746"/>
                  <a:gd name="T8" fmla="*/ 12964316 w 747"/>
                  <a:gd name="T9" fmla="*/ 20308792 h 746"/>
                  <a:gd name="T10" fmla="*/ 18482032 w 747"/>
                  <a:gd name="T11" fmla="*/ 14620435 h 746"/>
                  <a:gd name="T12" fmla="*/ 24829006 w 747"/>
                  <a:gd name="T13" fmla="*/ 9627079 h 746"/>
                  <a:gd name="T14" fmla="*/ 31909122 w 747"/>
                  <a:gd name="T15" fmla="*/ 5531242 h 746"/>
                  <a:gd name="T16" fmla="*/ 39603418 w 747"/>
                  <a:gd name="T17" fmla="*/ 2563370 h 746"/>
                  <a:gd name="T18" fmla="*/ 47713712 w 747"/>
                  <a:gd name="T19" fmla="*/ 477796 h 746"/>
                  <a:gd name="T20" fmla="*/ 56236131 w 747"/>
                  <a:gd name="T21" fmla="*/ 0 h 746"/>
                  <a:gd name="T22" fmla="*/ 64685393 w 747"/>
                  <a:gd name="T23" fmla="*/ 477796 h 746"/>
                  <a:gd name="T24" fmla="*/ 72980043 w 747"/>
                  <a:gd name="T25" fmla="*/ 2563370 h 746"/>
                  <a:gd name="T26" fmla="*/ 80517214 w 747"/>
                  <a:gd name="T27" fmla="*/ 5531242 h 746"/>
                  <a:gd name="T28" fmla="*/ 87734034 w 747"/>
                  <a:gd name="T29" fmla="*/ 9627079 h 746"/>
                  <a:gd name="T30" fmla="*/ 93917808 w 747"/>
                  <a:gd name="T31" fmla="*/ 14620435 h 746"/>
                  <a:gd name="T32" fmla="*/ 99491207 w 747"/>
                  <a:gd name="T33" fmla="*/ 20308792 h 746"/>
                  <a:gd name="T34" fmla="*/ 104294248 w 747"/>
                  <a:gd name="T35" fmla="*/ 27027888 h 746"/>
                  <a:gd name="T36" fmla="*/ 108072398 w 747"/>
                  <a:gd name="T37" fmla="*/ 34097167 h 746"/>
                  <a:gd name="T38" fmla="*/ 110729762 w 747"/>
                  <a:gd name="T39" fmla="*/ 41879697 h 746"/>
                  <a:gd name="T40" fmla="*/ 111920356 w 747"/>
                  <a:gd name="T41" fmla="*/ 50117371 h 746"/>
                  <a:gd name="T42" fmla="*/ 112216732 w 747"/>
                  <a:gd name="T43" fmla="*/ 58896999 h 746"/>
                  <a:gd name="T44" fmla="*/ 111192793 w 747"/>
                  <a:gd name="T45" fmla="*/ 67283926 h 746"/>
                  <a:gd name="T46" fmla="*/ 108963756 w 747"/>
                  <a:gd name="T47" fmla="*/ 75250544 h 746"/>
                  <a:gd name="T48" fmla="*/ 105476996 w 747"/>
                  <a:gd name="T49" fmla="*/ 82618670 h 746"/>
                  <a:gd name="T50" fmla="*/ 101245179 w 747"/>
                  <a:gd name="T51" fmla="*/ 89532071 h 746"/>
                  <a:gd name="T52" fmla="*/ 96003429 w 747"/>
                  <a:gd name="T53" fmla="*/ 95512926 h 746"/>
                  <a:gd name="T54" fmla="*/ 89994926 w 747"/>
                  <a:gd name="T55" fmla="*/ 100914585 h 746"/>
                  <a:gd name="T56" fmla="*/ 83111266 w 747"/>
                  <a:gd name="T57" fmla="*/ 105153201 h 746"/>
                  <a:gd name="T58" fmla="*/ 75377414 w 747"/>
                  <a:gd name="T59" fmla="*/ 108756516 h 746"/>
                  <a:gd name="T60" fmla="*/ 67573927 w 747"/>
                  <a:gd name="T61" fmla="*/ 111022981 h 746"/>
                  <a:gd name="T62" fmla="*/ 59124469 w 747"/>
                  <a:gd name="T63" fmla="*/ 112054316 h 746"/>
                  <a:gd name="T64" fmla="*/ 50363652 w 747"/>
                  <a:gd name="T65" fmla="*/ 111576223 h 746"/>
                  <a:gd name="T66" fmla="*/ 42077652 w 747"/>
                  <a:gd name="T67" fmla="*/ 110293710 h 746"/>
                  <a:gd name="T68" fmla="*/ 34306694 w 747"/>
                  <a:gd name="T69" fmla="*/ 107546629 h 746"/>
                  <a:gd name="T70" fmla="*/ 27241585 w 747"/>
                  <a:gd name="T71" fmla="*/ 103771941 h 746"/>
                  <a:gd name="T72" fmla="*/ 20500399 w 747"/>
                  <a:gd name="T73" fmla="*/ 99153405 h 746"/>
                  <a:gd name="T74" fmla="*/ 14798530 w 747"/>
                  <a:gd name="T75" fmla="*/ 93597360 h 746"/>
                  <a:gd name="T76" fmla="*/ 9637557 w 747"/>
                  <a:gd name="T77" fmla="*/ 87255820 h 746"/>
                  <a:gd name="T78" fmla="*/ 5537684 w 747"/>
                  <a:gd name="T79" fmla="*/ 80211892 h 746"/>
                  <a:gd name="T80" fmla="*/ 2747722 w 747"/>
                  <a:gd name="T81" fmla="*/ 72684663 h 746"/>
                  <a:gd name="T82" fmla="*/ 547923 w 747"/>
                  <a:gd name="T83" fmla="*/ 64406449 h 746"/>
                  <a:gd name="T84" fmla="*/ 0 w 747"/>
                  <a:gd name="T85" fmla="*/ 55904962 h 74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7" h="746">
                    <a:moveTo>
                      <a:pt x="0" y="372"/>
                    </a:moveTo>
                    <a:lnTo>
                      <a:pt x="1" y="353"/>
                    </a:lnTo>
                    <a:lnTo>
                      <a:pt x="3" y="334"/>
                    </a:lnTo>
                    <a:lnTo>
                      <a:pt x="4" y="316"/>
                    </a:lnTo>
                    <a:lnTo>
                      <a:pt x="9" y="297"/>
                    </a:lnTo>
                    <a:lnTo>
                      <a:pt x="13" y="279"/>
                    </a:lnTo>
                    <a:lnTo>
                      <a:pt x="18" y="261"/>
                    </a:lnTo>
                    <a:lnTo>
                      <a:pt x="24" y="245"/>
                    </a:lnTo>
                    <a:lnTo>
                      <a:pt x="30" y="227"/>
                    </a:lnTo>
                    <a:lnTo>
                      <a:pt x="37" y="211"/>
                    </a:lnTo>
                    <a:lnTo>
                      <a:pt x="46" y="194"/>
                    </a:lnTo>
                    <a:lnTo>
                      <a:pt x="55" y="180"/>
                    </a:lnTo>
                    <a:lnTo>
                      <a:pt x="64" y="165"/>
                    </a:lnTo>
                    <a:lnTo>
                      <a:pt x="74" y="150"/>
                    </a:lnTo>
                    <a:lnTo>
                      <a:pt x="86" y="135"/>
                    </a:lnTo>
                    <a:lnTo>
                      <a:pt x="98" y="122"/>
                    </a:lnTo>
                    <a:lnTo>
                      <a:pt x="110" y="108"/>
                    </a:lnTo>
                    <a:lnTo>
                      <a:pt x="123" y="97"/>
                    </a:lnTo>
                    <a:lnTo>
                      <a:pt x="136" y="85"/>
                    </a:lnTo>
                    <a:lnTo>
                      <a:pt x="150" y="74"/>
                    </a:lnTo>
                    <a:lnTo>
                      <a:pt x="165" y="64"/>
                    </a:lnTo>
                    <a:lnTo>
                      <a:pt x="181" y="54"/>
                    </a:lnTo>
                    <a:lnTo>
                      <a:pt x="196" y="45"/>
                    </a:lnTo>
                    <a:lnTo>
                      <a:pt x="212" y="37"/>
                    </a:lnTo>
                    <a:lnTo>
                      <a:pt x="228" y="28"/>
                    </a:lnTo>
                    <a:lnTo>
                      <a:pt x="245" y="23"/>
                    </a:lnTo>
                    <a:lnTo>
                      <a:pt x="263" y="17"/>
                    </a:lnTo>
                    <a:lnTo>
                      <a:pt x="280" y="12"/>
                    </a:lnTo>
                    <a:lnTo>
                      <a:pt x="298" y="8"/>
                    </a:lnTo>
                    <a:lnTo>
                      <a:pt x="317" y="3"/>
                    </a:lnTo>
                    <a:lnTo>
                      <a:pt x="335" y="2"/>
                    </a:lnTo>
                    <a:lnTo>
                      <a:pt x="354" y="0"/>
                    </a:lnTo>
                    <a:lnTo>
                      <a:pt x="374" y="0"/>
                    </a:lnTo>
                    <a:lnTo>
                      <a:pt x="393" y="0"/>
                    </a:lnTo>
                    <a:lnTo>
                      <a:pt x="412" y="2"/>
                    </a:lnTo>
                    <a:lnTo>
                      <a:pt x="430" y="3"/>
                    </a:lnTo>
                    <a:lnTo>
                      <a:pt x="449" y="8"/>
                    </a:lnTo>
                    <a:lnTo>
                      <a:pt x="467" y="12"/>
                    </a:lnTo>
                    <a:lnTo>
                      <a:pt x="485" y="17"/>
                    </a:lnTo>
                    <a:lnTo>
                      <a:pt x="501" y="23"/>
                    </a:lnTo>
                    <a:lnTo>
                      <a:pt x="519" y="28"/>
                    </a:lnTo>
                    <a:lnTo>
                      <a:pt x="535" y="37"/>
                    </a:lnTo>
                    <a:lnTo>
                      <a:pt x="552" y="45"/>
                    </a:lnTo>
                    <a:lnTo>
                      <a:pt x="568" y="54"/>
                    </a:lnTo>
                    <a:lnTo>
                      <a:pt x="583" y="64"/>
                    </a:lnTo>
                    <a:lnTo>
                      <a:pt x="598" y="74"/>
                    </a:lnTo>
                    <a:lnTo>
                      <a:pt x="611" y="85"/>
                    </a:lnTo>
                    <a:lnTo>
                      <a:pt x="624" y="97"/>
                    </a:lnTo>
                    <a:lnTo>
                      <a:pt x="638" y="108"/>
                    </a:lnTo>
                    <a:lnTo>
                      <a:pt x="650" y="122"/>
                    </a:lnTo>
                    <a:lnTo>
                      <a:pt x="661" y="135"/>
                    </a:lnTo>
                    <a:lnTo>
                      <a:pt x="673" y="150"/>
                    </a:lnTo>
                    <a:lnTo>
                      <a:pt x="684" y="165"/>
                    </a:lnTo>
                    <a:lnTo>
                      <a:pt x="693" y="180"/>
                    </a:lnTo>
                    <a:lnTo>
                      <a:pt x="701" y="194"/>
                    </a:lnTo>
                    <a:lnTo>
                      <a:pt x="710" y="211"/>
                    </a:lnTo>
                    <a:lnTo>
                      <a:pt x="718" y="227"/>
                    </a:lnTo>
                    <a:lnTo>
                      <a:pt x="724" y="245"/>
                    </a:lnTo>
                    <a:lnTo>
                      <a:pt x="730" y="261"/>
                    </a:lnTo>
                    <a:lnTo>
                      <a:pt x="736" y="279"/>
                    </a:lnTo>
                    <a:lnTo>
                      <a:pt x="739" y="297"/>
                    </a:lnTo>
                    <a:lnTo>
                      <a:pt x="743" y="316"/>
                    </a:lnTo>
                    <a:lnTo>
                      <a:pt x="744" y="334"/>
                    </a:lnTo>
                    <a:lnTo>
                      <a:pt x="746" y="353"/>
                    </a:lnTo>
                    <a:lnTo>
                      <a:pt x="747" y="372"/>
                    </a:lnTo>
                    <a:lnTo>
                      <a:pt x="746" y="392"/>
                    </a:lnTo>
                    <a:lnTo>
                      <a:pt x="744" y="411"/>
                    </a:lnTo>
                    <a:lnTo>
                      <a:pt x="743" y="429"/>
                    </a:lnTo>
                    <a:lnTo>
                      <a:pt x="739" y="448"/>
                    </a:lnTo>
                    <a:lnTo>
                      <a:pt x="736" y="466"/>
                    </a:lnTo>
                    <a:lnTo>
                      <a:pt x="730" y="484"/>
                    </a:lnTo>
                    <a:lnTo>
                      <a:pt x="724" y="501"/>
                    </a:lnTo>
                    <a:lnTo>
                      <a:pt x="718" y="518"/>
                    </a:lnTo>
                    <a:lnTo>
                      <a:pt x="710" y="534"/>
                    </a:lnTo>
                    <a:lnTo>
                      <a:pt x="701" y="550"/>
                    </a:lnTo>
                    <a:lnTo>
                      <a:pt x="693" y="567"/>
                    </a:lnTo>
                    <a:lnTo>
                      <a:pt x="684" y="581"/>
                    </a:lnTo>
                    <a:lnTo>
                      <a:pt x="673" y="596"/>
                    </a:lnTo>
                    <a:lnTo>
                      <a:pt x="661" y="610"/>
                    </a:lnTo>
                    <a:lnTo>
                      <a:pt x="650" y="623"/>
                    </a:lnTo>
                    <a:lnTo>
                      <a:pt x="638" y="636"/>
                    </a:lnTo>
                    <a:lnTo>
                      <a:pt x="624" y="648"/>
                    </a:lnTo>
                    <a:lnTo>
                      <a:pt x="611" y="660"/>
                    </a:lnTo>
                    <a:lnTo>
                      <a:pt x="598" y="672"/>
                    </a:lnTo>
                    <a:lnTo>
                      <a:pt x="583" y="682"/>
                    </a:lnTo>
                    <a:lnTo>
                      <a:pt x="568" y="691"/>
                    </a:lnTo>
                    <a:lnTo>
                      <a:pt x="552" y="700"/>
                    </a:lnTo>
                    <a:lnTo>
                      <a:pt x="535" y="709"/>
                    </a:lnTo>
                    <a:lnTo>
                      <a:pt x="519" y="716"/>
                    </a:lnTo>
                    <a:lnTo>
                      <a:pt x="501" y="724"/>
                    </a:lnTo>
                    <a:lnTo>
                      <a:pt x="485" y="730"/>
                    </a:lnTo>
                    <a:lnTo>
                      <a:pt x="467" y="734"/>
                    </a:lnTo>
                    <a:lnTo>
                      <a:pt x="449" y="739"/>
                    </a:lnTo>
                    <a:lnTo>
                      <a:pt x="430" y="741"/>
                    </a:lnTo>
                    <a:lnTo>
                      <a:pt x="412" y="743"/>
                    </a:lnTo>
                    <a:lnTo>
                      <a:pt x="393" y="746"/>
                    </a:lnTo>
                    <a:lnTo>
                      <a:pt x="374" y="746"/>
                    </a:lnTo>
                    <a:lnTo>
                      <a:pt x="354" y="746"/>
                    </a:lnTo>
                    <a:lnTo>
                      <a:pt x="335" y="743"/>
                    </a:lnTo>
                    <a:lnTo>
                      <a:pt x="317" y="741"/>
                    </a:lnTo>
                    <a:lnTo>
                      <a:pt x="298" y="739"/>
                    </a:lnTo>
                    <a:lnTo>
                      <a:pt x="280" y="734"/>
                    </a:lnTo>
                    <a:lnTo>
                      <a:pt x="263" y="730"/>
                    </a:lnTo>
                    <a:lnTo>
                      <a:pt x="245" y="724"/>
                    </a:lnTo>
                    <a:lnTo>
                      <a:pt x="228" y="716"/>
                    </a:lnTo>
                    <a:lnTo>
                      <a:pt x="212" y="709"/>
                    </a:lnTo>
                    <a:lnTo>
                      <a:pt x="196" y="700"/>
                    </a:lnTo>
                    <a:lnTo>
                      <a:pt x="181" y="691"/>
                    </a:lnTo>
                    <a:lnTo>
                      <a:pt x="165" y="682"/>
                    </a:lnTo>
                    <a:lnTo>
                      <a:pt x="150" y="672"/>
                    </a:lnTo>
                    <a:lnTo>
                      <a:pt x="136" y="660"/>
                    </a:lnTo>
                    <a:lnTo>
                      <a:pt x="123" y="648"/>
                    </a:lnTo>
                    <a:lnTo>
                      <a:pt x="110" y="636"/>
                    </a:lnTo>
                    <a:lnTo>
                      <a:pt x="98" y="623"/>
                    </a:lnTo>
                    <a:lnTo>
                      <a:pt x="86" y="610"/>
                    </a:lnTo>
                    <a:lnTo>
                      <a:pt x="74" y="596"/>
                    </a:lnTo>
                    <a:lnTo>
                      <a:pt x="64" y="581"/>
                    </a:lnTo>
                    <a:lnTo>
                      <a:pt x="55" y="567"/>
                    </a:lnTo>
                    <a:lnTo>
                      <a:pt x="46" y="550"/>
                    </a:lnTo>
                    <a:lnTo>
                      <a:pt x="37" y="534"/>
                    </a:lnTo>
                    <a:lnTo>
                      <a:pt x="30" y="518"/>
                    </a:lnTo>
                    <a:lnTo>
                      <a:pt x="24" y="501"/>
                    </a:lnTo>
                    <a:lnTo>
                      <a:pt x="18" y="484"/>
                    </a:lnTo>
                    <a:lnTo>
                      <a:pt x="13" y="466"/>
                    </a:lnTo>
                    <a:lnTo>
                      <a:pt x="9" y="448"/>
                    </a:lnTo>
                    <a:lnTo>
                      <a:pt x="4" y="429"/>
                    </a:lnTo>
                    <a:lnTo>
                      <a:pt x="3" y="411"/>
                    </a:lnTo>
                    <a:lnTo>
                      <a:pt x="1" y="392"/>
                    </a:lnTo>
                    <a:lnTo>
                      <a:pt x="0" y="372"/>
                    </a:lnTo>
                    <a:close/>
                  </a:path>
                </a:pathLst>
              </a:custGeom>
              <a:solidFill>
                <a:srgbClr val="0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2" name="Freeform 124"/>
              <p:cNvSpPr>
                <a:spLocks noChangeAspect="1"/>
              </p:cNvSpPr>
              <p:nvPr/>
            </p:nvSpPr>
            <p:spPr bwMode="auto">
              <a:xfrm rot="5400000">
                <a:off x="1499" y="661"/>
                <a:ext cx="1386" cy="1385"/>
              </a:xfrm>
              <a:custGeom>
                <a:avLst/>
                <a:gdLst>
                  <a:gd name="T0" fmla="*/ 292706 w 740"/>
                  <a:gd name="T1" fmla="*/ 49311802 h 740"/>
                  <a:gd name="T2" fmla="*/ 1767240 w 740"/>
                  <a:gd name="T3" fmla="*/ 41151010 h 740"/>
                  <a:gd name="T4" fmla="*/ 4335505 w 740"/>
                  <a:gd name="T5" fmla="*/ 33734011 h 740"/>
                  <a:gd name="T6" fmla="*/ 8120284 w 740"/>
                  <a:gd name="T7" fmla="*/ 26433571 h 740"/>
                  <a:gd name="T8" fmla="*/ 12792280 w 740"/>
                  <a:gd name="T9" fmla="*/ 20108021 h 740"/>
                  <a:gd name="T10" fmla="*/ 18445283 w 740"/>
                  <a:gd name="T11" fmla="*/ 14465168 h 740"/>
                  <a:gd name="T12" fmla="*/ 24700198 w 740"/>
                  <a:gd name="T13" fmla="*/ 9548999 h 740"/>
                  <a:gd name="T14" fmla="*/ 31628782 w 740"/>
                  <a:gd name="T15" fmla="*/ 5463189 h 740"/>
                  <a:gd name="T16" fmla="*/ 39175238 w 740"/>
                  <a:gd name="T17" fmla="*/ 2545830 h 740"/>
                  <a:gd name="T18" fmla="*/ 47183626 w 740"/>
                  <a:gd name="T19" fmla="*/ 726764 h 740"/>
                  <a:gd name="T20" fmla="*/ 55756856 w 740"/>
                  <a:gd name="T21" fmla="*/ 0 h 740"/>
                  <a:gd name="T22" fmla="*/ 64213908 w 740"/>
                  <a:gd name="T23" fmla="*/ 726764 h 740"/>
                  <a:gd name="T24" fmla="*/ 72518391 w 740"/>
                  <a:gd name="T25" fmla="*/ 2545830 h 740"/>
                  <a:gd name="T26" fmla="*/ 79900948 w 740"/>
                  <a:gd name="T27" fmla="*/ 5463189 h 740"/>
                  <a:gd name="T28" fmla="*/ 86994408 w 740"/>
                  <a:gd name="T29" fmla="*/ 9548999 h 740"/>
                  <a:gd name="T30" fmla="*/ 93263423 w 740"/>
                  <a:gd name="T31" fmla="*/ 14465168 h 740"/>
                  <a:gd name="T32" fmla="*/ 98894127 w 740"/>
                  <a:gd name="T33" fmla="*/ 20108021 h 740"/>
                  <a:gd name="T34" fmla="*/ 103575259 w 740"/>
                  <a:gd name="T35" fmla="*/ 26433571 h 740"/>
                  <a:gd name="T36" fmla="*/ 107170294 w 740"/>
                  <a:gd name="T37" fmla="*/ 33734011 h 740"/>
                  <a:gd name="T38" fmla="*/ 109844725 w 740"/>
                  <a:gd name="T39" fmla="*/ 41151010 h 740"/>
                  <a:gd name="T40" fmla="*/ 111349320 w 740"/>
                  <a:gd name="T41" fmla="*/ 49311802 h 740"/>
                  <a:gd name="T42" fmla="*/ 111505644 w 740"/>
                  <a:gd name="T43" fmla="*/ 57978091 h 740"/>
                  <a:gd name="T44" fmla="*/ 110477056 w 740"/>
                  <a:gd name="T45" fmla="*/ 66153206 h 740"/>
                  <a:gd name="T46" fmla="*/ 108211238 w 740"/>
                  <a:gd name="T47" fmla="*/ 74003195 h 740"/>
                  <a:gd name="T48" fmla="*/ 104908732 w 740"/>
                  <a:gd name="T49" fmla="*/ 81344198 h 740"/>
                  <a:gd name="T50" fmla="*/ 100340571 w 740"/>
                  <a:gd name="T51" fmla="*/ 88015586 h 740"/>
                  <a:gd name="T52" fmla="*/ 95271477 w 740"/>
                  <a:gd name="T53" fmla="*/ 93948404 h 740"/>
                  <a:gd name="T54" fmla="*/ 89061541 w 740"/>
                  <a:gd name="T55" fmla="*/ 99122350 h 740"/>
                  <a:gd name="T56" fmla="*/ 82314868 w 740"/>
                  <a:gd name="T57" fmla="*/ 103315827 h 740"/>
                  <a:gd name="T58" fmla="*/ 74906893 w 740"/>
                  <a:gd name="T59" fmla="*/ 106719895 h 740"/>
                  <a:gd name="T60" fmla="*/ 66924508 w 740"/>
                  <a:gd name="T61" fmla="*/ 108960598 h 740"/>
                  <a:gd name="T62" fmla="*/ 58647256 w 740"/>
                  <a:gd name="T63" fmla="*/ 109977402 h 740"/>
                  <a:gd name="T64" fmla="*/ 50230492 w 740"/>
                  <a:gd name="T65" fmla="*/ 109689966 h 740"/>
                  <a:gd name="T66" fmla="*/ 41925786 w 740"/>
                  <a:gd name="T67" fmla="*/ 108513049 h 740"/>
                  <a:gd name="T68" fmla="*/ 34016791 w 740"/>
                  <a:gd name="T69" fmla="*/ 105873858 h 740"/>
                  <a:gd name="T70" fmla="*/ 26818589 w 740"/>
                  <a:gd name="T71" fmla="*/ 102145128 h 740"/>
                  <a:gd name="T72" fmla="*/ 20183438 w 740"/>
                  <a:gd name="T73" fmla="*/ 97379651 h 740"/>
                  <a:gd name="T74" fmla="*/ 14658267 w 740"/>
                  <a:gd name="T75" fmla="*/ 92112019 h 740"/>
                  <a:gd name="T76" fmla="*/ 9493701 w 740"/>
                  <a:gd name="T77" fmla="*/ 85763864 h 740"/>
                  <a:gd name="T78" fmla="*/ 5362144 w 740"/>
                  <a:gd name="T79" fmla="*/ 78923111 h 740"/>
                  <a:gd name="T80" fmla="*/ 2570138 w 740"/>
                  <a:gd name="T81" fmla="*/ 71461534 h 740"/>
                  <a:gd name="T82" fmla="*/ 732645 w 740"/>
                  <a:gd name="T83" fmla="*/ 63442504 h 740"/>
                  <a:gd name="T84" fmla="*/ 0 w 740"/>
                  <a:gd name="T85" fmla="*/ 55118261 h 7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0" h="740">
                    <a:moveTo>
                      <a:pt x="0" y="371"/>
                    </a:moveTo>
                    <a:lnTo>
                      <a:pt x="0" y="352"/>
                    </a:lnTo>
                    <a:lnTo>
                      <a:pt x="2" y="332"/>
                    </a:lnTo>
                    <a:lnTo>
                      <a:pt x="5" y="315"/>
                    </a:lnTo>
                    <a:lnTo>
                      <a:pt x="8" y="295"/>
                    </a:lnTo>
                    <a:lnTo>
                      <a:pt x="12" y="277"/>
                    </a:lnTo>
                    <a:lnTo>
                      <a:pt x="17" y="260"/>
                    </a:lnTo>
                    <a:lnTo>
                      <a:pt x="23" y="243"/>
                    </a:lnTo>
                    <a:lnTo>
                      <a:pt x="29" y="227"/>
                    </a:lnTo>
                    <a:lnTo>
                      <a:pt x="36" y="209"/>
                    </a:lnTo>
                    <a:lnTo>
                      <a:pt x="45" y="194"/>
                    </a:lnTo>
                    <a:lnTo>
                      <a:pt x="54" y="178"/>
                    </a:lnTo>
                    <a:lnTo>
                      <a:pt x="63" y="163"/>
                    </a:lnTo>
                    <a:lnTo>
                      <a:pt x="73" y="148"/>
                    </a:lnTo>
                    <a:lnTo>
                      <a:pt x="85" y="135"/>
                    </a:lnTo>
                    <a:lnTo>
                      <a:pt x="97" y="122"/>
                    </a:lnTo>
                    <a:lnTo>
                      <a:pt x="109" y="108"/>
                    </a:lnTo>
                    <a:lnTo>
                      <a:pt x="122" y="97"/>
                    </a:lnTo>
                    <a:lnTo>
                      <a:pt x="134" y="85"/>
                    </a:lnTo>
                    <a:lnTo>
                      <a:pt x="149" y="74"/>
                    </a:lnTo>
                    <a:lnTo>
                      <a:pt x="164" y="64"/>
                    </a:lnTo>
                    <a:lnTo>
                      <a:pt x="178" y="54"/>
                    </a:lnTo>
                    <a:lnTo>
                      <a:pt x="193" y="45"/>
                    </a:lnTo>
                    <a:lnTo>
                      <a:pt x="210" y="37"/>
                    </a:lnTo>
                    <a:lnTo>
                      <a:pt x="226" y="28"/>
                    </a:lnTo>
                    <a:lnTo>
                      <a:pt x="244" y="22"/>
                    </a:lnTo>
                    <a:lnTo>
                      <a:pt x="260" y="17"/>
                    </a:lnTo>
                    <a:lnTo>
                      <a:pt x="278" y="12"/>
                    </a:lnTo>
                    <a:lnTo>
                      <a:pt x="296" y="8"/>
                    </a:lnTo>
                    <a:lnTo>
                      <a:pt x="313" y="5"/>
                    </a:lnTo>
                    <a:lnTo>
                      <a:pt x="333" y="2"/>
                    </a:lnTo>
                    <a:lnTo>
                      <a:pt x="350" y="0"/>
                    </a:lnTo>
                    <a:lnTo>
                      <a:pt x="370" y="0"/>
                    </a:lnTo>
                    <a:lnTo>
                      <a:pt x="389" y="0"/>
                    </a:lnTo>
                    <a:lnTo>
                      <a:pt x="408" y="2"/>
                    </a:lnTo>
                    <a:lnTo>
                      <a:pt x="426" y="5"/>
                    </a:lnTo>
                    <a:lnTo>
                      <a:pt x="444" y="8"/>
                    </a:lnTo>
                    <a:lnTo>
                      <a:pt x="463" y="12"/>
                    </a:lnTo>
                    <a:lnTo>
                      <a:pt x="481" y="17"/>
                    </a:lnTo>
                    <a:lnTo>
                      <a:pt x="497" y="22"/>
                    </a:lnTo>
                    <a:lnTo>
                      <a:pt x="514" y="28"/>
                    </a:lnTo>
                    <a:lnTo>
                      <a:pt x="530" y="37"/>
                    </a:lnTo>
                    <a:lnTo>
                      <a:pt x="546" y="45"/>
                    </a:lnTo>
                    <a:lnTo>
                      <a:pt x="563" y="54"/>
                    </a:lnTo>
                    <a:lnTo>
                      <a:pt x="577" y="64"/>
                    </a:lnTo>
                    <a:lnTo>
                      <a:pt x="591" y="74"/>
                    </a:lnTo>
                    <a:lnTo>
                      <a:pt x="606" y="85"/>
                    </a:lnTo>
                    <a:lnTo>
                      <a:pt x="619" y="97"/>
                    </a:lnTo>
                    <a:lnTo>
                      <a:pt x="632" y="108"/>
                    </a:lnTo>
                    <a:lnTo>
                      <a:pt x="644" y="122"/>
                    </a:lnTo>
                    <a:lnTo>
                      <a:pt x="656" y="135"/>
                    </a:lnTo>
                    <a:lnTo>
                      <a:pt x="666" y="148"/>
                    </a:lnTo>
                    <a:lnTo>
                      <a:pt x="677" y="163"/>
                    </a:lnTo>
                    <a:lnTo>
                      <a:pt x="687" y="178"/>
                    </a:lnTo>
                    <a:lnTo>
                      <a:pt x="696" y="194"/>
                    </a:lnTo>
                    <a:lnTo>
                      <a:pt x="703" y="209"/>
                    </a:lnTo>
                    <a:lnTo>
                      <a:pt x="711" y="227"/>
                    </a:lnTo>
                    <a:lnTo>
                      <a:pt x="718" y="243"/>
                    </a:lnTo>
                    <a:lnTo>
                      <a:pt x="724" y="260"/>
                    </a:lnTo>
                    <a:lnTo>
                      <a:pt x="729" y="277"/>
                    </a:lnTo>
                    <a:lnTo>
                      <a:pt x="733" y="295"/>
                    </a:lnTo>
                    <a:lnTo>
                      <a:pt x="736" y="315"/>
                    </a:lnTo>
                    <a:lnTo>
                      <a:pt x="739" y="332"/>
                    </a:lnTo>
                    <a:lnTo>
                      <a:pt x="740" y="352"/>
                    </a:lnTo>
                    <a:lnTo>
                      <a:pt x="740" y="371"/>
                    </a:lnTo>
                    <a:lnTo>
                      <a:pt x="740" y="390"/>
                    </a:lnTo>
                    <a:lnTo>
                      <a:pt x="739" y="408"/>
                    </a:lnTo>
                    <a:lnTo>
                      <a:pt x="736" y="427"/>
                    </a:lnTo>
                    <a:lnTo>
                      <a:pt x="733" y="445"/>
                    </a:lnTo>
                    <a:lnTo>
                      <a:pt x="729" y="463"/>
                    </a:lnTo>
                    <a:lnTo>
                      <a:pt x="724" y="481"/>
                    </a:lnTo>
                    <a:lnTo>
                      <a:pt x="718" y="498"/>
                    </a:lnTo>
                    <a:lnTo>
                      <a:pt x="711" y="515"/>
                    </a:lnTo>
                    <a:lnTo>
                      <a:pt x="703" y="531"/>
                    </a:lnTo>
                    <a:lnTo>
                      <a:pt x="696" y="547"/>
                    </a:lnTo>
                    <a:lnTo>
                      <a:pt x="687" y="562"/>
                    </a:lnTo>
                    <a:lnTo>
                      <a:pt x="677" y="577"/>
                    </a:lnTo>
                    <a:lnTo>
                      <a:pt x="666" y="592"/>
                    </a:lnTo>
                    <a:lnTo>
                      <a:pt x="656" y="605"/>
                    </a:lnTo>
                    <a:lnTo>
                      <a:pt x="644" y="620"/>
                    </a:lnTo>
                    <a:lnTo>
                      <a:pt x="632" y="632"/>
                    </a:lnTo>
                    <a:lnTo>
                      <a:pt x="619" y="645"/>
                    </a:lnTo>
                    <a:lnTo>
                      <a:pt x="606" y="655"/>
                    </a:lnTo>
                    <a:lnTo>
                      <a:pt x="591" y="667"/>
                    </a:lnTo>
                    <a:lnTo>
                      <a:pt x="577" y="678"/>
                    </a:lnTo>
                    <a:lnTo>
                      <a:pt x="563" y="687"/>
                    </a:lnTo>
                    <a:lnTo>
                      <a:pt x="546" y="695"/>
                    </a:lnTo>
                    <a:lnTo>
                      <a:pt x="530" y="704"/>
                    </a:lnTo>
                    <a:lnTo>
                      <a:pt x="514" y="712"/>
                    </a:lnTo>
                    <a:lnTo>
                      <a:pt x="497" y="718"/>
                    </a:lnTo>
                    <a:lnTo>
                      <a:pt x="481" y="724"/>
                    </a:lnTo>
                    <a:lnTo>
                      <a:pt x="463" y="730"/>
                    </a:lnTo>
                    <a:lnTo>
                      <a:pt x="444" y="733"/>
                    </a:lnTo>
                    <a:lnTo>
                      <a:pt x="426" y="737"/>
                    </a:lnTo>
                    <a:lnTo>
                      <a:pt x="408" y="738"/>
                    </a:lnTo>
                    <a:lnTo>
                      <a:pt x="389" y="740"/>
                    </a:lnTo>
                    <a:lnTo>
                      <a:pt x="370" y="740"/>
                    </a:lnTo>
                    <a:lnTo>
                      <a:pt x="350" y="740"/>
                    </a:lnTo>
                    <a:lnTo>
                      <a:pt x="333" y="738"/>
                    </a:lnTo>
                    <a:lnTo>
                      <a:pt x="313" y="737"/>
                    </a:lnTo>
                    <a:lnTo>
                      <a:pt x="296" y="733"/>
                    </a:lnTo>
                    <a:lnTo>
                      <a:pt x="278" y="730"/>
                    </a:lnTo>
                    <a:lnTo>
                      <a:pt x="260" y="724"/>
                    </a:lnTo>
                    <a:lnTo>
                      <a:pt x="244" y="718"/>
                    </a:lnTo>
                    <a:lnTo>
                      <a:pt x="226" y="712"/>
                    </a:lnTo>
                    <a:lnTo>
                      <a:pt x="210" y="704"/>
                    </a:lnTo>
                    <a:lnTo>
                      <a:pt x="193" y="695"/>
                    </a:lnTo>
                    <a:lnTo>
                      <a:pt x="178" y="687"/>
                    </a:lnTo>
                    <a:lnTo>
                      <a:pt x="164" y="678"/>
                    </a:lnTo>
                    <a:lnTo>
                      <a:pt x="149" y="667"/>
                    </a:lnTo>
                    <a:lnTo>
                      <a:pt x="134" y="655"/>
                    </a:lnTo>
                    <a:lnTo>
                      <a:pt x="122" y="645"/>
                    </a:lnTo>
                    <a:lnTo>
                      <a:pt x="109" y="632"/>
                    </a:lnTo>
                    <a:lnTo>
                      <a:pt x="97" y="620"/>
                    </a:lnTo>
                    <a:lnTo>
                      <a:pt x="85" y="605"/>
                    </a:lnTo>
                    <a:lnTo>
                      <a:pt x="73" y="592"/>
                    </a:lnTo>
                    <a:lnTo>
                      <a:pt x="63" y="577"/>
                    </a:lnTo>
                    <a:lnTo>
                      <a:pt x="54" y="562"/>
                    </a:lnTo>
                    <a:lnTo>
                      <a:pt x="45" y="547"/>
                    </a:lnTo>
                    <a:lnTo>
                      <a:pt x="36" y="531"/>
                    </a:lnTo>
                    <a:lnTo>
                      <a:pt x="29" y="515"/>
                    </a:lnTo>
                    <a:lnTo>
                      <a:pt x="23" y="498"/>
                    </a:lnTo>
                    <a:lnTo>
                      <a:pt x="17" y="481"/>
                    </a:lnTo>
                    <a:lnTo>
                      <a:pt x="12" y="463"/>
                    </a:lnTo>
                    <a:lnTo>
                      <a:pt x="8" y="445"/>
                    </a:lnTo>
                    <a:lnTo>
                      <a:pt x="5" y="427"/>
                    </a:lnTo>
                    <a:lnTo>
                      <a:pt x="2" y="408"/>
                    </a:lnTo>
                    <a:lnTo>
                      <a:pt x="0" y="390"/>
                    </a:lnTo>
                    <a:lnTo>
                      <a:pt x="0" y="371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3" name="Freeform 125"/>
              <p:cNvSpPr>
                <a:spLocks noChangeAspect="1"/>
              </p:cNvSpPr>
              <p:nvPr/>
            </p:nvSpPr>
            <p:spPr bwMode="auto">
              <a:xfrm rot="5400000">
                <a:off x="1504" y="665"/>
                <a:ext cx="1376" cy="1377"/>
              </a:xfrm>
              <a:custGeom>
                <a:avLst/>
                <a:gdLst>
                  <a:gd name="T0" fmla="*/ 290853 w 735"/>
                  <a:gd name="T1" fmla="*/ 50147575 h 735"/>
                  <a:gd name="T2" fmla="*/ 1751369 w 735"/>
                  <a:gd name="T3" fmla="*/ 41801698 h 735"/>
                  <a:gd name="T4" fmla="*/ 4305833 w 735"/>
                  <a:gd name="T5" fmla="*/ 34175122 h 735"/>
                  <a:gd name="T6" fmla="*/ 8060988 w 735"/>
                  <a:gd name="T7" fmla="*/ 26924706 h 735"/>
                  <a:gd name="T8" fmla="*/ 12366440 w 735"/>
                  <a:gd name="T9" fmla="*/ 20455993 h 735"/>
                  <a:gd name="T10" fmla="*/ 18115345 w 735"/>
                  <a:gd name="T11" fmla="*/ 14717854 h 735"/>
                  <a:gd name="T12" fmla="*/ 24153475 w 735"/>
                  <a:gd name="T13" fmla="*/ 9724076 h 735"/>
                  <a:gd name="T14" fmla="*/ 31037260 w 735"/>
                  <a:gd name="T15" fmla="*/ 5573442 h 735"/>
                  <a:gd name="T16" fmla="*/ 38525433 w 735"/>
                  <a:gd name="T17" fmla="*/ 2578505 h 735"/>
                  <a:gd name="T18" fmla="*/ 46573955 w 735"/>
                  <a:gd name="T19" fmla="*/ 734640 h 735"/>
                  <a:gd name="T20" fmla="*/ 54981197 w 735"/>
                  <a:gd name="T21" fmla="*/ 0 h 735"/>
                  <a:gd name="T22" fmla="*/ 63199796 w 735"/>
                  <a:gd name="T23" fmla="*/ 734640 h 735"/>
                  <a:gd name="T24" fmla="*/ 71102890 w 735"/>
                  <a:gd name="T25" fmla="*/ 2578505 h 735"/>
                  <a:gd name="T26" fmla="*/ 78768686 w 735"/>
                  <a:gd name="T27" fmla="*/ 5573442 h 735"/>
                  <a:gd name="T28" fmla="*/ 85627799 w 735"/>
                  <a:gd name="T29" fmla="*/ 9724076 h 735"/>
                  <a:gd name="T30" fmla="*/ 91683107 w 735"/>
                  <a:gd name="T31" fmla="*/ 14717854 h 735"/>
                  <a:gd name="T32" fmla="*/ 97262247 w 735"/>
                  <a:gd name="T33" fmla="*/ 20455993 h 735"/>
                  <a:gd name="T34" fmla="*/ 102043958 w 735"/>
                  <a:gd name="T35" fmla="*/ 26924706 h 735"/>
                  <a:gd name="T36" fmla="*/ 105470151 w 735"/>
                  <a:gd name="T37" fmla="*/ 34175122 h 735"/>
                  <a:gd name="T38" fmla="*/ 108150404 w 735"/>
                  <a:gd name="T39" fmla="*/ 41801698 h 735"/>
                  <a:gd name="T40" fmla="*/ 109486753 w 735"/>
                  <a:gd name="T41" fmla="*/ 50147575 h 735"/>
                  <a:gd name="T42" fmla="*/ 109798491 w 735"/>
                  <a:gd name="T43" fmla="*/ 58593090 h 735"/>
                  <a:gd name="T44" fmla="*/ 108596663 w 735"/>
                  <a:gd name="T45" fmla="*/ 66929053 h 735"/>
                  <a:gd name="T46" fmla="*/ 106383976 w 735"/>
                  <a:gd name="T47" fmla="*/ 74783956 h 735"/>
                  <a:gd name="T48" fmla="*/ 103316859 w 735"/>
                  <a:gd name="T49" fmla="*/ 82198913 h 735"/>
                  <a:gd name="T50" fmla="*/ 98877799 w 735"/>
                  <a:gd name="T51" fmla="*/ 88923756 h 735"/>
                  <a:gd name="T52" fmla="*/ 93843501 w 735"/>
                  <a:gd name="T53" fmla="*/ 94983774 h 735"/>
                  <a:gd name="T54" fmla="*/ 87837012 w 735"/>
                  <a:gd name="T55" fmla="*/ 100416324 h 735"/>
                  <a:gd name="T56" fmla="*/ 81140558 w 735"/>
                  <a:gd name="T57" fmla="*/ 104684945 h 735"/>
                  <a:gd name="T58" fmla="*/ 73806725 w 735"/>
                  <a:gd name="T59" fmla="*/ 108003832 h 735"/>
                  <a:gd name="T60" fmla="*/ 65970944 w 735"/>
                  <a:gd name="T61" fmla="*/ 110251200 h 735"/>
                  <a:gd name="T62" fmla="*/ 57717026 w 735"/>
                  <a:gd name="T63" fmla="*/ 111333148 h 735"/>
                  <a:gd name="T64" fmla="*/ 49493572 w 735"/>
                  <a:gd name="T65" fmla="*/ 111152495 h 735"/>
                  <a:gd name="T66" fmla="*/ 41249837 w 735"/>
                  <a:gd name="T67" fmla="*/ 109613764 h 735"/>
                  <a:gd name="T68" fmla="*/ 33421050 w 735"/>
                  <a:gd name="T69" fmla="*/ 106958471 h 735"/>
                  <a:gd name="T70" fmla="*/ 26437337 w 735"/>
                  <a:gd name="T71" fmla="*/ 103308850 h 735"/>
                  <a:gd name="T72" fmla="*/ 20027980 w 735"/>
                  <a:gd name="T73" fmla="*/ 98650122 h 735"/>
                  <a:gd name="T74" fmla="*/ 14180846 w 735"/>
                  <a:gd name="T75" fmla="*/ 93119327 h 735"/>
                  <a:gd name="T76" fmla="*/ 9424851 w 735"/>
                  <a:gd name="T77" fmla="*/ 86910457 h 735"/>
                  <a:gd name="T78" fmla="*/ 5326236 w 735"/>
                  <a:gd name="T79" fmla="*/ 79974294 h 735"/>
                  <a:gd name="T80" fmla="*/ 2554184 w 735"/>
                  <a:gd name="T81" fmla="*/ 72459746 h 735"/>
                  <a:gd name="T82" fmla="*/ 728769 w 735"/>
                  <a:gd name="T83" fmla="*/ 64210894 h 735"/>
                  <a:gd name="T84" fmla="*/ 0 w 735"/>
                  <a:gd name="T85" fmla="*/ 55720781 h 73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5" h="735">
                    <a:moveTo>
                      <a:pt x="0" y="368"/>
                    </a:moveTo>
                    <a:lnTo>
                      <a:pt x="0" y="349"/>
                    </a:lnTo>
                    <a:lnTo>
                      <a:pt x="2" y="331"/>
                    </a:lnTo>
                    <a:lnTo>
                      <a:pt x="5" y="313"/>
                    </a:lnTo>
                    <a:lnTo>
                      <a:pt x="8" y="294"/>
                    </a:lnTo>
                    <a:lnTo>
                      <a:pt x="12" y="276"/>
                    </a:lnTo>
                    <a:lnTo>
                      <a:pt x="17" y="260"/>
                    </a:lnTo>
                    <a:lnTo>
                      <a:pt x="23" y="242"/>
                    </a:lnTo>
                    <a:lnTo>
                      <a:pt x="29" y="226"/>
                    </a:lnTo>
                    <a:lnTo>
                      <a:pt x="36" y="209"/>
                    </a:lnTo>
                    <a:lnTo>
                      <a:pt x="45" y="193"/>
                    </a:lnTo>
                    <a:lnTo>
                      <a:pt x="54" y="178"/>
                    </a:lnTo>
                    <a:lnTo>
                      <a:pt x="63" y="163"/>
                    </a:lnTo>
                    <a:lnTo>
                      <a:pt x="73" y="148"/>
                    </a:lnTo>
                    <a:lnTo>
                      <a:pt x="83" y="135"/>
                    </a:lnTo>
                    <a:lnTo>
                      <a:pt x="95" y="120"/>
                    </a:lnTo>
                    <a:lnTo>
                      <a:pt x="107" y="108"/>
                    </a:lnTo>
                    <a:lnTo>
                      <a:pt x="121" y="97"/>
                    </a:lnTo>
                    <a:lnTo>
                      <a:pt x="134" y="85"/>
                    </a:lnTo>
                    <a:lnTo>
                      <a:pt x="147" y="74"/>
                    </a:lnTo>
                    <a:lnTo>
                      <a:pt x="162" y="64"/>
                    </a:lnTo>
                    <a:lnTo>
                      <a:pt x="177" y="54"/>
                    </a:lnTo>
                    <a:lnTo>
                      <a:pt x="193" y="45"/>
                    </a:lnTo>
                    <a:lnTo>
                      <a:pt x="208" y="37"/>
                    </a:lnTo>
                    <a:lnTo>
                      <a:pt x="224" y="30"/>
                    </a:lnTo>
                    <a:lnTo>
                      <a:pt x="241" y="22"/>
                    </a:lnTo>
                    <a:lnTo>
                      <a:pt x="258" y="17"/>
                    </a:lnTo>
                    <a:lnTo>
                      <a:pt x="276" y="12"/>
                    </a:lnTo>
                    <a:lnTo>
                      <a:pt x="294" y="8"/>
                    </a:lnTo>
                    <a:lnTo>
                      <a:pt x="312" y="5"/>
                    </a:lnTo>
                    <a:lnTo>
                      <a:pt x="331" y="2"/>
                    </a:lnTo>
                    <a:lnTo>
                      <a:pt x="349" y="2"/>
                    </a:lnTo>
                    <a:lnTo>
                      <a:pt x="368" y="0"/>
                    </a:lnTo>
                    <a:lnTo>
                      <a:pt x="386" y="2"/>
                    </a:lnTo>
                    <a:lnTo>
                      <a:pt x="405" y="2"/>
                    </a:lnTo>
                    <a:lnTo>
                      <a:pt x="423" y="5"/>
                    </a:lnTo>
                    <a:lnTo>
                      <a:pt x="442" y="8"/>
                    </a:lnTo>
                    <a:lnTo>
                      <a:pt x="460" y="12"/>
                    </a:lnTo>
                    <a:lnTo>
                      <a:pt x="476" y="17"/>
                    </a:lnTo>
                    <a:lnTo>
                      <a:pt x="494" y="22"/>
                    </a:lnTo>
                    <a:lnTo>
                      <a:pt x="511" y="30"/>
                    </a:lnTo>
                    <a:lnTo>
                      <a:pt x="527" y="37"/>
                    </a:lnTo>
                    <a:lnTo>
                      <a:pt x="543" y="45"/>
                    </a:lnTo>
                    <a:lnTo>
                      <a:pt x="558" y="54"/>
                    </a:lnTo>
                    <a:lnTo>
                      <a:pt x="573" y="64"/>
                    </a:lnTo>
                    <a:lnTo>
                      <a:pt x="588" y="74"/>
                    </a:lnTo>
                    <a:lnTo>
                      <a:pt x="601" y="85"/>
                    </a:lnTo>
                    <a:lnTo>
                      <a:pt x="614" y="97"/>
                    </a:lnTo>
                    <a:lnTo>
                      <a:pt x="628" y="108"/>
                    </a:lnTo>
                    <a:lnTo>
                      <a:pt x="640" y="120"/>
                    </a:lnTo>
                    <a:lnTo>
                      <a:pt x="651" y="135"/>
                    </a:lnTo>
                    <a:lnTo>
                      <a:pt x="662" y="148"/>
                    </a:lnTo>
                    <a:lnTo>
                      <a:pt x="672" y="163"/>
                    </a:lnTo>
                    <a:lnTo>
                      <a:pt x="683" y="178"/>
                    </a:lnTo>
                    <a:lnTo>
                      <a:pt x="692" y="193"/>
                    </a:lnTo>
                    <a:lnTo>
                      <a:pt x="699" y="209"/>
                    </a:lnTo>
                    <a:lnTo>
                      <a:pt x="706" y="226"/>
                    </a:lnTo>
                    <a:lnTo>
                      <a:pt x="712" y="242"/>
                    </a:lnTo>
                    <a:lnTo>
                      <a:pt x="718" y="260"/>
                    </a:lnTo>
                    <a:lnTo>
                      <a:pt x="724" y="276"/>
                    </a:lnTo>
                    <a:lnTo>
                      <a:pt x="727" y="294"/>
                    </a:lnTo>
                    <a:lnTo>
                      <a:pt x="732" y="313"/>
                    </a:lnTo>
                    <a:lnTo>
                      <a:pt x="733" y="331"/>
                    </a:lnTo>
                    <a:lnTo>
                      <a:pt x="735" y="349"/>
                    </a:lnTo>
                    <a:lnTo>
                      <a:pt x="735" y="368"/>
                    </a:lnTo>
                    <a:lnTo>
                      <a:pt x="735" y="387"/>
                    </a:lnTo>
                    <a:lnTo>
                      <a:pt x="733" y="406"/>
                    </a:lnTo>
                    <a:lnTo>
                      <a:pt x="732" y="424"/>
                    </a:lnTo>
                    <a:lnTo>
                      <a:pt x="727" y="442"/>
                    </a:lnTo>
                    <a:lnTo>
                      <a:pt x="724" y="460"/>
                    </a:lnTo>
                    <a:lnTo>
                      <a:pt x="718" y="478"/>
                    </a:lnTo>
                    <a:lnTo>
                      <a:pt x="712" y="494"/>
                    </a:lnTo>
                    <a:lnTo>
                      <a:pt x="706" y="512"/>
                    </a:lnTo>
                    <a:lnTo>
                      <a:pt x="699" y="528"/>
                    </a:lnTo>
                    <a:lnTo>
                      <a:pt x="692" y="543"/>
                    </a:lnTo>
                    <a:lnTo>
                      <a:pt x="683" y="559"/>
                    </a:lnTo>
                    <a:lnTo>
                      <a:pt x="672" y="574"/>
                    </a:lnTo>
                    <a:lnTo>
                      <a:pt x="662" y="587"/>
                    </a:lnTo>
                    <a:lnTo>
                      <a:pt x="651" y="602"/>
                    </a:lnTo>
                    <a:lnTo>
                      <a:pt x="640" y="615"/>
                    </a:lnTo>
                    <a:lnTo>
                      <a:pt x="628" y="627"/>
                    </a:lnTo>
                    <a:lnTo>
                      <a:pt x="614" y="641"/>
                    </a:lnTo>
                    <a:lnTo>
                      <a:pt x="601" y="651"/>
                    </a:lnTo>
                    <a:lnTo>
                      <a:pt x="588" y="663"/>
                    </a:lnTo>
                    <a:lnTo>
                      <a:pt x="573" y="672"/>
                    </a:lnTo>
                    <a:lnTo>
                      <a:pt x="558" y="682"/>
                    </a:lnTo>
                    <a:lnTo>
                      <a:pt x="543" y="691"/>
                    </a:lnTo>
                    <a:lnTo>
                      <a:pt x="527" y="700"/>
                    </a:lnTo>
                    <a:lnTo>
                      <a:pt x="511" y="706"/>
                    </a:lnTo>
                    <a:lnTo>
                      <a:pt x="494" y="713"/>
                    </a:lnTo>
                    <a:lnTo>
                      <a:pt x="476" y="719"/>
                    </a:lnTo>
                    <a:lnTo>
                      <a:pt x="460" y="724"/>
                    </a:lnTo>
                    <a:lnTo>
                      <a:pt x="442" y="728"/>
                    </a:lnTo>
                    <a:lnTo>
                      <a:pt x="423" y="731"/>
                    </a:lnTo>
                    <a:lnTo>
                      <a:pt x="405" y="734"/>
                    </a:lnTo>
                    <a:lnTo>
                      <a:pt x="386" y="735"/>
                    </a:lnTo>
                    <a:lnTo>
                      <a:pt x="368" y="735"/>
                    </a:lnTo>
                    <a:lnTo>
                      <a:pt x="349" y="735"/>
                    </a:lnTo>
                    <a:lnTo>
                      <a:pt x="331" y="734"/>
                    </a:lnTo>
                    <a:lnTo>
                      <a:pt x="312" y="731"/>
                    </a:lnTo>
                    <a:lnTo>
                      <a:pt x="294" y="728"/>
                    </a:lnTo>
                    <a:lnTo>
                      <a:pt x="276" y="724"/>
                    </a:lnTo>
                    <a:lnTo>
                      <a:pt x="258" y="719"/>
                    </a:lnTo>
                    <a:lnTo>
                      <a:pt x="241" y="713"/>
                    </a:lnTo>
                    <a:lnTo>
                      <a:pt x="224" y="706"/>
                    </a:lnTo>
                    <a:lnTo>
                      <a:pt x="208" y="700"/>
                    </a:lnTo>
                    <a:lnTo>
                      <a:pt x="193" y="691"/>
                    </a:lnTo>
                    <a:lnTo>
                      <a:pt x="177" y="682"/>
                    </a:lnTo>
                    <a:lnTo>
                      <a:pt x="162" y="672"/>
                    </a:lnTo>
                    <a:lnTo>
                      <a:pt x="147" y="663"/>
                    </a:lnTo>
                    <a:lnTo>
                      <a:pt x="134" y="651"/>
                    </a:lnTo>
                    <a:lnTo>
                      <a:pt x="121" y="641"/>
                    </a:lnTo>
                    <a:lnTo>
                      <a:pt x="107" y="627"/>
                    </a:lnTo>
                    <a:lnTo>
                      <a:pt x="95" y="615"/>
                    </a:lnTo>
                    <a:lnTo>
                      <a:pt x="83" y="602"/>
                    </a:lnTo>
                    <a:lnTo>
                      <a:pt x="73" y="587"/>
                    </a:lnTo>
                    <a:lnTo>
                      <a:pt x="63" y="574"/>
                    </a:lnTo>
                    <a:lnTo>
                      <a:pt x="54" y="559"/>
                    </a:lnTo>
                    <a:lnTo>
                      <a:pt x="45" y="543"/>
                    </a:lnTo>
                    <a:lnTo>
                      <a:pt x="36" y="528"/>
                    </a:lnTo>
                    <a:lnTo>
                      <a:pt x="29" y="512"/>
                    </a:lnTo>
                    <a:lnTo>
                      <a:pt x="23" y="494"/>
                    </a:lnTo>
                    <a:lnTo>
                      <a:pt x="17" y="478"/>
                    </a:lnTo>
                    <a:lnTo>
                      <a:pt x="12" y="460"/>
                    </a:lnTo>
                    <a:lnTo>
                      <a:pt x="8" y="442"/>
                    </a:lnTo>
                    <a:lnTo>
                      <a:pt x="5" y="424"/>
                    </a:lnTo>
                    <a:lnTo>
                      <a:pt x="2" y="406"/>
                    </a:lnTo>
                    <a:lnTo>
                      <a:pt x="0" y="387"/>
                    </a:lnTo>
                    <a:lnTo>
                      <a:pt x="0" y="368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4" name="Freeform 126"/>
              <p:cNvSpPr>
                <a:spLocks noChangeAspect="1"/>
              </p:cNvSpPr>
              <p:nvPr/>
            </p:nvSpPr>
            <p:spPr bwMode="auto">
              <a:xfrm rot="5400000">
                <a:off x="1505" y="671"/>
                <a:ext cx="1366" cy="1365"/>
              </a:xfrm>
              <a:custGeom>
                <a:avLst/>
                <a:gdLst>
                  <a:gd name="T0" fmla="*/ 289351 w 730"/>
                  <a:gd name="T1" fmla="*/ 48804356 h 729"/>
                  <a:gd name="T2" fmla="*/ 1734393 w 730"/>
                  <a:gd name="T3" fmla="*/ 40721470 h 729"/>
                  <a:gd name="T4" fmla="*/ 4272451 w 730"/>
                  <a:gd name="T5" fmla="*/ 33303392 h 729"/>
                  <a:gd name="T6" fmla="*/ 7994751 w 730"/>
                  <a:gd name="T7" fmla="*/ 26247978 h 729"/>
                  <a:gd name="T8" fmla="*/ 12267195 w 730"/>
                  <a:gd name="T9" fmla="*/ 19749194 h 729"/>
                  <a:gd name="T10" fmla="*/ 17896142 w 730"/>
                  <a:gd name="T11" fmla="*/ 14241038 h 729"/>
                  <a:gd name="T12" fmla="*/ 23813863 w 730"/>
                  <a:gd name="T13" fmla="*/ 9263871 h 729"/>
                  <a:gd name="T14" fmla="*/ 30622677 w 730"/>
                  <a:gd name="T15" fmla="*/ 5292410 h 729"/>
                  <a:gd name="T16" fmla="*/ 38049795 w 730"/>
                  <a:gd name="T17" fmla="*/ 2403308 h 729"/>
                  <a:gd name="T18" fmla="*/ 45879260 w 730"/>
                  <a:gd name="T19" fmla="*/ 545725 h 729"/>
                  <a:gd name="T20" fmla="*/ 54028303 w 730"/>
                  <a:gd name="T21" fmla="*/ 0 h 729"/>
                  <a:gd name="T22" fmla="*/ 62219328 w 730"/>
                  <a:gd name="T23" fmla="*/ 545725 h 729"/>
                  <a:gd name="T24" fmla="*/ 70025698 w 730"/>
                  <a:gd name="T25" fmla="*/ 2403308 h 729"/>
                  <a:gd name="T26" fmla="*/ 77648837 w 730"/>
                  <a:gd name="T27" fmla="*/ 5292410 h 729"/>
                  <a:gd name="T28" fmla="*/ 84109569 w 730"/>
                  <a:gd name="T29" fmla="*/ 9263871 h 729"/>
                  <a:gd name="T30" fmla="*/ 90277823 w 730"/>
                  <a:gd name="T31" fmla="*/ 14241038 h 729"/>
                  <a:gd name="T32" fmla="*/ 95651875 w 730"/>
                  <a:gd name="T33" fmla="*/ 19749194 h 729"/>
                  <a:gd name="T34" fmla="*/ 100265250 w 730"/>
                  <a:gd name="T35" fmla="*/ 26247978 h 729"/>
                  <a:gd name="T36" fmla="*/ 103620787 w 730"/>
                  <a:gd name="T37" fmla="*/ 33303392 h 729"/>
                  <a:gd name="T38" fmla="*/ 106339333 w 730"/>
                  <a:gd name="T39" fmla="*/ 40721470 h 729"/>
                  <a:gd name="T40" fmla="*/ 107895479 w 730"/>
                  <a:gd name="T41" fmla="*/ 48804356 h 729"/>
                  <a:gd name="T42" fmla="*/ 107895479 w 730"/>
                  <a:gd name="T43" fmla="*/ 57230147 h 729"/>
                  <a:gd name="T44" fmla="*/ 107064165 w 730"/>
                  <a:gd name="T45" fmla="*/ 65498433 h 729"/>
                  <a:gd name="T46" fmla="*/ 104828277 w 730"/>
                  <a:gd name="T47" fmla="*/ 73298680 h 729"/>
                  <a:gd name="T48" fmla="*/ 101614221 w 730"/>
                  <a:gd name="T49" fmla="*/ 80612459 h 729"/>
                  <a:gd name="T50" fmla="*/ 97259468 w 730"/>
                  <a:gd name="T51" fmla="*/ 87246482 h 729"/>
                  <a:gd name="T52" fmla="*/ 92256667 w 730"/>
                  <a:gd name="T53" fmla="*/ 93228021 h 729"/>
                  <a:gd name="T54" fmla="*/ 86338947 w 730"/>
                  <a:gd name="T55" fmla="*/ 98281547 h 729"/>
                  <a:gd name="T56" fmla="*/ 79834704 w 730"/>
                  <a:gd name="T57" fmla="*/ 102683709 h 729"/>
                  <a:gd name="T58" fmla="*/ 72561826 w 730"/>
                  <a:gd name="T59" fmla="*/ 105972850 h 729"/>
                  <a:gd name="T60" fmla="*/ 64851202 w 730"/>
                  <a:gd name="T61" fmla="*/ 108231432 h 729"/>
                  <a:gd name="T62" fmla="*/ 56880064 w 730"/>
                  <a:gd name="T63" fmla="*/ 109072336 h 729"/>
                  <a:gd name="T64" fmla="*/ 48582585 w 730"/>
                  <a:gd name="T65" fmla="*/ 108778604 h 729"/>
                  <a:gd name="T66" fmla="*/ 40768103 w 730"/>
                  <a:gd name="T67" fmla="*/ 107495020 h 729"/>
                  <a:gd name="T68" fmla="*/ 32990229 w 730"/>
                  <a:gd name="T69" fmla="*/ 104767517 h 729"/>
                  <a:gd name="T70" fmla="*/ 26169884 w 730"/>
                  <a:gd name="T71" fmla="*/ 101316897 h 729"/>
                  <a:gd name="T72" fmla="*/ 19863983 w 730"/>
                  <a:gd name="T73" fmla="*/ 96525028 h 729"/>
                  <a:gd name="T74" fmla="*/ 14080376 w 730"/>
                  <a:gd name="T75" fmla="*/ 91271109 h 729"/>
                  <a:gd name="T76" fmla="*/ 9357113 w 730"/>
                  <a:gd name="T77" fmla="*/ 85010281 h 729"/>
                  <a:gd name="T78" fmla="*/ 5289403 w 730"/>
                  <a:gd name="T79" fmla="*/ 78104766 h 729"/>
                  <a:gd name="T80" fmla="*/ 2534446 w 730"/>
                  <a:gd name="T81" fmla="*/ 70910085 h 729"/>
                  <a:gd name="T82" fmla="*/ 723815 w 730"/>
                  <a:gd name="T83" fmla="*/ 62827149 h 729"/>
                  <a:gd name="T84" fmla="*/ 0 w 730"/>
                  <a:gd name="T85" fmla="*/ 54586633 h 72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0" h="729">
                    <a:moveTo>
                      <a:pt x="0" y="364"/>
                    </a:moveTo>
                    <a:lnTo>
                      <a:pt x="0" y="345"/>
                    </a:lnTo>
                    <a:lnTo>
                      <a:pt x="2" y="326"/>
                    </a:lnTo>
                    <a:lnTo>
                      <a:pt x="5" y="308"/>
                    </a:lnTo>
                    <a:lnTo>
                      <a:pt x="8" y="290"/>
                    </a:lnTo>
                    <a:lnTo>
                      <a:pt x="12" y="272"/>
                    </a:lnTo>
                    <a:lnTo>
                      <a:pt x="17" y="256"/>
                    </a:lnTo>
                    <a:lnTo>
                      <a:pt x="23" y="238"/>
                    </a:lnTo>
                    <a:lnTo>
                      <a:pt x="29" y="222"/>
                    </a:lnTo>
                    <a:lnTo>
                      <a:pt x="36" y="206"/>
                    </a:lnTo>
                    <a:lnTo>
                      <a:pt x="45" y="191"/>
                    </a:lnTo>
                    <a:lnTo>
                      <a:pt x="54" y="175"/>
                    </a:lnTo>
                    <a:lnTo>
                      <a:pt x="63" y="160"/>
                    </a:lnTo>
                    <a:lnTo>
                      <a:pt x="73" y="145"/>
                    </a:lnTo>
                    <a:lnTo>
                      <a:pt x="83" y="132"/>
                    </a:lnTo>
                    <a:lnTo>
                      <a:pt x="95" y="118"/>
                    </a:lnTo>
                    <a:lnTo>
                      <a:pt x="107" y="106"/>
                    </a:lnTo>
                    <a:lnTo>
                      <a:pt x="121" y="95"/>
                    </a:lnTo>
                    <a:lnTo>
                      <a:pt x="134" y="83"/>
                    </a:lnTo>
                    <a:lnTo>
                      <a:pt x="147" y="72"/>
                    </a:lnTo>
                    <a:lnTo>
                      <a:pt x="161" y="62"/>
                    </a:lnTo>
                    <a:lnTo>
                      <a:pt x="177" y="52"/>
                    </a:lnTo>
                    <a:lnTo>
                      <a:pt x="192" y="43"/>
                    </a:lnTo>
                    <a:lnTo>
                      <a:pt x="207" y="35"/>
                    </a:lnTo>
                    <a:lnTo>
                      <a:pt x="223" y="28"/>
                    </a:lnTo>
                    <a:lnTo>
                      <a:pt x="241" y="22"/>
                    </a:lnTo>
                    <a:lnTo>
                      <a:pt x="257" y="16"/>
                    </a:lnTo>
                    <a:lnTo>
                      <a:pt x="275" y="12"/>
                    </a:lnTo>
                    <a:lnTo>
                      <a:pt x="293" y="7"/>
                    </a:lnTo>
                    <a:lnTo>
                      <a:pt x="310" y="4"/>
                    </a:lnTo>
                    <a:lnTo>
                      <a:pt x="328" y="1"/>
                    </a:lnTo>
                    <a:lnTo>
                      <a:pt x="347" y="0"/>
                    </a:lnTo>
                    <a:lnTo>
                      <a:pt x="365" y="0"/>
                    </a:lnTo>
                    <a:lnTo>
                      <a:pt x="384" y="0"/>
                    </a:lnTo>
                    <a:lnTo>
                      <a:pt x="402" y="1"/>
                    </a:lnTo>
                    <a:lnTo>
                      <a:pt x="420" y="4"/>
                    </a:lnTo>
                    <a:lnTo>
                      <a:pt x="438" y="7"/>
                    </a:lnTo>
                    <a:lnTo>
                      <a:pt x="457" y="12"/>
                    </a:lnTo>
                    <a:lnTo>
                      <a:pt x="473" y="16"/>
                    </a:lnTo>
                    <a:lnTo>
                      <a:pt x="490" y="22"/>
                    </a:lnTo>
                    <a:lnTo>
                      <a:pt x="508" y="28"/>
                    </a:lnTo>
                    <a:lnTo>
                      <a:pt x="524" y="35"/>
                    </a:lnTo>
                    <a:lnTo>
                      <a:pt x="539" y="43"/>
                    </a:lnTo>
                    <a:lnTo>
                      <a:pt x="555" y="52"/>
                    </a:lnTo>
                    <a:lnTo>
                      <a:pt x="568" y="62"/>
                    </a:lnTo>
                    <a:lnTo>
                      <a:pt x="583" y="72"/>
                    </a:lnTo>
                    <a:lnTo>
                      <a:pt x="597" y="83"/>
                    </a:lnTo>
                    <a:lnTo>
                      <a:pt x="610" y="95"/>
                    </a:lnTo>
                    <a:lnTo>
                      <a:pt x="623" y="106"/>
                    </a:lnTo>
                    <a:lnTo>
                      <a:pt x="635" y="118"/>
                    </a:lnTo>
                    <a:lnTo>
                      <a:pt x="646" y="132"/>
                    </a:lnTo>
                    <a:lnTo>
                      <a:pt x="657" y="145"/>
                    </a:lnTo>
                    <a:lnTo>
                      <a:pt x="668" y="160"/>
                    </a:lnTo>
                    <a:lnTo>
                      <a:pt x="677" y="175"/>
                    </a:lnTo>
                    <a:lnTo>
                      <a:pt x="686" y="191"/>
                    </a:lnTo>
                    <a:lnTo>
                      <a:pt x="693" y="206"/>
                    </a:lnTo>
                    <a:lnTo>
                      <a:pt x="700" y="222"/>
                    </a:lnTo>
                    <a:lnTo>
                      <a:pt x="708" y="238"/>
                    </a:lnTo>
                    <a:lnTo>
                      <a:pt x="712" y="256"/>
                    </a:lnTo>
                    <a:lnTo>
                      <a:pt x="718" y="272"/>
                    </a:lnTo>
                    <a:lnTo>
                      <a:pt x="723" y="290"/>
                    </a:lnTo>
                    <a:lnTo>
                      <a:pt x="726" y="308"/>
                    </a:lnTo>
                    <a:lnTo>
                      <a:pt x="729" y="326"/>
                    </a:lnTo>
                    <a:lnTo>
                      <a:pt x="729" y="345"/>
                    </a:lnTo>
                    <a:lnTo>
                      <a:pt x="730" y="364"/>
                    </a:lnTo>
                    <a:lnTo>
                      <a:pt x="729" y="382"/>
                    </a:lnTo>
                    <a:lnTo>
                      <a:pt x="729" y="401"/>
                    </a:lnTo>
                    <a:lnTo>
                      <a:pt x="726" y="419"/>
                    </a:lnTo>
                    <a:lnTo>
                      <a:pt x="723" y="437"/>
                    </a:lnTo>
                    <a:lnTo>
                      <a:pt x="718" y="455"/>
                    </a:lnTo>
                    <a:lnTo>
                      <a:pt x="712" y="473"/>
                    </a:lnTo>
                    <a:lnTo>
                      <a:pt x="708" y="489"/>
                    </a:lnTo>
                    <a:lnTo>
                      <a:pt x="700" y="505"/>
                    </a:lnTo>
                    <a:lnTo>
                      <a:pt x="693" y="521"/>
                    </a:lnTo>
                    <a:lnTo>
                      <a:pt x="686" y="538"/>
                    </a:lnTo>
                    <a:lnTo>
                      <a:pt x="677" y="553"/>
                    </a:lnTo>
                    <a:lnTo>
                      <a:pt x="668" y="567"/>
                    </a:lnTo>
                    <a:lnTo>
                      <a:pt x="657" y="582"/>
                    </a:lnTo>
                    <a:lnTo>
                      <a:pt x="646" y="596"/>
                    </a:lnTo>
                    <a:lnTo>
                      <a:pt x="635" y="609"/>
                    </a:lnTo>
                    <a:lnTo>
                      <a:pt x="623" y="622"/>
                    </a:lnTo>
                    <a:lnTo>
                      <a:pt x="610" y="634"/>
                    </a:lnTo>
                    <a:lnTo>
                      <a:pt x="597" y="644"/>
                    </a:lnTo>
                    <a:lnTo>
                      <a:pt x="583" y="656"/>
                    </a:lnTo>
                    <a:lnTo>
                      <a:pt x="568" y="667"/>
                    </a:lnTo>
                    <a:lnTo>
                      <a:pt x="555" y="676"/>
                    </a:lnTo>
                    <a:lnTo>
                      <a:pt x="539" y="685"/>
                    </a:lnTo>
                    <a:lnTo>
                      <a:pt x="524" y="692"/>
                    </a:lnTo>
                    <a:lnTo>
                      <a:pt x="508" y="699"/>
                    </a:lnTo>
                    <a:lnTo>
                      <a:pt x="490" y="707"/>
                    </a:lnTo>
                    <a:lnTo>
                      <a:pt x="473" y="711"/>
                    </a:lnTo>
                    <a:lnTo>
                      <a:pt x="457" y="717"/>
                    </a:lnTo>
                    <a:lnTo>
                      <a:pt x="438" y="722"/>
                    </a:lnTo>
                    <a:lnTo>
                      <a:pt x="420" y="725"/>
                    </a:lnTo>
                    <a:lnTo>
                      <a:pt x="402" y="726"/>
                    </a:lnTo>
                    <a:lnTo>
                      <a:pt x="384" y="728"/>
                    </a:lnTo>
                    <a:lnTo>
                      <a:pt x="365" y="729"/>
                    </a:lnTo>
                    <a:lnTo>
                      <a:pt x="347" y="728"/>
                    </a:lnTo>
                    <a:lnTo>
                      <a:pt x="328" y="726"/>
                    </a:lnTo>
                    <a:lnTo>
                      <a:pt x="310" y="725"/>
                    </a:lnTo>
                    <a:lnTo>
                      <a:pt x="293" y="722"/>
                    </a:lnTo>
                    <a:lnTo>
                      <a:pt x="275" y="717"/>
                    </a:lnTo>
                    <a:lnTo>
                      <a:pt x="257" y="711"/>
                    </a:lnTo>
                    <a:lnTo>
                      <a:pt x="241" y="707"/>
                    </a:lnTo>
                    <a:lnTo>
                      <a:pt x="223" y="699"/>
                    </a:lnTo>
                    <a:lnTo>
                      <a:pt x="207" y="692"/>
                    </a:lnTo>
                    <a:lnTo>
                      <a:pt x="192" y="685"/>
                    </a:lnTo>
                    <a:lnTo>
                      <a:pt x="177" y="676"/>
                    </a:lnTo>
                    <a:lnTo>
                      <a:pt x="161" y="667"/>
                    </a:lnTo>
                    <a:lnTo>
                      <a:pt x="147" y="656"/>
                    </a:lnTo>
                    <a:lnTo>
                      <a:pt x="134" y="644"/>
                    </a:lnTo>
                    <a:lnTo>
                      <a:pt x="121" y="634"/>
                    </a:lnTo>
                    <a:lnTo>
                      <a:pt x="107" y="622"/>
                    </a:lnTo>
                    <a:lnTo>
                      <a:pt x="95" y="609"/>
                    </a:lnTo>
                    <a:lnTo>
                      <a:pt x="83" y="596"/>
                    </a:lnTo>
                    <a:lnTo>
                      <a:pt x="73" y="582"/>
                    </a:lnTo>
                    <a:lnTo>
                      <a:pt x="63" y="567"/>
                    </a:lnTo>
                    <a:lnTo>
                      <a:pt x="54" y="553"/>
                    </a:lnTo>
                    <a:lnTo>
                      <a:pt x="45" y="538"/>
                    </a:lnTo>
                    <a:lnTo>
                      <a:pt x="36" y="521"/>
                    </a:lnTo>
                    <a:lnTo>
                      <a:pt x="29" y="505"/>
                    </a:lnTo>
                    <a:lnTo>
                      <a:pt x="23" y="489"/>
                    </a:lnTo>
                    <a:lnTo>
                      <a:pt x="17" y="473"/>
                    </a:lnTo>
                    <a:lnTo>
                      <a:pt x="12" y="455"/>
                    </a:lnTo>
                    <a:lnTo>
                      <a:pt x="8" y="437"/>
                    </a:lnTo>
                    <a:lnTo>
                      <a:pt x="5" y="419"/>
                    </a:lnTo>
                    <a:lnTo>
                      <a:pt x="2" y="401"/>
                    </a:lnTo>
                    <a:lnTo>
                      <a:pt x="0" y="382"/>
                    </a:ln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5" name="Freeform 127"/>
              <p:cNvSpPr>
                <a:spLocks noChangeAspect="1"/>
              </p:cNvSpPr>
              <p:nvPr/>
            </p:nvSpPr>
            <p:spPr bwMode="auto">
              <a:xfrm rot="5400000">
                <a:off x="1510" y="677"/>
                <a:ext cx="1356" cy="1353"/>
              </a:xfrm>
              <a:custGeom>
                <a:avLst/>
                <a:gdLst>
                  <a:gd name="T0" fmla="*/ 478743 w 724"/>
                  <a:gd name="T1" fmla="*/ 48003721 h 723"/>
                  <a:gd name="T2" fmla="*/ 1766422 w 724"/>
                  <a:gd name="T3" fmla="*/ 40181770 h 723"/>
                  <a:gd name="T4" fmla="*/ 4516433 w 724"/>
                  <a:gd name="T5" fmla="*/ 32642830 h 723"/>
                  <a:gd name="T6" fmla="*/ 8115188 w 724"/>
                  <a:gd name="T7" fmla="*/ 25905096 h 723"/>
                  <a:gd name="T8" fmla="*/ 12451584 w 724"/>
                  <a:gd name="T9" fmla="*/ 19573574 h 723"/>
                  <a:gd name="T10" fmla="*/ 17961089 w 724"/>
                  <a:gd name="T11" fmla="*/ 13805402 h 723"/>
                  <a:gd name="T12" fmla="*/ 24301970 w 724"/>
                  <a:gd name="T13" fmla="*/ 9185796 h 723"/>
                  <a:gd name="T14" fmla="*/ 31044354 w 724"/>
                  <a:gd name="T15" fmla="*/ 5160971 h 723"/>
                  <a:gd name="T16" fmla="*/ 38423871 w 724"/>
                  <a:gd name="T17" fmla="*/ 2372565 h 723"/>
                  <a:gd name="T18" fmla="*/ 46247777 w 724"/>
                  <a:gd name="T19" fmla="*/ 542078 h 723"/>
                  <a:gd name="T20" fmla="*/ 54546164 w 724"/>
                  <a:gd name="T21" fmla="*/ 0 h 723"/>
                  <a:gd name="T22" fmla="*/ 62821972 w 724"/>
                  <a:gd name="T23" fmla="*/ 542078 h 723"/>
                  <a:gd name="T24" fmla="*/ 70776266 w 724"/>
                  <a:gd name="T25" fmla="*/ 2372565 h 723"/>
                  <a:gd name="T26" fmla="*/ 78159834 w 724"/>
                  <a:gd name="T27" fmla="*/ 5160971 h 723"/>
                  <a:gd name="T28" fmla="*/ 85100661 w 724"/>
                  <a:gd name="T29" fmla="*/ 9185796 h 723"/>
                  <a:gd name="T30" fmla="*/ 91109174 w 724"/>
                  <a:gd name="T31" fmla="*/ 13805402 h 723"/>
                  <a:gd name="T32" fmla="*/ 96815948 w 724"/>
                  <a:gd name="T33" fmla="*/ 19573574 h 723"/>
                  <a:gd name="T34" fmla="*/ 101246875 w 724"/>
                  <a:gd name="T35" fmla="*/ 25905096 h 723"/>
                  <a:gd name="T36" fmla="*/ 104865187 w 724"/>
                  <a:gd name="T37" fmla="*/ 32642830 h 723"/>
                  <a:gd name="T38" fmla="*/ 107262535 w 724"/>
                  <a:gd name="T39" fmla="*/ 40181770 h 723"/>
                  <a:gd name="T40" fmla="*/ 108899246 w 724"/>
                  <a:gd name="T41" fmla="*/ 48003721 h 723"/>
                  <a:gd name="T42" fmla="*/ 109065940 w 724"/>
                  <a:gd name="T43" fmla="*/ 56467919 h 723"/>
                  <a:gd name="T44" fmla="*/ 107978728 w 724"/>
                  <a:gd name="T45" fmla="*/ 64336387 h 723"/>
                  <a:gd name="T46" fmla="*/ 105763222 w 724"/>
                  <a:gd name="T47" fmla="*/ 72016638 h 723"/>
                  <a:gd name="T48" fmla="*/ 102553109 w 724"/>
                  <a:gd name="T49" fmla="*/ 78998492 h 723"/>
                  <a:gd name="T50" fmla="*/ 98380890 w 724"/>
                  <a:gd name="T51" fmla="*/ 85737280 h 723"/>
                  <a:gd name="T52" fmla="*/ 93215008 w 724"/>
                  <a:gd name="T53" fmla="*/ 91675178 h 723"/>
                  <a:gd name="T54" fmla="*/ 87166924 w 724"/>
                  <a:gd name="T55" fmla="*/ 96643267 h 723"/>
                  <a:gd name="T56" fmla="*/ 80727374 w 724"/>
                  <a:gd name="T57" fmla="*/ 100861969 h 723"/>
                  <a:gd name="T58" fmla="*/ 73335889 w 724"/>
                  <a:gd name="T59" fmla="*/ 103929653 h 723"/>
                  <a:gd name="T60" fmla="*/ 65528213 w 724"/>
                  <a:gd name="T61" fmla="*/ 106163113 h 723"/>
                  <a:gd name="T62" fmla="*/ 57410650 w 724"/>
                  <a:gd name="T63" fmla="*/ 107192230 h 723"/>
                  <a:gd name="T64" fmla="*/ 48986699 w 724"/>
                  <a:gd name="T65" fmla="*/ 107022714 h 723"/>
                  <a:gd name="T66" fmla="*/ 40918864 w 724"/>
                  <a:gd name="T67" fmla="*/ 105466253 h 723"/>
                  <a:gd name="T68" fmla="*/ 33639830 w 724"/>
                  <a:gd name="T69" fmla="*/ 103093699 h 723"/>
                  <a:gd name="T70" fmla="*/ 26363966 w 724"/>
                  <a:gd name="T71" fmla="*/ 99490744 h 723"/>
                  <a:gd name="T72" fmla="*/ 19880189 w 724"/>
                  <a:gd name="T73" fmla="*/ 94923903 h 723"/>
                  <a:gd name="T74" fmla="*/ 14306712 w 724"/>
                  <a:gd name="T75" fmla="*/ 89540838 h 723"/>
                  <a:gd name="T76" fmla="*/ 9487222 w 724"/>
                  <a:gd name="T77" fmla="*/ 83573367 h 723"/>
                  <a:gd name="T78" fmla="*/ 5359775 w 724"/>
                  <a:gd name="T79" fmla="*/ 76763091 h 723"/>
                  <a:gd name="T80" fmla="*/ 2567519 w 724"/>
                  <a:gd name="T81" fmla="*/ 69731593 h 723"/>
                  <a:gd name="T82" fmla="*/ 731933 w 724"/>
                  <a:gd name="T83" fmla="*/ 61643202 h 723"/>
                  <a:gd name="T84" fmla="*/ 0 w 724"/>
                  <a:gd name="T85" fmla="*/ 53554016 h 7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24" h="723">
                    <a:moveTo>
                      <a:pt x="0" y="361"/>
                    </a:moveTo>
                    <a:lnTo>
                      <a:pt x="2" y="344"/>
                    </a:lnTo>
                    <a:lnTo>
                      <a:pt x="3" y="324"/>
                    </a:lnTo>
                    <a:lnTo>
                      <a:pt x="5" y="306"/>
                    </a:lnTo>
                    <a:lnTo>
                      <a:pt x="8" y="289"/>
                    </a:lnTo>
                    <a:lnTo>
                      <a:pt x="12" y="271"/>
                    </a:lnTo>
                    <a:lnTo>
                      <a:pt x="17" y="255"/>
                    </a:lnTo>
                    <a:lnTo>
                      <a:pt x="23" y="237"/>
                    </a:lnTo>
                    <a:lnTo>
                      <a:pt x="30" y="220"/>
                    </a:lnTo>
                    <a:lnTo>
                      <a:pt x="36" y="204"/>
                    </a:lnTo>
                    <a:lnTo>
                      <a:pt x="45" y="189"/>
                    </a:lnTo>
                    <a:lnTo>
                      <a:pt x="54" y="175"/>
                    </a:lnTo>
                    <a:lnTo>
                      <a:pt x="63" y="160"/>
                    </a:lnTo>
                    <a:lnTo>
                      <a:pt x="73" y="145"/>
                    </a:lnTo>
                    <a:lnTo>
                      <a:pt x="83" y="132"/>
                    </a:lnTo>
                    <a:lnTo>
                      <a:pt x="95" y="118"/>
                    </a:lnTo>
                    <a:lnTo>
                      <a:pt x="107" y="106"/>
                    </a:lnTo>
                    <a:lnTo>
                      <a:pt x="119" y="93"/>
                    </a:lnTo>
                    <a:lnTo>
                      <a:pt x="132" y="83"/>
                    </a:lnTo>
                    <a:lnTo>
                      <a:pt x="146" y="72"/>
                    </a:lnTo>
                    <a:lnTo>
                      <a:pt x="161" y="62"/>
                    </a:lnTo>
                    <a:lnTo>
                      <a:pt x="175" y="52"/>
                    </a:lnTo>
                    <a:lnTo>
                      <a:pt x="190" y="44"/>
                    </a:lnTo>
                    <a:lnTo>
                      <a:pt x="206" y="35"/>
                    </a:lnTo>
                    <a:lnTo>
                      <a:pt x="223" y="28"/>
                    </a:lnTo>
                    <a:lnTo>
                      <a:pt x="238" y="22"/>
                    </a:lnTo>
                    <a:lnTo>
                      <a:pt x="255" y="16"/>
                    </a:lnTo>
                    <a:lnTo>
                      <a:pt x="272" y="11"/>
                    </a:lnTo>
                    <a:lnTo>
                      <a:pt x="290" y="7"/>
                    </a:lnTo>
                    <a:lnTo>
                      <a:pt x="307" y="4"/>
                    </a:lnTo>
                    <a:lnTo>
                      <a:pt x="325" y="1"/>
                    </a:lnTo>
                    <a:lnTo>
                      <a:pt x="344" y="0"/>
                    </a:lnTo>
                    <a:lnTo>
                      <a:pt x="362" y="0"/>
                    </a:lnTo>
                    <a:lnTo>
                      <a:pt x="381" y="0"/>
                    </a:lnTo>
                    <a:lnTo>
                      <a:pt x="399" y="1"/>
                    </a:lnTo>
                    <a:lnTo>
                      <a:pt x="417" y="4"/>
                    </a:lnTo>
                    <a:lnTo>
                      <a:pt x="435" y="7"/>
                    </a:lnTo>
                    <a:lnTo>
                      <a:pt x="453" y="11"/>
                    </a:lnTo>
                    <a:lnTo>
                      <a:pt x="470" y="16"/>
                    </a:lnTo>
                    <a:lnTo>
                      <a:pt x="487" y="22"/>
                    </a:lnTo>
                    <a:lnTo>
                      <a:pt x="503" y="28"/>
                    </a:lnTo>
                    <a:lnTo>
                      <a:pt x="519" y="35"/>
                    </a:lnTo>
                    <a:lnTo>
                      <a:pt x="536" y="44"/>
                    </a:lnTo>
                    <a:lnTo>
                      <a:pt x="551" y="52"/>
                    </a:lnTo>
                    <a:lnTo>
                      <a:pt x="565" y="62"/>
                    </a:lnTo>
                    <a:lnTo>
                      <a:pt x="579" y="72"/>
                    </a:lnTo>
                    <a:lnTo>
                      <a:pt x="592" y="83"/>
                    </a:lnTo>
                    <a:lnTo>
                      <a:pt x="605" y="93"/>
                    </a:lnTo>
                    <a:lnTo>
                      <a:pt x="619" y="106"/>
                    </a:lnTo>
                    <a:lnTo>
                      <a:pt x="631" y="118"/>
                    </a:lnTo>
                    <a:lnTo>
                      <a:pt x="643" y="132"/>
                    </a:lnTo>
                    <a:lnTo>
                      <a:pt x="653" y="145"/>
                    </a:lnTo>
                    <a:lnTo>
                      <a:pt x="663" y="160"/>
                    </a:lnTo>
                    <a:lnTo>
                      <a:pt x="672" y="175"/>
                    </a:lnTo>
                    <a:lnTo>
                      <a:pt x="681" y="189"/>
                    </a:lnTo>
                    <a:lnTo>
                      <a:pt x="688" y="204"/>
                    </a:lnTo>
                    <a:lnTo>
                      <a:pt x="696" y="220"/>
                    </a:lnTo>
                    <a:lnTo>
                      <a:pt x="702" y="237"/>
                    </a:lnTo>
                    <a:lnTo>
                      <a:pt x="708" y="255"/>
                    </a:lnTo>
                    <a:lnTo>
                      <a:pt x="712" y="271"/>
                    </a:lnTo>
                    <a:lnTo>
                      <a:pt x="717" y="289"/>
                    </a:lnTo>
                    <a:lnTo>
                      <a:pt x="720" y="306"/>
                    </a:lnTo>
                    <a:lnTo>
                      <a:pt x="723" y="324"/>
                    </a:lnTo>
                    <a:lnTo>
                      <a:pt x="724" y="344"/>
                    </a:lnTo>
                    <a:lnTo>
                      <a:pt x="724" y="361"/>
                    </a:lnTo>
                    <a:lnTo>
                      <a:pt x="724" y="381"/>
                    </a:lnTo>
                    <a:lnTo>
                      <a:pt x="723" y="398"/>
                    </a:lnTo>
                    <a:lnTo>
                      <a:pt x="720" y="416"/>
                    </a:lnTo>
                    <a:lnTo>
                      <a:pt x="717" y="434"/>
                    </a:lnTo>
                    <a:lnTo>
                      <a:pt x="712" y="452"/>
                    </a:lnTo>
                    <a:lnTo>
                      <a:pt x="708" y="470"/>
                    </a:lnTo>
                    <a:lnTo>
                      <a:pt x="702" y="486"/>
                    </a:lnTo>
                    <a:lnTo>
                      <a:pt x="696" y="502"/>
                    </a:lnTo>
                    <a:lnTo>
                      <a:pt x="688" y="518"/>
                    </a:lnTo>
                    <a:lnTo>
                      <a:pt x="681" y="533"/>
                    </a:lnTo>
                    <a:lnTo>
                      <a:pt x="672" y="550"/>
                    </a:lnTo>
                    <a:lnTo>
                      <a:pt x="663" y="564"/>
                    </a:lnTo>
                    <a:lnTo>
                      <a:pt x="653" y="578"/>
                    </a:lnTo>
                    <a:lnTo>
                      <a:pt x="643" y="591"/>
                    </a:lnTo>
                    <a:lnTo>
                      <a:pt x="631" y="604"/>
                    </a:lnTo>
                    <a:lnTo>
                      <a:pt x="619" y="618"/>
                    </a:lnTo>
                    <a:lnTo>
                      <a:pt x="605" y="630"/>
                    </a:lnTo>
                    <a:lnTo>
                      <a:pt x="592" y="640"/>
                    </a:lnTo>
                    <a:lnTo>
                      <a:pt x="579" y="652"/>
                    </a:lnTo>
                    <a:lnTo>
                      <a:pt x="565" y="661"/>
                    </a:lnTo>
                    <a:lnTo>
                      <a:pt x="551" y="671"/>
                    </a:lnTo>
                    <a:lnTo>
                      <a:pt x="536" y="680"/>
                    </a:lnTo>
                    <a:lnTo>
                      <a:pt x="519" y="687"/>
                    </a:lnTo>
                    <a:lnTo>
                      <a:pt x="503" y="695"/>
                    </a:lnTo>
                    <a:lnTo>
                      <a:pt x="487" y="701"/>
                    </a:lnTo>
                    <a:lnTo>
                      <a:pt x="470" y="707"/>
                    </a:lnTo>
                    <a:lnTo>
                      <a:pt x="453" y="711"/>
                    </a:lnTo>
                    <a:lnTo>
                      <a:pt x="435" y="716"/>
                    </a:lnTo>
                    <a:lnTo>
                      <a:pt x="417" y="719"/>
                    </a:lnTo>
                    <a:lnTo>
                      <a:pt x="399" y="722"/>
                    </a:lnTo>
                    <a:lnTo>
                      <a:pt x="381" y="723"/>
                    </a:lnTo>
                    <a:lnTo>
                      <a:pt x="362" y="723"/>
                    </a:lnTo>
                    <a:lnTo>
                      <a:pt x="344" y="723"/>
                    </a:lnTo>
                    <a:lnTo>
                      <a:pt x="325" y="722"/>
                    </a:lnTo>
                    <a:lnTo>
                      <a:pt x="307" y="719"/>
                    </a:lnTo>
                    <a:lnTo>
                      <a:pt x="290" y="716"/>
                    </a:lnTo>
                    <a:lnTo>
                      <a:pt x="272" y="711"/>
                    </a:lnTo>
                    <a:lnTo>
                      <a:pt x="255" y="707"/>
                    </a:lnTo>
                    <a:lnTo>
                      <a:pt x="238" y="701"/>
                    </a:lnTo>
                    <a:lnTo>
                      <a:pt x="223" y="695"/>
                    </a:lnTo>
                    <a:lnTo>
                      <a:pt x="206" y="687"/>
                    </a:lnTo>
                    <a:lnTo>
                      <a:pt x="190" y="680"/>
                    </a:lnTo>
                    <a:lnTo>
                      <a:pt x="175" y="671"/>
                    </a:lnTo>
                    <a:lnTo>
                      <a:pt x="161" y="661"/>
                    </a:lnTo>
                    <a:lnTo>
                      <a:pt x="146" y="652"/>
                    </a:lnTo>
                    <a:lnTo>
                      <a:pt x="132" y="640"/>
                    </a:lnTo>
                    <a:lnTo>
                      <a:pt x="119" y="630"/>
                    </a:lnTo>
                    <a:lnTo>
                      <a:pt x="107" y="618"/>
                    </a:lnTo>
                    <a:lnTo>
                      <a:pt x="95" y="604"/>
                    </a:lnTo>
                    <a:lnTo>
                      <a:pt x="83" y="591"/>
                    </a:lnTo>
                    <a:lnTo>
                      <a:pt x="73" y="578"/>
                    </a:lnTo>
                    <a:lnTo>
                      <a:pt x="63" y="564"/>
                    </a:lnTo>
                    <a:lnTo>
                      <a:pt x="54" y="550"/>
                    </a:lnTo>
                    <a:lnTo>
                      <a:pt x="45" y="533"/>
                    </a:lnTo>
                    <a:lnTo>
                      <a:pt x="36" y="518"/>
                    </a:lnTo>
                    <a:lnTo>
                      <a:pt x="30" y="502"/>
                    </a:lnTo>
                    <a:lnTo>
                      <a:pt x="23" y="486"/>
                    </a:lnTo>
                    <a:lnTo>
                      <a:pt x="17" y="470"/>
                    </a:lnTo>
                    <a:lnTo>
                      <a:pt x="12" y="452"/>
                    </a:lnTo>
                    <a:lnTo>
                      <a:pt x="8" y="434"/>
                    </a:lnTo>
                    <a:lnTo>
                      <a:pt x="5" y="416"/>
                    </a:lnTo>
                    <a:lnTo>
                      <a:pt x="3" y="398"/>
                    </a:lnTo>
                    <a:lnTo>
                      <a:pt x="2" y="381"/>
                    </a:lnTo>
                    <a:lnTo>
                      <a:pt x="0" y="361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6" name="Freeform 128"/>
              <p:cNvSpPr>
                <a:spLocks noChangeAspect="1"/>
              </p:cNvSpPr>
              <p:nvPr/>
            </p:nvSpPr>
            <p:spPr bwMode="auto">
              <a:xfrm rot="5400000">
                <a:off x="1527" y="676"/>
                <a:ext cx="1344" cy="1346"/>
              </a:xfrm>
              <a:custGeom>
                <a:avLst/>
                <a:gdLst>
                  <a:gd name="T0" fmla="*/ 155260 w 718"/>
                  <a:gd name="T1" fmla="*/ 48266431 h 719"/>
                  <a:gd name="T2" fmla="*/ 1517367 w 718"/>
                  <a:gd name="T3" fmla="*/ 40209962 h 719"/>
                  <a:gd name="T4" fmla="*/ 4136334 w 718"/>
                  <a:gd name="T5" fmla="*/ 32723286 h 719"/>
                  <a:gd name="T6" fmla="*/ 7742664 w 718"/>
                  <a:gd name="T7" fmla="*/ 25852293 h 719"/>
                  <a:gd name="T8" fmla="*/ 12113412 w 718"/>
                  <a:gd name="T9" fmla="*/ 19387864 h 719"/>
                  <a:gd name="T10" fmla="*/ 17430076 w 718"/>
                  <a:gd name="T11" fmla="*/ 13879602 h 719"/>
                  <a:gd name="T12" fmla="*/ 23402293 w 718"/>
                  <a:gd name="T13" fmla="*/ 9239232 h 719"/>
                  <a:gd name="T14" fmla="*/ 30237522 w 718"/>
                  <a:gd name="T15" fmla="*/ 5272729 h 719"/>
                  <a:gd name="T16" fmla="*/ 37601024 w 718"/>
                  <a:gd name="T17" fmla="*/ 2396941 h 719"/>
                  <a:gd name="T18" fmla="*/ 45312953 w 718"/>
                  <a:gd name="T19" fmla="*/ 544404 h 719"/>
                  <a:gd name="T20" fmla="*/ 53501623 w 718"/>
                  <a:gd name="T21" fmla="*/ 0 h 719"/>
                  <a:gd name="T22" fmla="*/ 61709736 w 718"/>
                  <a:gd name="T23" fmla="*/ 544404 h 719"/>
                  <a:gd name="T24" fmla="*/ 69269599 w 718"/>
                  <a:gd name="T25" fmla="*/ 2396941 h 719"/>
                  <a:gd name="T26" fmla="*/ 76584506 w 718"/>
                  <a:gd name="T27" fmla="*/ 5272729 h 719"/>
                  <a:gd name="T28" fmla="*/ 83263202 w 718"/>
                  <a:gd name="T29" fmla="*/ 9239232 h 719"/>
                  <a:gd name="T30" fmla="*/ 89221794 w 718"/>
                  <a:gd name="T31" fmla="*/ 13879602 h 719"/>
                  <a:gd name="T32" fmla="*/ 94673732 w 718"/>
                  <a:gd name="T33" fmla="*/ 19387864 h 719"/>
                  <a:gd name="T34" fmla="*/ 99258932 w 718"/>
                  <a:gd name="T35" fmla="*/ 25852293 h 719"/>
                  <a:gd name="T36" fmla="*/ 102719983 w 718"/>
                  <a:gd name="T37" fmla="*/ 32723286 h 719"/>
                  <a:gd name="T38" fmla="*/ 105257047 w 718"/>
                  <a:gd name="T39" fmla="*/ 40209962 h 719"/>
                  <a:gd name="T40" fmla="*/ 106663471 w 718"/>
                  <a:gd name="T41" fmla="*/ 48266431 h 719"/>
                  <a:gd name="T42" fmla="*/ 107001413 w 718"/>
                  <a:gd name="T43" fmla="*/ 56435107 h 719"/>
                  <a:gd name="T44" fmla="*/ 105798503 w 718"/>
                  <a:gd name="T45" fmla="*/ 64366248 h 719"/>
                  <a:gd name="T46" fmla="*/ 103558470 w 718"/>
                  <a:gd name="T47" fmla="*/ 72062813 h 719"/>
                  <a:gd name="T48" fmla="*/ 100621048 w 718"/>
                  <a:gd name="T49" fmla="*/ 79086212 h 719"/>
                  <a:gd name="T50" fmla="*/ 96235883 w 718"/>
                  <a:gd name="T51" fmla="*/ 85579146 h 719"/>
                  <a:gd name="T52" fmla="*/ 91224425 w 718"/>
                  <a:gd name="T53" fmla="*/ 91533904 h 719"/>
                  <a:gd name="T54" fmla="*/ 85472856 w 718"/>
                  <a:gd name="T55" fmla="*/ 96386126 h 719"/>
                  <a:gd name="T56" fmla="*/ 78818466 w 718"/>
                  <a:gd name="T57" fmla="*/ 100662435 h 719"/>
                  <a:gd name="T58" fmla="*/ 71789483 w 718"/>
                  <a:gd name="T59" fmla="*/ 103894544 h 719"/>
                  <a:gd name="T60" fmla="*/ 64093400 w 718"/>
                  <a:gd name="T61" fmla="*/ 106149671 h 719"/>
                  <a:gd name="T62" fmla="*/ 56047166 w 718"/>
                  <a:gd name="T63" fmla="*/ 107006217 h 719"/>
                  <a:gd name="T64" fmla="*/ 47998959 w 718"/>
                  <a:gd name="T65" fmla="*/ 107006217 h 719"/>
                  <a:gd name="T66" fmla="*/ 39981168 w 718"/>
                  <a:gd name="T67" fmla="*/ 105597845 h 719"/>
                  <a:gd name="T68" fmla="*/ 32626772 w 718"/>
                  <a:gd name="T69" fmla="*/ 103031874 h 719"/>
                  <a:gd name="T70" fmla="*/ 25642301 w 718"/>
                  <a:gd name="T71" fmla="*/ 99598380 h 719"/>
                  <a:gd name="T72" fmla="*/ 19359976 w 718"/>
                  <a:gd name="T73" fmla="*/ 95002736 h 719"/>
                  <a:gd name="T74" fmla="*/ 13698789 w 718"/>
                  <a:gd name="T75" fmla="*/ 89529763 h 719"/>
                  <a:gd name="T76" fmla="*/ 9065579 w 718"/>
                  <a:gd name="T77" fmla="*/ 83575104 h 719"/>
                  <a:gd name="T78" fmla="*/ 5109156 w 718"/>
                  <a:gd name="T79" fmla="*/ 76894179 h 719"/>
                  <a:gd name="T80" fmla="*/ 2392532 w 718"/>
                  <a:gd name="T81" fmla="*/ 69694680 h 719"/>
                  <a:gd name="T82" fmla="*/ 544013 w 718"/>
                  <a:gd name="T83" fmla="*/ 61980235 h 719"/>
                  <a:gd name="T84" fmla="*/ 0 w 718"/>
                  <a:gd name="T85" fmla="*/ 53771390 h 7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18" h="719">
                    <a:moveTo>
                      <a:pt x="0" y="360"/>
                    </a:moveTo>
                    <a:lnTo>
                      <a:pt x="0" y="341"/>
                    </a:lnTo>
                    <a:lnTo>
                      <a:pt x="1" y="323"/>
                    </a:lnTo>
                    <a:lnTo>
                      <a:pt x="4" y="305"/>
                    </a:lnTo>
                    <a:lnTo>
                      <a:pt x="7" y="287"/>
                    </a:lnTo>
                    <a:lnTo>
                      <a:pt x="10" y="269"/>
                    </a:lnTo>
                    <a:lnTo>
                      <a:pt x="16" y="253"/>
                    </a:lnTo>
                    <a:lnTo>
                      <a:pt x="21" y="235"/>
                    </a:lnTo>
                    <a:lnTo>
                      <a:pt x="28" y="219"/>
                    </a:lnTo>
                    <a:lnTo>
                      <a:pt x="34" y="204"/>
                    </a:lnTo>
                    <a:lnTo>
                      <a:pt x="43" y="188"/>
                    </a:lnTo>
                    <a:lnTo>
                      <a:pt x="52" y="173"/>
                    </a:lnTo>
                    <a:lnTo>
                      <a:pt x="61" y="158"/>
                    </a:lnTo>
                    <a:lnTo>
                      <a:pt x="71" y="145"/>
                    </a:lnTo>
                    <a:lnTo>
                      <a:pt x="81" y="130"/>
                    </a:lnTo>
                    <a:lnTo>
                      <a:pt x="92" y="118"/>
                    </a:lnTo>
                    <a:lnTo>
                      <a:pt x="105" y="105"/>
                    </a:lnTo>
                    <a:lnTo>
                      <a:pt x="117" y="93"/>
                    </a:lnTo>
                    <a:lnTo>
                      <a:pt x="130" y="83"/>
                    </a:lnTo>
                    <a:lnTo>
                      <a:pt x="144" y="72"/>
                    </a:lnTo>
                    <a:lnTo>
                      <a:pt x="157" y="62"/>
                    </a:lnTo>
                    <a:lnTo>
                      <a:pt x="172" y="51"/>
                    </a:lnTo>
                    <a:lnTo>
                      <a:pt x="187" y="44"/>
                    </a:lnTo>
                    <a:lnTo>
                      <a:pt x="203" y="35"/>
                    </a:lnTo>
                    <a:lnTo>
                      <a:pt x="219" y="28"/>
                    </a:lnTo>
                    <a:lnTo>
                      <a:pt x="236" y="22"/>
                    </a:lnTo>
                    <a:lnTo>
                      <a:pt x="252" y="16"/>
                    </a:lnTo>
                    <a:lnTo>
                      <a:pt x="268" y="11"/>
                    </a:lnTo>
                    <a:lnTo>
                      <a:pt x="286" y="7"/>
                    </a:lnTo>
                    <a:lnTo>
                      <a:pt x="304" y="4"/>
                    </a:lnTo>
                    <a:lnTo>
                      <a:pt x="322" y="3"/>
                    </a:lnTo>
                    <a:lnTo>
                      <a:pt x="339" y="1"/>
                    </a:lnTo>
                    <a:lnTo>
                      <a:pt x="359" y="0"/>
                    </a:lnTo>
                    <a:lnTo>
                      <a:pt x="376" y="1"/>
                    </a:lnTo>
                    <a:lnTo>
                      <a:pt x="394" y="3"/>
                    </a:lnTo>
                    <a:lnTo>
                      <a:pt x="414" y="4"/>
                    </a:lnTo>
                    <a:lnTo>
                      <a:pt x="430" y="7"/>
                    </a:lnTo>
                    <a:lnTo>
                      <a:pt x="448" y="11"/>
                    </a:lnTo>
                    <a:lnTo>
                      <a:pt x="465" y="16"/>
                    </a:lnTo>
                    <a:lnTo>
                      <a:pt x="482" y="22"/>
                    </a:lnTo>
                    <a:lnTo>
                      <a:pt x="498" y="28"/>
                    </a:lnTo>
                    <a:lnTo>
                      <a:pt x="514" y="35"/>
                    </a:lnTo>
                    <a:lnTo>
                      <a:pt x="529" y="44"/>
                    </a:lnTo>
                    <a:lnTo>
                      <a:pt x="544" y="51"/>
                    </a:lnTo>
                    <a:lnTo>
                      <a:pt x="559" y="62"/>
                    </a:lnTo>
                    <a:lnTo>
                      <a:pt x="574" y="72"/>
                    </a:lnTo>
                    <a:lnTo>
                      <a:pt x="587" y="83"/>
                    </a:lnTo>
                    <a:lnTo>
                      <a:pt x="599" y="93"/>
                    </a:lnTo>
                    <a:lnTo>
                      <a:pt x="612" y="105"/>
                    </a:lnTo>
                    <a:lnTo>
                      <a:pt x="624" y="118"/>
                    </a:lnTo>
                    <a:lnTo>
                      <a:pt x="635" y="130"/>
                    </a:lnTo>
                    <a:lnTo>
                      <a:pt x="646" y="145"/>
                    </a:lnTo>
                    <a:lnTo>
                      <a:pt x="655" y="158"/>
                    </a:lnTo>
                    <a:lnTo>
                      <a:pt x="666" y="173"/>
                    </a:lnTo>
                    <a:lnTo>
                      <a:pt x="675" y="188"/>
                    </a:lnTo>
                    <a:lnTo>
                      <a:pt x="682" y="204"/>
                    </a:lnTo>
                    <a:lnTo>
                      <a:pt x="689" y="219"/>
                    </a:lnTo>
                    <a:lnTo>
                      <a:pt x="695" y="235"/>
                    </a:lnTo>
                    <a:lnTo>
                      <a:pt x="701" y="253"/>
                    </a:lnTo>
                    <a:lnTo>
                      <a:pt x="706" y="269"/>
                    </a:lnTo>
                    <a:lnTo>
                      <a:pt x="710" y="287"/>
                    </a:lnTo>
                    <a:lnTo>
                      <a:pt x="713" y="305"/>
                    </a:lnTo>
                    <a:lnTo>
                      <a:pt x="716" y="323"/>
                    </a:lnTo>
                    <a:lnTo>
                      <a:pt x="718" y="341"/>
                    </a:lnTo>
                    <a:lnTo>
                      <a:pt x="718" y="360"/>
                    </a:lnTo>
                    <a:lnTo>
                      <a:pt x="718" y="378"/>
                    </a:lnTo>
                    <a:lnTo>
                      <a:pt x="716" y="395"/>
                    </a:lnTo>
                    <a:lnTo>
                      <a:pt x="713" y="415"/>
                    </a:lnTo>
                    <a:lnTo>
                      <a:pt x="710" y="431"/>
                    </a:lnTo>
                    <a:lnTo>
                      <a:pt x="706" y="449"/>
                    </a:lnTo>
                    <a:lnTo>
                      <a:pt x="701" y="467"/>
                    </a:lnTo>
                    <a:lnTo>
                      <a:pt x="695" y="483"/>
                    </a:lnTo>
                    <a:lnTo>
                      <a:pt x="689" y="499"/>
                    </a:lnTo>
                    <a:lnTo>
                      <a:pt x="682" y="515"/>
                    </a:lnTo>
                    <a:lnTo>
                      <a:pt x="675" y="530"/>
                    </a:lnTo>
                    <a:lnTo>
                      <a:pt x="666" y="545"/>
                    </a:lnTo>
                    <a:lnTo>
                      <a:pt x="655" y="560"/>
                    </a:lnTo>
                    <a:lnTo>
                      <a:pt x="646" y="573"/>
                    </a:lnTo>
                    <a:lnTo>
                      <a:pt x="635" y="588"/>
                    </a:lnTo>
                    <a:lnTo>
                      <a:pt x="624" y="600"/>
                    </a:lnTo>
                    <a:lnTo>
                      <a:pt x="612" y="613"/>
                    </a:lnTo>
                    <a:lnTo>
                      <a:pt x="599" y="625"/>
                    </a:lnTo>
                    <a:lnTo>
                      <a:pt x="587" y="636"/>
                    </a:lnTo>
                    <a:lnTo>
                      <a:pt x="574" y="646"/>
                    </a:lnTo>
                    <a:lnTo>
                      <a:pt x="559" y="656"/>
                    </a:lnTo>
                    <a:lnTo>
                      <a:pt x="544" y="667"/>
                    </a:lnTo>
                    <a:lnTo>
                      <a:pt x="529" y="674"/>
                    </a:lnTo>
                    <a:lnTo>
                      <a:pt x="514" y="683"/>
                    </a:lnTo>
                    <a:lnTo>
                      <a:pt x="498" y="690"/>
                    </a:lnTo>
                    <a:lnTo>
                      <a:pt x="482" y="696"/>
                    </a:lnTo>
                    <a:lnTo>
                      <a:pt x="465" y="702"/>
                    </a:lnTo>
                    <a:lnTo>
                      <a:pt x="448" y="707"/>
                    </a:lnTo>
                    <a:lnTo>
                      <a:pt x="430" y="711"/>
                    </a:lnTo>
                    <a:lnTo>
                      <a:pt x="414" y="714"/>
                    </a:lnTo>
                    <a:lnTo>
                      <a:pt x="394" y="717"/>
                    </a:lnTo>
                    <a:lnTo>
                      <a:pt x="376" y="717"/>
                    </a:lnTo>
                    <a:lnTo>
                      <a:pt x="359" y="719"/>
                    </a:lnTo>
                    <a:lnTo>
                      <a:pt x="339" y="717"/>
                    </a:lnTo>
                    <a:lnTo>
                      <a:pt x="322" y="717"/>
                    </a:lnTo>
                    <a:lnTo>
                      <a:pt x="304" y="714"/>
                    </a:lnTo>
                    <a:lnTo>
                      <a:pt x="286" y="711"/>
                    </a:lnTo>
                    <a:lnTo>
                      <a:pt x="268" y="707"/>
                    </a:lnTo>
                    <a:lnTo>
                      <a:pt x="252" y="702"/>
                    </a:lnTo>
                    <a:lnTo>
                      <a:pt x="236" y="696"/>
                    </a:lnTo>
                    <a:lnTo>
                      <a:pt x="219" y="690"/>
                    </a:lnTo>
                    <a:lnTo>
                      <a:pt x="203" y="683"/>
                    </a:lnTo>
                    <a:lnTo>
                      <a:pt x="187" y="674"/>
                    </a:lnTo>
                    <a:lnTo>
                      <a:pt x="172" y="667"/>
                    </a:lnTo>
                    <a:lnTo>
                      <a:pt x="157" y="656"/>
                    </a:lnTo>
                    <a:lnTo>
                      <a:pt x="144" y="646"/>
                    </a:lnTo>
                    <a:lnTo>
                      <a:pt x="130" y="636"/>
                    </a:lnTo>
                    <a:lnTo>
                      <a:pt x="117" y="625"/>
                    </a:lnTo>
                    <a:lnTo>
                      <a:pt x="105" y="613"/>
                    </a:lnTo>
                    <a:lnTo>
                      <a:pt x="92" y="600"/>
                    </a:lnTo>
                    <a:lnTo>
                      <a:pt x="81" y="588"/>
                    </a:lnTo>
                    <a:lnTo>
                      <a:pt x="71" y="573"/>
                    </a:lnTo>
                    <a:lnTo>
                      <a:pt x="61" y="560"/>
                    </a:lnTo>
                    <a:lnTo>
                      <a:pt x="52" y="545"/>
                    </a:lnTo>
                    <a:lnTo>
                      <a:pt x="43" y="530"/>
                    </a:lnTo>
                    <a:lnTo>
                      <a:pt x="34" y="515"/>
                    </a:lnTo>
                    <a:lnTo>
                      <a:pt x="28" y="499"/>
                    </a:lnTo>
                    <a:lnTo>
                      <a:pt x="21" y="483"/>
                    </a:lnTo>
                    <a:lnTo>
                      <a:pt x="16" y="467"/>
                    </a:lnTo>
                    <a:lnTo>
                      <a:pt x="10" y="449"/>
                    </a:lnTo>
                    <a:lnTo>
                      <a:pt x="7" y="431"/>
                    </a:lnTo>
                    <a:lnTo>
                      <a:pt x="4" y="415"/>
                    </a:lnTo>
                    <a:lnTo>
                      <a:pt x="1" y="395"/>
                    </a:lnTo>
                    <a:lnTo>
                      <a:pt x="0" y="378"/>
                    </a:lnTo>
                    <a:lnTo>
                      <a:pt x="0" y="360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7" name="Freeform 129"/>
              <p:cNvSpPr>
                <a:spLocks noChangeAspect="1"/>
              </p:cNvSpPr>
              <p:nvPr/>
            </p:nvSpPr>
            <p:spPr bwMode="auto">
              <a:xfrm rot="5400000">
                <a:off x="1523" y="696"/>
                <a:ext cx="1333" cy="1333"/>
              </a:xfrm>
              <a:custGeom>
                <a:avLst/>
                <a:gdLst>
                  <a:gd name="T0" fmla="*/ 155465 w 712"/>
                  <a:gd name="T1" fmla="*/ 47678596 h 712"/>
                  <a:gd name="T2" fmla="*/ 1520543 w 712"/>
                  <a:gd name="T3" fmla="*/ 39915638 h 712"/>
                  <a:gd name="T4" fmla="*/ 4144170 w 712"/>
                  <a:gd name="T5" fmla="*/ 32575957 h 712"/>
                  <a:gd name="T6" fmla="*/ 7758678 w 712"/>
                  <a:gd name="T7" fmla="*/ 25546166 h 712"/>
                  <a:gd name="T8" fmla="*/ 12168217 w 712"/>
                  <a:gd name="T9" fmla="*/ 19324432 h 712"/>
                  <a:gd name="T10" fmla="*/ 17497988 w 712"/>
                  <a:gd name="T11" fmla="*/ 13741038 h 712"/>
                  <a:gd name="T12" fmla="*/ 23465700 w 712"/>
                  <a:gd name="T13" fmla="*/ 9091951 h 712"/>
                  <a:gd name="T14" fmla="*/ 30033829 w 712"/>
                  <a:gd name="T15" fmla="*/ 5119544 h 712"/>
                  <a:gd name="T16" fmla="*/ 37360583 w 712"/>
                  <a:gd name="T17" fmla="*/ 2399784 h 712"/>
                  <a:gd name="T18" fmla="*/ 45131608 w 712"/>
                  <a:gd name="T19" fmla="*/ 544920 h 712"/>
                  <a:gd name="T20" fmla="*/ 53268167 w 712"/>
                  <a:gd name="T21" fmla="*/ 0 h 712"/>
                  <a:gd name="T22" fmla="*/ 61415384 w 712"/>
                  <a:gd name="T23" fmla="*/ 544920 h 712"/>
                  <a:gd name="T24" fmla="*/ 68910702 w 712"/>
                  <a:gd name="T25" fmla="*/ 2399784 h 712"/>
                  <a:gd name="T26" fmla="*/ 76251189 w 712"/>
                  <a:gd name="T27" fmla="*/ 5119544 h 712"/>
                  <a:gd name="T28" fmla="*/ 82794989 w 712"/>
                  <a:gd name="T29" fmla="*/ 9091951 h 712"/>
                  <a:gd name="T30" fmla="*/ 88808950 w 712"/>
                  <a:gd name="T31" fmla="*/ 13741038 h 712"/>
                  <a:gd name="T32" fmla="*/ 94136677 w 712"/>
                  <a:gd name="T33" fmla="*/ 19324432 h 712"/>
                  <a:gd name="T34" fmla="*/ 98684935 w 712"/>
                  <a:gd name="T35" fmla="*/ 25546166 h 712"/>
                  <a:gd name="T36" fmla="*/ 102156353 w 712"/>
                  <a:gd name="T37" fmla="*/ 32575957 h 712"/>
                  <a:gd name="T38" fmla="*/ 104750298 w 712"/>
                  <a:gd name="T39" fmla="*/ 39915638 h 712"/>
                  <a:gd name="T40" fmla="*/ 106121645 w 712"/>
                  <a:gd name="T41" fmla="*/ 47678596 h 712"/>
                  <a:gd name="T42" fmla="*/ 106466161 w 712"/>
                  <a:gd name="T43" fmla="*/ 55906451 h 712"/>
                  <a:gd name="T44" fmla="*/ 105271550 w 712"/>
                  <a:gd name="T45" fmla="*/ 63815651 h 712"/>
                  <a:gd name="T46" fmla="*/ 102996527 w 712"/>
                  <a:gd name="T47" fmla="*/ 71310483 h 712"/>
                  <a:gd name="T48" fmla="*/ 99966659 w 712"/>
                  <a:gd name="T49" fmla="*/ 78492915 h 712"/>
                  <a:gd name="T50" fmla="*/ 95656951 w 712"/>
                  <a:gd name="T51" fmla="*/ 85051526 h 712"/>
                  <a:gd name="T52" fmla="*/ 90902409 w 712"/>
                  <a:gd name="T53" fmla="*/ 90902409 h 712"/>
                  <a:gd name="T54" fmla="*/ 85051526 w 712"/>
                  <a:gd name="T55" fmla="*/ 95656951 h 712"/>
                  <a:gd name="T56" fmla="*/ 78492915 w 712"/>
                  <a:gd name="T57" fmla="*/ 99966659 h 712"/>
                  <a:gd name="T58" fmla="*/ 71601767 w 712"/>
                  <a:gd name="T59" fmla="*/ 103341102 h 712"/>
                  <a:gd name="T60" fmla="*/ 63815651 w 712"/>
                  <a:gd name="T61" fmla="*/ 105271550 h 712"/>
                  <a:gd name="T62" fmla="*/ 56049381 w 712"/>
                  <a:gd name="T63" fmla="*/ 106466161 h 712"/>
                  <a:gd name="T64" fmla="*/ 47827302 w 712"/>
                  <a:gd name="T65" fmla="*/ 106121645 h 712"/>
                  <a:gd name="T66" fmla="*/ 39915638 w 712"/>
                  <a:gd name="T67" fmla="*/ 104750298 h 712"/>
                  <a:gd name="T68" fmla="*/ 32575957 w 712"/>
                  <a:gd name="T69" fmla="*/ 102156353 h 712"/>
                  <a:gd name="T70" fmla="*/ 25725848 w 712"/>
                  <a:gd name="T71" fmla="*/ 98875897 h 712"/>
                  <a:gd name="T72" fmla="*/ 19324432 w 712"/>
                  <a:gd name="T73" fmla="*/ 94136677 h 712"/>
                  <a:gd name="T74" fmla="*/ 13741038 w 712"/>
                  <a:gd name="T75" fmla="*/ 88808950 h 712"/>
                  <a:gd name="T76" fmla="*/ 9091951 w 712"/>
                  <a:gd name="T77" fmla="*/ 82794989 h 712"/>
                  <a:gd name="T78" fmla="*/ 5283155 w 712"/>
                  <a:gd name="T79" fmla="*/ 76251189 h 712"/>
                  <a:gd name="T80" fmla="*/ 2399784 w 712"/>
                  <a:gd name="T81" fmla="*/ 68910702 h 712"/>
                  <a:gd name="T82" fmla="*/ 544920 w 712"/>
                  <a:gd name="T83" fmla="*/ 61415384 h 712"/>
                  <a:gd name="T84" fmla="*/ 0 w 712"/>
                  <a:gd name="T85" fmla="*/ 53268167 h 7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12" h="712">
                    <a:moveTo>
                      <a:pt x="0" y="356"/>
                    </a:moveTo>
                    <a:lnTo>
                      <a:pt x="0" y="338"/>
                    </a:lnTo>
                    <a:lnTo>
                      <a:pt x="1" y="319"/>
                    </a:lnTo>
                    <a:lnTo>
                      <a:pt x="4" y="301"/>
                    </a:lnTo>
                    <a:lnTo>
                      <a:pt x="7" y="285"/>
                    </a:lnTo>
                    <a:lnTo>
                      <a:pt x="10" y="267"/>
                    </a:lnTo>
                    <a:lnTo>
                      <a:pt x="16" y="251"/>
                    </a:lnTo>
                    <a:lnTo>
                      <a:pt x="22" y="233"/>
                    </a:lnTo>
                    <a:lnTo>
                      <a:pt x="28" y="218"/>
                    </a:lnTo>
                    <a:lnTo>
                      <a:pt x="35" y="202"/>
                    </a:lnTo>
                    <a:lnTo>
                      <a:pt x="43" y="185"/>
                    </a:lnTo>
                    <a:lnTo>
                      <a:pt x="52" y="171"/>
                    </a:lnTo>
                    <a:lnTo>
                      <a:pt x="61" y="157"/>
                    </a:lnTo>
                    <a:lnTo>
                      <a:pt x="71" y="142"/>
                    </a:lnTo>
                    <a:lnTo>
                      <a:pt x="81" y="129"/>
                    </a:lnTo>
                    <a:lnTo>
                      <a:pt x="92" y="116"/>
                    </a:lnTo>
                    <a:lnTo>
                      <a:pt x="104" y="104"/>
                    </a:lnTo>
                    <a:lnTo>
                      <a:pt x="117" y="92"/>
                    </a:lnTo>
                    <a:lnTo>
                      <a:pt x="129" y="80"/>
                    </a:lnTo>
                    <a:lnTo>
                      <a:pt x="144" y="70"/>
                    </a:lnTo>
                    <a:lnTo>
                      <a:pt x="157" y="61"/>
                    </a:lnTo>
                    <a:lnTo>
                      <a:pt x="172" y="50"/>
                    </a:lnTo>
                    <a:lnTo>
                      <a:pt x="187" y="43"/>
                    </a:lnTo>
                    <a:lnTo>
                      <a:pt x="201" y="34"/>
                    </a:lnTo>
                    <a:lnTo>
                      <a:pt x="218" y="28"/>
                    </a:lnTo>
                    <a:lnTo>
                      <a:pt x="234" y="21"/>
                    </a:lnTo>
                    <a:lnTo>
                      <a:pt x="250" y="16"/>
                    </a:lnTo>
                    <a:lnTo>
                      <a:pt x="267" y="10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0"/>
                    </a:lnTo>
                    <a:lnTo>
                      <a:pt x="356" y="0"/>
                    </a:lnTo>
                    <a:lnTo>
                      <a:pt x="375" y="0"/>
                    </a:lnTo>
                    <a:lnTo>
                      <a:pt x="393" y="2"/>
                    </a:lnTo>
                    <a:lnTo>
                      <a:pt x="411" y="4"/>
                    </a:lnTo>
                    <a:lnTo>
                      <a:pt x="427" y="7"/>
                    </a:lnTo>
                    <a:lnTo>
                      <a:pt x="445" y="10"/>
                    </a:lnTo>
                    <a:lnTo>
                      <a:pt x="461" y="16"/>
                    </a:lnTo>
                    <a:lnTo>
                      <a:pt x="479" y="21"/>
                    </a:lnTo>
                    <a:lnTo>
                      <a:pt x="495" y="28"/>
                    </a:lnTo>
                    <a:lnTo>
                      <a:pt x="510" y="34"/>
                    </a:lnTo>
                    <a:lnTo>
                      <a:pt x="525" y="43"/>
                    </a:lnTo>
                    <a:lnTo>
                      <a:pt x="540" y="50"/>
                    </a:lnTo>
                    <a:lnTo>
                      <a:pt x="554" y="61"/>
                    </a:lnTo>
                    <a:lnTo>
                      <a:pt x="569" y="70"/>
                    </a:lnTo>
                    <a:lnTo>
                      <a:pt x="583" y="80"/>
                    </a:lnTo>
                    <a:lnTo>
                      <a:pt x="594" y="92"/>
                    </a:lnTo>
                    <a:lnTo>
                      <a:pt x="608" y="104"/>
                    </a:lnTo>
                    <a:lnTo>
                      <a:pt x="620" y="116"/>
                    </a:lnTo>
                    <a:lnTo>
                      <a:pt x="630" y="129"/>
                    </a:lnTo>
                    <a:lnTo>
                      <a:pt x="640" y="142"/>
                    </a:lnTo>
                    <a:lnTo>
                      <a:pt x="651" y="157"/>
                    </a:lnTo>
                    <a:lnTo>
                      <a:pt x="660" y="171"/>
                    </a:lnTo>
                    <a:lnTo>
                      <a:pt x="669" y="185"/>
                    </a:lnTo>
                    <a:lnTo>
                      <a:pt x="676" y="202"/>
                    </a:lnTo>
                    <a:lnTo>
                      <a:pt x="683" y="218"/>
                    </a:lnTo>
                    <a:lnTo>
                      <a:pt x="689" y="233"/>
                    </a:lnTo>
                    <a:lnTo>
                      <a:pt x="695" y="251"/>
                    </a:lnTo>
                    <a:lnTo>
                      <a:pt x="701" y="267"/>
                    </a:lnTo>
                    <a:lnTo>
                      <a:pt x="704" y="285"/>
                    </a:lnTo>
                    <a:lnTo>
                      <a:pt x="707" y="301"/>
                    </a:lnTo>
                    <a:lnTo>
                      <a:pt x="710" y="319"/>
                    </a:lnTo>
                    <a:lnTo>
                      <a:pt x="712" y="338"/>
                    </a:lnTo>
                    <a:lnTo>
                      <a:pt x="712" y="356"/>
                    </a:lnTo>
                    <a:lnTo>
                      <a:pt x="712" y="374"/>
                    </a:lnTo>
                    <a:lnTo>
                      <a:pt x="710" y="391"/>
                    </a:lnTo>
                    <a:lnTo>
                      <a:pt x="707" y="411"/>
                    </a:lnTo>
                    <a:lnTo>
                      <a:pt x="704" y="427"/>
                    </a:lnTo>
                    <a:lnTo>
                      <a:pt x="701" y="445"/>
                    </a:lnTo>
                    <a:lnTo>
                      <a:pt x="695" y="461"/>
                    </a:lnTo>
                    <a:lnTo>
                      <a:pt x="689" y="477"/>
                    </a:lnTo>
                    <a:lnTo>
                      <a:pt x="683" y="494"/>
                    </a:lnTo>
                    <a:lnTo>
                      <a:pt x="676" y="510"/>
                    </a:lnTo>
                    <a:lnTo>
                      <a:pt x="669" y="525"/>
                    </a:lnTo>
                    <a:lnTo>
                      <a:pt x="660" y="540"/>
                    </a:lnTo>
                    <a:lnTo>
                      <a:pt x="651" y="554"/>
                    </a:lnTo>
                    <a:lnTo>
                      <a:pt x="640" y="569"/>
                    </a:lnTo>
                    <a:lnTo>
                      <a:pt x="630" y="583"/>
                    </a:lnTo>
                    <a:lnTo>
                      <a:pt x="620" y="594"/>
                    </a:lnTo>
                    <a:lnTo>
                      <a:pt x="608" y="608"/>
                    </a:lnTo>
                    <a:lnTo>
                      <a:pt x="594" y="620"/>
                    </a:lnTo>
                    <a:lnTo>
                      <a:pt x="583" y="630"/>
                    </a:lnTo>
                    <a:lnTo>
                      <a:pt x="569" y="640"/>
                    </a:lnTo>
                    <a:lnTo>
                      <a:pt x="554" y="651"/>
                    </a:lnTo>
                    <a:lnTo>
                      <a:pt x="540" y="661"/>
                    </a:lnTo>
                    <a:lnTo>
                      <a:pt x="525" y="669"/>
                    </a:lnTo>
                    <a:lnTo>
                      <a:pt x="510" y="676"/>
                    </a:lnTo>
                    <a:lnTo>
                      <a:pt x="495" y="683"/>
                    </a:lnTo>
                    <a:lnTo>
                      <a:pt x="479" y="691"/>
                    </a:lnTo>
                    <a:lnTo>
                      <a:pt x="461" y="695"/>
                    </a:lnTo>
                    <a:lnTo>
                      <a:pt x="445" y="701"/>
                    </a:lnTo>
                    <a:lnTo>
                      <a:pt x="427" y="704"/>
                    </a:lnTo>
                    <a:lnTo>
                      <a:pt x="411" y="707"/>
                    </a:lnTo>
                    <a:lnTo>
                      <a:pt x="393" y="710"/>
                    </a:lnTo>
                    <a:lnTo>
                      <a:pt x="375" y="712"/>
                    </a:lnTo>
                    <a:lnTo>
                      <a:pt x="356" y="712"/>
                    </a:lnTo>
                    <a:lnTo>
                      <a:pt x="338" y="712"/>
                    </a:lnTo>
                    <a:lnTo>
                      <a:pt x="320" y="710"/>
                    </a:lnTo>
                    <a:lnTo>
                      <a:pt x="302" y="707"/>
                    </a:lnTo>
                    <a:lnTo>
                      <a:pt x="285" y="704"/>
                    </a:lnTo>
                    <a:lnTo>
                      <a:pt x="267" y="701"/>
                    </a:lnTo>
                    <a:lnTo>
                      <a:pt x="250" y="695"/>
                    </a:lnTo>
                    <a:lnTo>
                      <a:pt x="234" y="691"/>
                    </a:lnTo>
                    <a:lnTo>
                      <a:pt x="218" y="683"/>
                    </a:lnTo>
                    <a:lnTo>
                      <a:pt x="201" y="676"/>
                    </a:lnTo>
                    <a:lnTo>
                      <a:pt x="187" y="669"/>
                    </a:lnTo>
                    <a:lnTo>
                      <a:pt x="172" y="661"/>
                    </a:lnTo>
                    <a:lnTo>
                      <a:pt x="157" y="651"/>
                    </a:lnTo>
                    <a:lnTo>
                      <a:pt x="144" y="640"/>
                    </a:lnTo>
                    <a:lnTo>
                      <a:pt x="129" y="630"/>
                    </a:lnTo>
                    <a:lnTo>
                      <a:pt x="117" y="620"/>
                    </a:lnTo>
                    <a:lnTo>
                      <a:pt x="104" y="608"/>
                    </a:lnTo>
                    <a:lnTo>
                      <a:pt x="92" y="594"/>
                    </a:lnTo>
                    <a:lnTo>
                      <a:pt x="81" y="583"/>
                    </a:lnTo>
                    <a:lnTo>
                      <a:pt x="71" y="569"/>
                    </a:lnTo>
                    <a:lnTo>
                      <a:pt x="61" y="554"/>
                    </a:lnTo>
                    <a:lnTo>
                      <a:pt x="52" y="540"/>
                    </a:lnTo>
                    <a:lnTo>
                      <a:pt x="43" y="525"/>
                    </a:lnTo>
                    <a:lnTo>
                      <a:pt x="35" y="510"/>
                    </a:lnTo>
                    <a:lnTo>
                      <a:pt x="28" y="494"/>
                    </a:lnTo>
                    <a:lnTo>
                      <a:pt x="22" y="477"/>
                    </a:lnTo>
                    <a:lnTo>
                      <a:pt x="16" y="461"/>
                    </a:lnTo>
                    <a:lnTo>
                      <a:pt x="10" y="445"/>
                    </a:lnTo>
                    <a:lnTo>
                      <a:pt x="7" y="427"/>
                    </a:lnTo>
                    <a:lnTo>
                      <a:pt x="4" y="411"/>
                    </a:lnTo>
                    <a:lnTo>
                      <a:pt x="1" y="391"/>
                    </a:lnTo>
                    <a:lnTo>
                      <a:pt x="0" y="374"/>
                    </a:lnTo>
                    <a:lnTo>
                      <a:pt x="0" y="356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8" name="Freeform 130"/>
              <p:cNvSpPr>
                <a:spLocks noChangeAspect="1"/>
              </p:cNvSpPr>
              <p:nvPr/>
            </p:nvSpPr>
            <p:spPr bwMode="auto">
              <a:xfrm rot="5400000">
                <a:off x="1542" y="696"/>
                <a:ext cx="1323" cy="1322"/>
              </a:xfrm>
              <a:custGeom>
                <a:avLst/>
                <a:gdLst>
                  <a:gd name="T0" fmla="*/ 154748 w 707"/>
                  <a:gd name="T1" fmla="*/ 47571485 h 706"/>
                  <a:gd name="T2" fmla="*/ 1734844 w 707"/>
                  <a:gd name="T3" fmla="*/ 39753444 h 706"/>
                  <a:gd name="T4" fmla="*/ 4118316 w 707"/>
                  <a:gd name="T5" fmla="*/ 32343518 h 706"/>
                  <a:gd name="T6" fmla="*/ 7706552 w 707"/>
                  <a:gd name="T7" fmla="*/ 25451674 h 706"/>
                  <a:gd name="T8" fmla="*/ 12010261 w 707"/>
                  <a:gd name="T9" fmla="*/ 19379181 h 706"/>
                  <a:gd name="T10" fmla="*/ 16998413 w 707"/>
                  <a:gd name="T11" fmla="*/ 13775541 h 706"/>
                  <a:gd name="T12" fmla="*/ 22962969 w 707"/>
                  <a:gd name="T13" fmla="*/ 9117437 h 706"/>
                  <a:gd name="T14" fmla="*/ 29614301 w 707"/>
                  <a:gd name="T15" fmla="*/ 5341075 h 706"/>
                  <a:gd name="T16" fmla="*/ 36895549 w 707"/>
                  <a:gd name="T17" fmla="*/ 2404656 h 706"/>
                  <a:gd name="T18" fmla="*/ 44339668 w 707"/>
                  <a:gd name="T19" fmla="*/ 546875 h 706"/>
                  <a:gd name="T20" fmla="*/ 52430816 w 707"/>
                  <a:gd name="T21" fmla="*/ 0 h 706"/>
                  <a:gd name="T22" fmla="*/ 60402534 w 707"/>
                  <a:gd name="T23" fmla="*/ 546875 h 706"/>
                  <a:gd name="T24" fmla="*/ 67873556 w 707"/>
                  <a:gd name="T25" fmla="*/ 2404656 h 706"/>
                  <a:gd name="T26" fmla="*/ 75121203 w 707"/>
                  <a:gd name="T27" fmla="*/ 5341075 h 706"/>
                  <a:gd name="T28" fmla="*/ 81610713 w 707"/>
                  <a:gd name="T29" fmla="*/ 9117437 h 706"/>
                  <a:gd name="T30" fmla="*/ 87576743 w 707"/>
                  <a:gd name="T31" fmla="*/ 13775541 h 706"/>
                  <a:gd name="T32" fmla="*/ 92689062 w 707"/>
                  <a:gd name="T33" fmla="*/ 19379181 h 706"/>
                  <a:gd name="T34" fmla="*/ 97045927 w 707"/>
                  <a:gd name="T35" fmla="*/ 25451674 h 706"/>
                  <a:gd name="T36" fmla="*/ 100596734 w 707"/>
                  <a:gd name="T37" fmla="*/ 32343518 h 706"/>
                  <a:gd name="T38" fmla="*/ 103011611 w 707"/>
                  <a:gd name="T39" fmla="*/ 39753444 h 706"/>
                  <a:gd name="T40" fmla="*/ 104246852 w 707"/>
                  <a:gd name="T41" fmla="*/ 47571485 h 706"/>
                  <a:gd name="T42" fmla="*/ 104588105 w 707"/>
                  <a:gd name="T43" fmla="*/ 55835541 h 706"/>
                  <a:gd name="T44" fmla="*/ 103700857 w 707"/>
                  <a:gd name="T45" fmla="*/ 63603090 h 706"/>
                  <a:gd name="T46" fmla="*/ 101483241 w 707"/>
                  <a:gd name="T47" fmla="*/ 71147420 h 706"/>
                  <a:gd name="T48" fmla="*/ 98415234 w 707"/>
                  <a:gd name="T49" fmla="*/ 78242920 h 706"/>
                  <a:gd name="T50" fmla="*/ 94206432 w 707"/>
                  <a:gd name="T51" fmla="*/ 84739591 h 706"/>
                  <a:gd name="T52" fmla="*/ 89307637 w 707"/>
                  <a:gd name="T53" fmla="*/ 90445907 h 706"/>
                  <a:gd name="T54" fmla="*/ 83676823 w 707"/>
                  <a:gd name="T55" fmla="*/ 95412111 h 706"/>
                  <a:gd name="T56" fmla="*/ 77343939 w 707"/>
                  <a:gd name="T57" fmla="*/ 99590750 h 706"/>
                  <a:gd name="T58" fmla="*/ 70214436 w 707"/>
                  <a:gd name="T59" fmla="*/ 102766464 h 706"/>
                  <a:gd name="T60" fmla="*/ 62784834 w 707"/>
                  <a:gd name="T61" fmla="*/ 105028447 h 706"/>
                  <a:gd name="T62" fmla="*/ 55063226 w 707"/>
                  <a:gd name="T63" fmla="*/ 105870233 h 706"/>
                  <a:gd name="T64" fmla="*/ 46961678 w 707"/>
                  <a:gd name="T65" fmla="*/ 105575669 h 706"/>
                  <a:gd name="T66" fmla="*/ 39264761 w 707"/>
                  <a:gd name="T67" fmla="*/ 104207663 h 706"/>
                  <a:gd name="T68" fmla="*/ 31990250 w 707"/>
                  <a:gd name="T69" fmla="*/ 101831037 h 706"/>
                  <a:gd name="T70" fmla="*/ 25164319 w 707"/>
                  <a:gd name="T71" fmla="*/ 98306723 h 706"/>
                  <a:gd name="T72" fmla="*/ 19078511 w 707"/>
                  <a:gd name="T73" fmla="*/ 93900316 h 706"/>
                  <a:gd name="T74" fmla="*/ 13629104 w 707"/>
                  <a:gd name="T75" fmla="*/ 88504664 h 706"/>
                  <a:gd name="T76" fmla="*/ 9024862 w 707"/>
                  <a:gd name="T77" fmla="*/ 82530513 h 706"/>
                  <a:gd name="T78" fmla="*/ 5158748 w 707"/>
                  <a:gd name="T79" fmla="*/ 76014236 h 706"/>
                  <a:gd name="T80" fmla="*/ 2370563 w 707"/>
                  <a:gd name="T81" fmla="*/ 68742755 h 706"/>
                  <a:gd name="T82" fmla="*/ 541884 w 707"/>
                  <a:gd name="T83" fmla="*/ 61222320 h 706"/>
                  <a:gd name="T84" fmla="*/ 0 w 707"/>
                  <a:gd name="T85" fmla="*/ 52969261 h 70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7" h="706">
                    <a:moveTo>
                      <a:pt x="0" y="353"/>
                    </a:moveTo>
                    <a:lnTo>
                      <a:pt x="1" y="335"/>
                    </a:lnTo>
                    <a:lnTo>
                      <a:pt x="1" y="317"/>
                    </a:lnTo>
                    <a:lnTo>
                      <a:pt x="4" y="299"/>
                    </a:lnTo>
                    <a:lnTo>
                      <a:pt x="7" y="282"/>
                    </a:lnTo>
                    <a:lnTo>
                      <a:pt x="12" y="265"/>
                    </a:lnTo>
                    <a:lnTo>
                      <a:pt x="16" y="249"/>
                    </a:lnTo>
                    <a:lnTo>
                      <a:pt x="22" y="233"/>
                    </a:lnTo>
                    <a:lnTo>
                      <a:pt x="28" y="216"/>
                    </a:lnTo>
                    <a:lnTo>
                      <a:pt x="35" y="200"/>
                    </a:lnTo>
                    <a:lnTo>
                      <a:pt x="43" y="185"/>
                    </a:lnTo>
                    <a:lnTo>
                      <a:pt x="52" y="170"/>
                    </a:lnTo>
                    <a:lnTo>
                      <a:pt x="61" y="156"/>
                    </a:lnTo>
                    <a:lnTo>
                      <a:pt x="71" y="142"/>
                    </a:lnTo>
                    <a:lnTo>
                      <a:pt x="81" y="129"/>
                    </a:lnTo>
                    <a:lnTo>
                      <a:pt x="92" y="116"/>
                    </a:lnTo>
                    <a:lnTo>
                      <a:pt x="104" y="104"/>
                    </a:lnTo>
                    <a:lnTo>
                      <a:pt x="115" y="92"/>
                    </a:lnTo>
                    <a:lnTo>
                      <a:pt x="129" y="80"/>
                    </a:lnTo>
                    <a:lnTo>
                      <a:pt x="142" y="70"/>
                    </a:lnTo>
                    <a:lnTo>
                      <a:pt x="155" y="61"/>
                    </a:lnTo>
                    <a:lnTo>
                      <a:pt x="170" y="52"/>
                    </a:lnTo>
                    <a:lnTo>
                      <a:pt x="185" y="43"/>
                    </a:lnTo>
                    <a:lnTo>
                      <a:pt x="200" y="36"/>
                    </a:lnTo>
                    <a:lnTo>
                      <a:pt x="216" y="28"/>
                    </a:lnTo>
                    <a:lnTo>
                      <a:pt x="233" y="22"/>
                    </a:lnTo>
                    <a:lnTo>
                      <a:pt x="249" y="16"/>
                    </a:lnTo>
                    <a:lnTo>
                      <a:pt x="265" y="10"/>
                    </a:lnTo>
                    <a:lnTo>
                      <a:pt x="283" y="7"/>
                    </a:lnTo>
                    <a:lnTo>
                      <a:pt x="299" y="4"/>
                    </a:lnTo>
                    <a:lnTo>
                      <a:pt x="317" y="1"/>
                    </a:lnTo>
                    <a:lnTo>
                      <a:pt x="335" y="0"/>
                    </a:lnTo>
                    <a:lnTo>
                      <a:pt x="354" y="0"/>
                    </a:lnTo>
                    <a:lnTo>
                      <a:pt x="372" y="0"/>
                    </a:lnTo>
                    <a:lnTo>
                      <a:pt x="390" y="1"/>
                    </a:lnTo>
                    <a:lnTo>
                      <a:pt x="408" y="4"/>
                    </a:lnTo>
                    <a:lnTo>
                      <a:pt x="424" y="7"/>
                    </a:lnTo>
                    <a:lnTo>
                      <a:pt x="442" y="10"/>
                    </a:lnTo>
                    <a:lnTo>
                      <a:pt x="458" y="16"/>
                    </a:lnTo>
                    <a:lnTo>
                      <a:pt x="474" y="22"/>
                    </a:lnTo>
                    <a:lnTo>
                      <a:pt x="491" y="28"/>
                    </a:lnTo>
                    <a:lnTo>
                      <a:pt x="507" y="36"/>
                    </a:lnTo>
                    <a:lnTo>
                      <a:pt x="522" y="43"/>
                    </a:lnTo>
                    <a:lnTo>
                      <a:pt x="537" y="52"/>
                    </a:lnTo>
                    <a:lnTo>
                      <a:pt x="551" y="61"/>
                    </a:lnTo>
                    <a:lnTo>
                      <a:pt x="565" y="70"/>
                    </a:lnTo>
                    <a:lnTo>
                      <a:pt x="578" y="80"/>
                    </a:lnTo>
                    <a:lnTo>
                      <a:pt x="591" y="92"/>
                    </a:lnTo>
                    <a:lnTo>
                      <a:pt x="603" y="104"/>
                    </a:lnTo>
                    <a:lnTo>
                      <a:pt x="615" y="116"/>
                    </a:lnTo>
                    <a:lnTo>
                      <a:pt x="626" y="129"/>
                    </a:lnTo>
                    <a:lnTo>
                      <a:pt x="636" y="142"/>
                    </a:lnTo>
                    <a:lnTo>
                      <a:pt x="646" y="156"/>
                    </a:lnTo>
                    <a:lnTo>
                      <a:pt x="655" y="170"/>
                    </a:lnTo>
                    <a:lnTo>
                      <a:pt x="664" y="185"/>
                    </a:lnTo>
                    <a:lnTo>
                      <a:pt x="672" y="200"/>
                    </a:lnTo>
                    <a:lnTo>
                      <a:pt x="679" y="216"/>
                    </a:lnTo>
                    <a:lnTo>
                      <a:pt x="685" y="233"/>
                    </a:lnTo>
                    <a:lnTo>
                      <a:pt x="691" y="249"/>
                    </a:lnTo>
                    <a:lnTo>
                      <a:pt x="695" y="265"/>
                    </a:lnTo>
                    <a:lnTo>
                      <a:pt x="700" y="282"/>
                    </a:lnTo>
                    <a:lnTo>
                      <a:pt x="703" y="299"/>
                    </a:lnTo>
                    <a:lnTo>
                      <a:pt x="704" y="317"/>
                    </a:lnTo>
                    <a:lnTo>
                      <a:pt x="706" y="335"/>
                    </a:lnTo>
                    <a:lnTo>
                      <a:pt x="707" y="353"/>
                    </a:lnTo>
                    <a:lnTo>
                      <a:pt x="706" y="372"/>
                    </a:lnTo>
                    <a:lnTo>
                      <a:pt x="704" y="390"/>
                    </a:lnTo>
                    <a:lnTo>
                      <a:pt x="703" y="408"/>
                    </a:lnTo>
                    <a:lnTo>
                      <a:pt x="700" y="424"/>
                    </a:lnTo>
                    <a:lnTo>
                      <a:pt x="695" y="442"/>
                    </a:lnTo>
                    <a:lnTo>
                      <a:pt x="691" y="458"/>
                    </a:lnTo>
                    <a:lnTo>
                      <a:pt x="685" y="474"/>
                    </a:lnTo>
                    <a:lnTo>
                      <a:pt x="679" y="491"/>
                    </a:lnTo>
                    <a:lnTo>
                      <a:pt x="672" y="507"/>
                    </a:lnTo>
                    <a:lnTo>
                      <a:pt x="664" y="522"/>
                    </a:lnTo>
                    <a:lnTo>
                      <a:pt x="655" y="537"/>
                    </a:lnTo>
                    <a:lnTo>
                      <a:pt x="646" y="550"/>
                    </a:lnTo>
                    <a:lnTo>
                      <a:pt x="636" y="565"/>
                    </a:lnTo>
                    <a:lnTo>
                      <a:pt x="626" y="578"/>
                    </a:lnTo>
                    <a:lnTo>
                      <a:pt x="615" y="590"/>
                    </a:lnTo>
                    <a:lnTo>
                      <a:pt x="603" y="603"/>
                    </a:lnTo>
                    <a:lnTo>
                      <a:pt x="591" y="615"/>
                    </a:lnTo>
                    <a:lnTo>
                      <a:pt x="578" y="626"/>
                    </a:lnTo>
                    <a:lnTo>
                      <a:pt x="565" y="636"/>
                    </a:lnTo>
                    <a:lnTo>
                      <a:pt x="551" y="646"/>
                    </a:lnTo>
                    <a:lnTo>
                      <a:pt x="537" y="655"/>
                    </a:lnTo>
                    <a:lnTo>
                      <a:pt x="522" y="664"/>
                    </a:lnTo>
                    <a:lnTo>
                      <a:pt x="507" y="672"/>
                    </a:lnTo>
                    <a:lnTo>
                      <a:pt x="491" y="679"/>
                    </a:lnTo>
                    <a:lnTo>
                      <a:pt x="474" y="685"/>
                    </a:lnTo>
                    <a:lnTo>
                      <a:pt x="458" y="691"/>
                    </a:lnTo>
                    <a:lnTo>
                      <a:pt x="442" y="695"/>
                    </a:lnTo>
                    <a:lnTo>
                      <a:pt x="424" y="700"/>
                    </a:lnTo>
                    <a:lnTo>
                      <a:pt x="408" y="703"/>
                    </a:lnTo>
                    <a:lnTo>
                      <a:pt x="390" y="704"/>
                    </a:lnTo>
                    <a:lnTo>
                      <a:pt x="372" y="706"/>
                    </a:lnTo>
                    <a:lnTo>
                      <a:pt x="354" y="706"/>
                    </a:lnTo>
                    <a:lnTo>
                      <a:pt x="335" y="706"/>
                    </a:lnTo>
                    <a:lnTo>
                      <a:pt x="317" y="704"/>
                    </a:lnTo>
                    <a:lnTo>
                      <a:pt x="299" y="703"/>
                    </a:lnTo>
                    <a:lnTo>
                      <a:pt x="283" y="700"/>
                    </a:lnTo>
                    <a:lnTo>
                      <a:pt x="265" y="695"/>
                    </a:lnTo>
                    <a:lnTo>
                      <a:pt x="249" y="691"/>
                    </a:lnTo>
                    <a:lnTo>
                      <a:pt x="233" y="685"/>
                    </a:lnTo>
                    <a:lnTo>
                      <a:pt x="216" y="679"/>
                    </a:lnTo>
                    <a:lnTo>
                      <a:pt x="200" y="672"/>
                    </a:lnTo>
                    <a:lnTo>
                      <a:pt x="185" y="664"/>
                    </a:lnTo>
                    <a:lnTo>
                      <a:pt x="170" y="655"/>
                    </a:lnTo>
                    <a:lnTo>
                      <a:pt x="155" y="646"/>
                    </a:lnTo>
                    <a:lnTo>
                      <a:pt x="142" y="636"/>
                    </a:lnTo>
                    <a:lnTo>
                      <a:pt x="129" y="626"/>
                    </a:lnTo>
                    <a:lnTo>
                      <a:pt x="115" y="615"/>
                    </a:lnTo>
                    <a:lnTo>
                      <a:pt x="104" y="603"/>
                    </a:lnTo>
                    <a:lnTo>
                      <a:pt x="92" y="590"/>
                    </a:lnTo>
                    <a:lnTo>
                      <a:pt x="81" y="578"/>
                    </a:lnTo>
                    <a:lnTo>
                      <a:pt x="71" y="565"/>
                    </a:lnTo>
                    <a:lnTo>
                      <a:pt x="61" y="550"/>
                    </a:lnTo>
                    <a:lnTo>
                      <a:pt x="52" y="537"/>
                    </a:lnTo>
                    <a:lnTo>
                      <a:pt x="43" y="522"/>
                    </a:lnTo>
                    <a:lnTo>
                      <a:pt x="35" y="507"/>
                    </a:lnTo>
                    <a:lnTo>
                      <a:pt x="28" y="491"/>
                    </a:lnTo>
                    <a:lnTo>
                      <a:pt x="22" y="474"/>
                    </a:lnTo>
                    <a:lnTo>
                      <a:pt x="16" y="458"/>
                    </a:lnTo>
                    <a:lnTo>
                      <a:pt x="12" y="442"/>
                    </a:lnTo>
                    <a:lnTo>
                      <a:pt x="7" y="424"/>
                    </a:lnTo>
                    <a:lnTo>
                      <a:pt x="4" y="408"/>
                    </a:lnTo>
                    <a:lnTo>
                      <a:pt x="1" y="390"/>
                    </a:lnTo>
                    <a:lnTo>
                      <a:pt x="1" y="37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69" name="Freeform 131"/>
              <p:cNvSpPr>
                <a:spLocks noChangeAspect="1"/>
              </p:cNvSpPr>
              <p:nvPr/>
            </p:nvSpPr>
            <p:spPr bwMode="auto">
              <a:xfrm rot="5400000">
                <a:off x="1528" y="703"/>
                <a:ext cx="1310" cy="1311"/>
              </a:xfrm>
              <a:custGeom>
                <a:avLst/>
                <a:gdLst>
                  <a:gd name="T0" fmla="*/ 289755 w 700"/>
                  <a:gd name="T1" fmla="*/ 47431697 h 700"/>
                  <a:gd name="T2" fmla="*/ 1653568 w 700"/>
                  <a:gd name="T3" fmla="*/ 39611949 h 700"/>
                  <a:gd name="T4" fmla="*/ 4026115 w 700"/>
                  <a:gd name="T5" fmla="*/ 32238754 h 700"/>
                  <a:gd name="T6" fmla="*/ 7534587 w 700"/>
                  <a:gd name="T7" fmla="*/ 25325849 h 700"/>
                  <a:gd name="T8" fmla="*/ 11718532 w 700"/>
                  <a:gd name="T9" fmla="*/ 19270945 h 700"/>
                  <a:gd name="T10" fmla="*/ 16909007 w 700"/>
                  <a:gd name="T11" fmla="*/ 13651082 h 700"/>
                  <a:gd name="T12" fmla="*/ 22834550 w 700"/>
                  <a:gd name="T13" fmla="*/ 9002113 h 700"/>
                  <a:gd name="T14" fmla="*/ 29270979 w 700"/>
                  <a:gd name="T15" fmla="*/ 5322581 h 700"/>
                  <a:gd name="T16" fmla="*/ 36463871 w 700"/>
                  <a:gd name="T17" fmla="*/ 2229331 h 700"/>
                  <a:gd name="T18" fmla="*/ 44096700 w 700"/>
                  <a:gd name="T19" fmla="*/ 478337 h 700"/>
                  <a:gd name="T20" fmla="*/ 51922277 w 700"/>
                  <a:gd name="T21" fmla="*/ 0 h 700"/>
                  <a:gd name="T22" fmla="*/ 59943944 w 700"/>
                  <a:gd name="T23" fmla="*/ 478337 h 700"/>
                  <a:gd name="T24" fmla="*/ 67382884 w 700"/>
                  <a:gd name="T25" fmla="*/ 2229331 h 700"/>
                  <a:gd name="T26" fmla="*/ 74336268 w 700"/>
                  <a:gd name="T27" fmla="*/ 5322581 h 700"/>
                  <a:gd name="T28" fmla="*/ 81038739 w 700"/>
                  <a:gd name="T29" fmla="*/ 9002113 h 700"/>
                  <a:gd name="T30" fmla="*/ 86964253 w 700"/>
                  <a:gd name="T31" fmla="*/ 13651082 h 700"/>
                  <a:gd name="T32" fmla="*/ 91965470 w 700"/>
                  <a:gd name="T33" fmla="*/ 19270945 h 700"/>
                  <a:gd name="T34" fmla="*/ 96391935 w 700"/>
                  <a:gd name="T35" fmla="*/ 25325849 h 700"/>
                  <a:gd name="T36" fmla="*/ 99794909 w 700"/>
                  <a:gd name="T37" fmla="*/ 32238754 h 700"/>
                  <a:gd name="T38" fmla="*/ 102331943 w 700"/>
                  <a:gd name="T39" fmla="*/ 39611949 h 700"/>
                  <a:gd name="T40" fmla="*/ 103690636 w 700"/>
                  <a:gd name="T41" fmla="*/ 47431697 h 700"/>
                  <a:gd name="T42" fmla="*/ 103873130 w 700"/>
                  <a:gd name="T43" fmla="*/ 55360209 h 700"/>
                  <a:gd name="T44" fmla="*/ 102806021 w 700"/>
                  <a:gd name="T45" fmla="*/ 63336013 h 700"/>
                  <a:gd name="T46" fmla="*/ 100774991 w 700"/>
                  <a:gd name="T47" fmla="*/ 70712394 h 700"/>
                  <a:gd name="T48" fmla="*/ 97711422 w 700"/>
                  <a:gd name="T49" fmla="*/ 77622066 h 700"/>
                  <a:gd name="T50" fmla="*/ 93433407 w 700"/>
                  <a:gd name="T51" fmla="*/ 84155328 h 700"/>
                  <a:gd name="T52" fmla="*/ 88702565 w 700"/>
                  <a:gd name="T53" fmla="*/ 90015708 h 700"/>
                  <a:gd name="T54" fmla="*/ 82930196 w 700"/>
                  <a:gd name="T55" fmla="*/ 94835650 h 700"/>
                  <a:gd name="T56" fmla="*/ 76596621 w 700"/>
                  <a:gd name="T57" fmla="*/ 99167160 h 700"/>
                  <a:gd name="T58" fmla="*/ 69760225 w 700"/>
                  <a:gd name="T59" fmla="*/ 102215797 h 700"/>
                  <a:gd name="T60" fmla="*/ 62313457 w 700"/>
                  <a:gd name="T61" fmla="*/ 104321949 h 700"/>
                  <a:gd name="T62" fmla="*/ 54598457 w 700"/>
                  <a:gd name="T63" fmla="*/ 105348480 h 700"/>
                  <a:gd name="T64" fmla="*/ 46759043 w 700"/>
                  <a:gd name="T65" fmla="*/ 105216073 h 700"/>
                  <a:gd name="T66" fmla="*/ 39016699 w 700"/>
                  <a:gd name="T67" fmla="*/ 103844793 h 700"/>
                  <a:gd name="T68" fmla="*/ 31740314 w 700"/>
                  <a:gd name="T69" fmla="*/ 101185726 h 700"/>
                  <a:gd name="T70" fmla="*/ 24903014 w 700"/>
                  <a:gd name="T71" fmla="*/ 97789442 h 700"/>
                  <a:gd name="T72" fmla="*/ 19014381 w 700"/>
                  <a:gd name="T73" fmla="*/ 93293183 h 700"/>
                  <a:gd name="T74" fmla="*/ 13474593 w 700"/>
                  <a:gd name="T75" fmla="*/ 88190356 h 700"/>
                  <a:gd name="T76" fmla="*/ 8730982 w 700"/>
                  <a:gd name="T77" fmla="*/ 82216260 h 700"/>
                  <a:gd name="T78" fmla="*/ 5093007 w 700"/>
                  <a:gd name="T79" fmla="*/ 75407372 h 700"/>
                  <a:gd name="T80" fmla="*/ 2202829 w 700"/>
                  <a:gd name="T81" fmla="*/ 68326816 h 700"/>
                  <a:gd name="T82" fmla="*/ 472145 w 700"/>
                  <a:gd name="T83" fmla="*/ 60857025 h 700"/>
                  <a:gd name="T84" fmla="*/ 0 w 700"/>
                  <a:gd name="T85" fmla="*/ 52738996 h 70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00" h="700">
                    <a:moveTo>
                      <a:pt x="0" y="350"/>
                    </a:moveTo>
                    <a:lnTo>
                      <a:pt x="0" y="332"/>
                    </a:lnTo>
                    <a:lnTo>
                      <a:pt x="2" y="315"/>
                    </a:lnTo>
                    <a:lnTo>
                      <a:pt x="3" y="297"/>
                    </a:lnTo>
                    <a:lnTo>
                      <a:pt x="6" y="279"/>
                    </a:lnTo>
                    <a:lnTo>
                      <a:pt x="11" y="263"/>
                    </a:lnTo>
                    <a:lnTo>
                      <a:pt x="15" y="247"/>
                    </a:lnTo>
                    <a:lnTo>
                      <a:pt x="21" y="230"/>
                    </a:lnTo>
                    <a:lnTo>
                      <a:pt x="27" y="214"/>
                    </a:lnTo>
                    <a:lnTo>
                      <a:pt x="34" y="199"/>
                    </a:lnTo>
                    <a:lnTo>
                      <a:pt x="42" y="183"/>
                    </a:lnTo>
                    <a:lnTo>
                      <a:pt x="51" y="168"/>
                    </a:lnTo>
                    <a:lnTo>
                      <a:pt x="59" y="155"/>
                    </a:lnTo>
                    <a:lnTo>
                      <a:pt x="70" y="141"/>
                    </a:lnTo>
                    <a:lnTo>
                      <a:pt x="79" y="128"/>
                    </a:lnTo>
                    <a:lnTo>
                      <a:pt x="91" y="115"/>
                    </a:lnTo>
                    <a:lnTo>
                      <a:pt x="103" y="103"/>
                    </a:lnTo>
                    <a:lnTo>
                      <a:pt x="114" y="91"/>
                    </a:lnTo>
                    <a:lnTo>
                      <a:pt x="128" y="79"/>
                    </a:lnTo>
                    <a:lnTo>
                      <a:pt x="140" y="70"/>
                    </a:lnTo>
                    <a:lnTo>
                      <a:pt x="154" y="60"/>
                    </a:lnTo>
                    <a:lnTo>
                      <a:pt x="168" y="51"/>
                    </a:lnTo>
                    <a:lnTo>
                      <a:pt x="183" y="42"/>
                    </a:lnTo>
                    <a:lnTo>
                      <a:pt x="197" y="35"/>
                    </a:lnTo>
                    <a:lnTo>
                      <a:pt x="214" y="27"/>
                    </a:lnTo>
                    <a:lnTo>
                      <a:pt x="230" y="21"/>
                    </a:lnTo>
                    <a:lnTo>
                      <a:pt x="246" y="15"/>
                    </a:lnTo>
                    <a:lnTo>
                      <a:pt x="263" y="11"/>
                    </a:lnTo>
                    <a:lnTo>
                      <a:pt x="279" y="6"/>
                    </a:lnTo>
                    <a:lnTo>
                      <a:pt x="297" y="3"/>
                    </a:lnTo>
                    <a:lnTo>
                      <a:pt x="315" y="2"/>
                    </a:lnTo>
                    <a:lnTo>
                      <a:pt x="332" y="0"/>
                    </a:lnTo>
                    <a:lnTo>
                      <a:pt x="350" y="0"/>
                    </a:lnTo>
                    <a:lnTo>
                      <a:pt x="368" y="0"/>
                    </a:lnTo>
                    <a:lnTo>
                      <a:pt x="386" y="2"/>
                    </a:lnTo>
                    <a:lnTo>
                      <a:pt x="404" y="3"/>
                    </a:lnTo>
                    <a:lnTo>
                      <a:pt x="420" y="6"/>
                    </a:lnTo>
                    <a:lnTo>
                      <a:pt x="438" y="11"/>
                    </a:lnTo>
                    <a:lnTo>
                      <a:pt x="454" y="15"/>
                    </a:lnTo>
                    <a:lnTo>
                      <a:pt x="470" y="21"/>
                    </a:lnTo>
                    <a:lnTo>
                      <a:pt x="487" y="27"/>
                    </a:lnTo>
                    <a:lnTo>
                      <a:pt x="501" y="35"/>
                    </a:lnTo>
                    <a:lnTo>
                      <a:pt x="516" y="42"/>
                    </a:lnTo>
                    <a:lnTo>
                      <a:pt x="531" y="51"/>
                    </a:lnTo>
                    <a:lnTo>
                      <a:pt x="546" y="60"/>
                    </a:lnTo>
                    <a:lnTo>
                      <a:pt x="559" y="70"/>
                    </a:lnTo>
                    <a:lnTo>
                      <a:pt x="573" y="79"/>
                    </a:lnTo>
                    <a:lnTo>
                      <a:pt x="586" y="91"/>
                    </a:lnTo>
                    <a:lnTo>
                      <a:pt x="598" y="103"/>
                    </a:lnTo>
                    <a:lnTo>
                      <a:pt x="610" y="115"/>
                    </a:lnTo>
                    <a:lnTo>
                      <a:pt x="620" y="128"/>
                    </a:lnTo>
                    <a:lnTo>
                      <a:pt x="630" y="141"/>
                    </a:lnTo>
                    <a:lnTo>
                      <a:pt x="641" y="155"/>
                    </a:lnTo>
                    <a:lnTo>
                      <a:pt x="650" y="168"/>
                    </a:lnTo>
                    <a:lnTo>
                      <a:pt x="659" y="183"/>
                    </a:lnTo>
                    <a:lnTo>
                      <a:pt x="666" y="199"/>
                    </a:lnTo>
                    <a:lnTo>
                      <a:pt x="673" y="214"/>
                    </a:lnTo>
                    <a:lnTo>
                      <a:pt x="679" y="230"/>
                    </a:lnTo>
                    <a:lnTo>
                      <a:pt x="685" y="247"/>
                    </a:lnTo>
                    <a:lnTo>
                      <a:pt x="690" y="263"/>
                    </a:lnTo>
                    <a:lnTo>
                      <a:pt x="693" y="279"/>
                    </a:lnTo>
                    <a:lnTo>
                      <a:pt x="696" y="297"/>
                    </a:lnTo>
                    <a:lnTo>
                      <a:pt x="699" y="315"/>
                    </a:lnTo>
                    <a:lnTo>
                      <a:pt x="700" y="332"/>
                    </a:lnTo>
                    <a:lnTo>
                      <a:pt x="700" y="350"/>
                    </a:lnTo>
                    <a:lnTo>
                      <a:pt x="700" y="368"/>
                    </a:lnTo>
                    <a:lnTo>
                      <a:pt x="699" y="386"/>
                    </a:lnTo>
                    <a:lnTo>
                      <a:pt x="696" y="404"/>
                    </a:lnTo>
                    <a:lnTo>
                      <a:pt x="693" y="421"/>
                    </a:lnTo>
                    <a:lnTo>
                      <a:pt x="690" y="438"/>
                    </a:lnTo>
                    <a:lnTo>
                      <a:pt x="685" y="454"/>
                    </a:lnTo>
                    <a:lnTo>
                      <a:pt x="679" y="470"/>
                    </a:lnTo>
                    <a:lnTo>
                      <a:pt x="673" y="487"/>
                    </a:lnTo>
                    <a:lnTo>
                      <a:pt x="666" y="501"/>
                    </a:lnTo>
                    <a:lnTo>
                      <a:pt x="659" y="516"/>
                    </a:lnTo>
                    <a:lnTo>
                      <a:pt x="650" y="531"/>
                    </a:lnTo>
                    <a:lnTo>
                      <a:pt x="641" y="546"/>
                    </a:lnTo>
                    <a:lnTo>
                      <a:pt x="630" y="559"/>
                    </a:lnTo>
                    <a:lnTo>
                      <a:pt x="620" y="573"/>
                    </a:lnTo>
                    <a:lnTo>
                      <a:pt x="610" y="586"/>
                    </a:lnTo>
                    <a:lnTo>
                      <a:pt x="598" y="598"/>
                    </a:lnTo>
                    <a:lnTo>
                      <a:pt x="586" y="610"/>
                    </a:lnTo>
                    <a:lnTo>
                      <a:pt x="573" y="620"/>
                    </a:lnTo>
                    <a:lnTo>
                      <a:pt x="559" y="630"/>
                    </a:lnTo>
                    <a:lnTo>
                      <a:pt x="546" y="641"/>
                    </a:lnTo>
                    <a:lnTo>
                      <a:pt x="531" y="650"/>
                    </a:lnTo>
                    <a:lnTo>
                      <a:pt x="516" y="659"/>
                    </a:lnTo>
                    <a:lnTo>
                      <a:pt x="501" y="666"/>
                    </a:lnTo>
                    <a:lnTo>
                      <a:pt x="487" y="672"/>
                    </a:lnTo>
                    <a:lnTo>
                      <a:pt x="470" y="679"/>
                    </a:lnTo>
                    <a:lnTo>
                      <a:pt x="454" y="684"/>
                    </a:lnTo>
                    <a:lnTo>
                      <a:pt x="438" y="690"/>
                    </a:lnTo>
                    <a:lnTo>
                      <a:pt x="420" y="693"/>
                    </a:lnTo>
                    <a:lnTo>
                      <a:pt x="404" y="696"/>
                    </a:lnTo>
                    <a:lnTo>
                      <a:pt x="386" y="699"/>
                    </a:lnTo>
                    <a:lnTo>
                      <a:pt x="368" y="700"/>
                    </a:lnTo>
                    <a:lnTo>
                      <a:pt x="350" y="700"/>
                    </a:lnTo>
                    <a:lnTo>
                      <a:pt x="332" y="700"/>
                    </a:lnTo>
                    <a:lnTo>
                      <a:pt x="315" y="699"/>
                    </a:lnTo>
                    <a:lnTo>
                      <a:pt x="297" y="696"/>
                    </a:lnTo>
                    <a:lnTo>
                      <a:pt x="279" y="693"/>
                    </a:lnTo>
                    <a:lnTo>
                      <a:pt x="263" y="690"/>
                    </a:lnTo>
                    <a:lnTo>
                      <a:pt x="246" y="684"/>
                    </a:lnTo>
                    <a:lnTo>
                      <a:pt x="230" y="679"/>
                    </a:lnTo>
                    <a:lnTo>
                      <a:pt x="214" y="672"/>
                    </a:lnTo>
                    <a:lnTo>
                      <a:pt x="197" y="666"/>
                    </a:lnTo>
                    <a:lnTo>
                      <a:pt x="183" y="659"/>
                    </a:lnTo>
                    <a:lnTo>
                      <a:pt x="168" y="650"/>
                    </a:lnTo>
                    <a:lnTo>
                      <a:pt x="154" y="641"/>
                    </a:lnTo>
                    <a:lnTo>
                      <a:pt x="140" y="630"/>
                    </a:lnTo>
                    <a:lnTo>
                      <a:pt x="128" y="620"/>
                    </a:lnTo>
                    <a:lnTo>
                      <a:pt x="114" y="610"/>
                    </a:lnTo>
                    <a:lnTo>
                      <a:pt x="103" y="598"/>
                    </a:lnTo>
                    <a:lnTo>
                      <a:pt x="91" y="586"/>
                    </a:lnTo>
                    <a:lnTo>
                      <a:pt x="79" y="573"/>
                    </a:lnTo>
                    <a:lnTo>
                      <a:pt x="70" y="559"/>
                    </a:lnTo>
                    <a:lnTo>
                      <a:pt x="59" y="546"/>
                    </a:lnTo>
                    <a:lnTo>
                      <a:pt x="51" y="531"/>
                    </a:lnTo>
                    <a:lnTo>
                      <a:pt x="42" y="516"/>
                    </a:lnTo>
                    <a:lnTo>
                      <a:pt x="34" y="501"/>
                    </a:lnTo>
                    <a:lnTo>
                      <a:pt x="27" y="487"/>
                    </a:lnTo>
                    <a:lnTo>
                      <a:pt x="21" y="470"/>
                    </a:lnTo>
                    <a:lnTo>
                      <a:pt x="15" y="454"/>
                    </a:lnTo>
                    <a:lnTo>
                      <a:pt x="11" y="438"/>
                    </a:lnTo>
                    <a:lnTo>
                      <a:pt x="6" y="421"/>
                    </a:lnTo>
                    <a:lnTo>
                      <a:pt x="3" y="404"/>
                    </a:lnTo>
                    <a:lnTo>
                      <a:pt x="2" y="386"/>
                    </a:lnTo>
                    <a:lnTo>
                      <a:pt x="0" y="368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0" name="Freeform 132"/>
              <p:cNvSpPr>
                <a:spLocks noChangeAspect="1"/>
              </p:cNvSpPr>
              <p:nvPr/>
            </p:nvSpPr>
            <p:spPr bwMode="auto">
              <a:xfrm rot="5400000">
                <a:off x="1551" y="706"/>
                <a:ext cx="1299" cy="1304"/>
              </a:xfrm>
              <a:custGeom>
                <a:avLst/>
                <a:gdLst>
                  <a:gd name="T0" fmla="*/ 290190 w 694"/>
                  <a:gd name="T1" fmla="*/ 47321176 h 696"/>
                  <a:gd name="T2" fmla="*/ 1659089 w 694"/>
                  <a:gd name="T3" fmla="*/ 39556765 h 696"/>
                  <a:gd name="T4" fmla="*/ 4034825 w 694"/>
                  <a:gd name="T5" fmla="*/ 32138082 h 696"/>
                  <a:gd name="T6" fmla="*/ 7552216 w 694"/>
                  <a:gd name="T7" fmla="*/ 25466700 h 696"/>
                  <a:gd name="T8" fmla="*/ 11765056 w 694"/>
                  <a:gd name="T9" fmla="*/ 19085290 h 696"/>
                  <a:gd name="T10" fmla="*/ 16953438 w 694"/>
                  <a:gd name="T11" fmla="*/ 13778221 h 696"/>
                  <a:gd name="T12" fmla="*/ 22727295 w 694"/>
                  <a:gd name="T13" fmla="*/ 9056259 h 696"/>
                  <a:gd name="T14" fmla="*/ 29349617 w 694"/>
                  <a:gd name="T15" fmla="*/ 5351708 h 696"/>
                  <a:gd name="T16" fmla="*/ 36199343 w 694"/>
                  <a:gd name="T17" fmla="*/ 2239607 h 696"/>
                  <a:gd name="T18" fmla="*/ 43901515 w 694"/>
                  <a:gd name="T19" fmla="*/ 481268 h 696"/>
                  <a:gd name="T20" fmla="*/ 51708662 w 694"/>
                  <a:gd name="T21" fmla="*/ 0 h 696"/>
                  <a:gd name="T22" fmla="*/ 59736069 w 694"/>
                  <a:gd name="T23" fmla="*/ 481268 h 696"/>
                  <a:gd name="T24" fmla="*/ 67118203 w 694"/>
                  <a:gd name="T25" fmla="*/ 2239607 h 696"/>
                  <a:gd name="T26" fmla="*/ 74086114 w 694"/>
                  <a:gd name="T27" fmla="*/ 5351708 h 696"/>
                  <a:gd name="T28" fmla="*/ 80555712 w 694"/>
                  <a:gd name="T29" fmla="*/ 9056259 h 696"/>
                  <a:gd name="T30" fmla="*/ 86596738 w 694"/>
                  <a:gd name="T31" fmla="*/ 13778221 h 696"/>
                  <a:gd name="T32" fmla="*/ 91675338 w 694"/>
                  <a:gd name="T33" fmla="*/ 19085290 h 696"/>
                  <a:gd name="T34" fmla="*/ 95968954 w 694"/>
                  <a:gd name="T35" fmla="*/ 25466700 h 696"/>
                  <a:gd name="T36" fmla="*/ 99417831 w 694"/>
                  <a:gd name="T37" fmla="*/ 32138082 h 696"/>
                  <a:gd name="T38" fmla="*/ 101801018 w 694"/>
                  <a:gd name="T39" fmla="*/ 39556765 h 696"/>
                  <a:gd name="T40" fmla="*/ 103162541 w 694"/>
                  <a:gd name="T41" fmla="*/ 47321176 h 696"/>
                  <a:gd name="T42" fmla="*/ 103273278 w 694"/>
                  <a:gd name="T43" fmla="*/ 55673752 h 696"/>
                  <a:gd name="T44" fmla="*/ 102435445 w 694"/>
                  <a:gd name="T45" fmla="*/ 63363762 h 696"/>
                  <a:gd name="T46" fmla="*/ 100188448 w 694"/>
                  <a:gd name="T47" fmla="*/ 70790357 h 696"/>
                  <a:gd name="T48" fmla="*/ 97170591 w 694"/>
                  <a:gd name="T49" fmla="*/ 77730775 h 696"/>
                  <a:gd name="T50" fmla="*/ 93217462 w 694"/>
                  <a:gd name="T51" fmla="*/ 84306214 h 696"/>
                  <a:gd name="T52" fmla="*/ 88292375 w 694"/>
                  <a:gd name="T53" fmla="*/ 89927610 h 696"/>
                  <a:gd name="T54" fmla="*/ 82643424 w 694"/>
                  <a:gd name="T55" fmla="*/ 94922992 h 696"/>
                  <a:gd name="T56" fmla="*/ 76361653 w 694"/>
                  <a:gd name="T57" fmla="*/ 98928121 h 696"/>
                  <a:gd name="T58" fmla="*/ 69497133 w 694"/>
                  <a:gd name="T59" fmla="*/ 102041768 h 696"/>
                  <a:gd name="T60" fmla="*/ 62123797 w 694"/>
                  <a:gd name="T61" fmla="*/ 104308294 h 696"/>
                  <a:gd name="T62" fmla="*/ 54292360 w 694"/>
                  <a:gd name="T63" fmla="*/ 105206992 h 696"/>
                  <a:gd name="T64" fmla="*/ 46447686 w 694"/>
                  <a:gd name="T65" fmla="*/ 105045399 h 696"/>
                  <a:gd name="T66" fmla="*/ 38878643 w 694"/>
                  <a:gd name="T67" fmla="*/ 103729908 h 696"/>
                  <a:gd name="T68" fmla="*/ 31577696 w 694"/>
                  <a:gd name="T69" fmla="*/ 101146965 h 696"/>
                  <a:gd name="T70" fmla="*/ 24994896 w 694"/>
                  <a:gd name="T71" fmla="*/ 97740267 h 696"/>
                  <a:gd name="T72" fmla="*/ 18767551 w 694"/>
                  <a:gd name="T73" fmla="*/ 93379837 h 696"/>
                  <a:gd name="T74" fmla="*/ 13508894 w 694"/>
                  <a:gd name="T75" fmla="*/ 88109506 h 696"/>
                  <a:gd name="T76" fmla="*/ 8754708 w 694"/>
                  <a:gd name="T77" fmla="*/ 82066485 h 696"/>
                  <a:gd name="T78" fmla="*/ 5105860 w 694"/>
                  <a:gd name="T79" fmla="*/ 75491213 h 696"/>
                  <a:gd name="T80" fmla="*/ 2208025 w 694"/>
                  <a:gd name="T81" fmla="*/ 68369020 h 696"/>
                  <a:gd name="T82" fmla="*/ 473555 w 694"/>
                  <a:gd name="T83" fmla="*/ 60770250 h 696"/>
                  <a:gd name="T84" fmla="*/ 0 w 694"/>
                  <a:gd name="T85" fmla="*/ 52902042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4" h="696">
                    <a:moveTo>
                      <a:pt x="0" y="349"/>
                    </a:moveTo>
                    <a:lnTo>
                      <a:pt x="0" y="329"/>
                    </a:lnTo>
                    <a:lnTo>
                      <a:pt x="2" y="312"/>
                    </a:lnTo>
                    <a:lnTo>
                      <a:pt x="3" y="295"/>
                    </a:lnTo>
                    <a:lnTo>
                      <a:pt x="8" y="278"/>
                    </a:lnTo>
                    <a:lnTo>
                      <a:pt x="11" y="261"/>
                    </a:lnTo>
                    <a:lnTo>
                      <a:pt x="15" y="245"/>
                    </a:lnTo>
                    <a:lnTo>
                      <a:pt x="21" y="229"/>
                    </a:lnTo>
                    <a:lnTo>
                      <a:pt x="27" y="212"/>
                    </a:lnTo>
                    <a:lnTo>
                      <a:pt x="34" y="198"/>
                    </a:lnTo>
                    <a:lnTo>
                      <a:pt x="42" y="183"/>
                    </a:lnTo>
                    <a:lnTo>
                      <a:pt x="51" y="168"/>
                    </a:lnTo>
                    <a:lnTo>
                      <a:pt x="59" y="153"/>
                    </a:lnTo>
                    <a:lnTo>
                      <a:pt x="68" y="140"/>
                    </a:lnTo>
                    <a:lnTo>
                      <a:pt x="79" y="126"/>
                    </a:lnTo>
                    <a:lnTo>
                      <a:pt x="91" y="115"/>
                    </a:lnTo>
                    <a:lnTo>
                      <a:pt x="101" y="101"/>
                    </a:lnTo>
                    <a:lnTo>
                      <a:pt x="114" y="91"/>
                    </a:lnTo>
                    <a:lnTo>
                      <a:pt x="126" y="80"/>
                    </a:lnTo>
                    <a:lnTo>
                      <a:pt x="140" y="69"/>
                    </a:lnTo>
                    <a:lnTo>
                      <a:pt x="153" y="60"/>
                    </a:lnTo>
                    <a:lnTo>
                      <a:pt x="168" y="51"/>
                    </a:lnTo>
                    <a:lnTo>
                      <a:pt x="183" y="42"/>
                    </a:lnTo>
                    <a:lnTo>
                      <a:pt x="197" y="35"/>
                    </a:lnTo>
                    <a:lnTo>
                      <a:pt x="212" y="27"/>
                    </a:lnTo>
                    <a:lnTo>
                      <a:pt x="229" y="21"/>
                    </a:lnTo>
                    <a:lnTo>
                      <a:pt x="243" y="15"/>
                    </a:lnTo>
                    <a:lnTo>
                      <a:pt x="261" y="11"/>
                    </a:lnTo>
                    <a:lnTo>
                      <a:pt x="277" y="8"/>
                    </a:lnTo>
                    <a:lnTo>
                      <a:pt x="295" y="3"/>
                    </a:lnTo>
                    <a:lnTo>
                      <a:pt x="312" y="2"/>
                    </a:lnTo>
                    <a:lnTo>
                      <a:pt x="329" y="0"/>
                    </a:lnTo>
                    <a:lnTo>
                      <a:pt x="347" y="0"/>
                    </a:lnTo>
                    <a:lnTo>
                      <a:pt x="365" y="0"/>
                    </a:lnTo>
                    <a:lnTo>
                      <a:pt x="383" y="2"/>
                    </a:lnTo>
                    <a:lnTo>
                      <a:pt x="401" y="3"/>
                    </a:lnTo>
                    <a:lnTo>
                      <a:pt x="417" y="8"/>
                    </a:lnTo>
                    <a:lnTo>
                      <a:pt x="435" y="11"/>
                    </a:lnTo>
                    <a:lnTo>
                      <a:pt x="451" y="15"/>
                    </a:lnTo>
                    <a:lnTo>
                      <a:pt x="467" y="21"/>
                    </a:lnTo>
                    <a:lnTo>
                      <a:pt x="482" y="27"/>
                    </a:lnTo>
                    <a:lnTo>
                      <a:pt x="498" y="35"/>
                    </a:lnTo>
                    <a:lnTo>
                      <a:pt x="513" y="42"/>
                    </a:lnTo>
                    <a:lnTo>
                      <a:pt x="528" y="51"/>
                    </a:lnTo>
                    <a:lnTo>
                      <a:pt x="541" y="60"/>
                    </a:lnTo>
                    <a:lnTo>
                      <a:pt x="555" y="69"/>
                    </a:lnTo>
                    <a:lnTo>
                      <a:pt x="568" y="80"/>
                    </a:lnTo>
                    <a:lnTo>
                      <a:pt x="582" y="91"/>
                    </a:lnTo>
                    <a:lnTo>
                      <a:pt x="593" y="101"/>
                    </a:lnTo>
                    <a:lnTo>
                      <a:pt x="605" y="115"/>
                    </a:lnTo>
                    <a:lnTo>
                      <a:pt x="616" y="126"/>
                    </a:lnTo>
                    <a:lnTo>
                      <a:pt x="626" y="140"/>
                    </a:lnTo>
                    <a:lnTo>
                      <a:pt x="635" y="153"/>
                    </a:lnTo>
                    <a:lnTo>
                      <a:pt x="645" y="168"/>
                    </a:lnTo>
                    <a:lnTo>
                      <a:pt x="653" y="183"/>
                    </a:lnTo>
                    <a:lnTo>
                      <a:pt x="660" y="198"/>
                    </a:lnTo>
                    <a:lnTo>
                      <a:pt x="668" y="212"/>
                    </a:lnTo>
                    <a:lnTo>
                      <a:pt x="673" y="229"/>
                    </a:lnTo>
                    <a:lnTo>
                      <a:pt x="679" y="245"/>
                    </a:lnTo>
                    <a:lnTo>
                      <a:pt x="684" y="261"/>
                    </a:lnTo>
                    <a:lnTo>
                      <a:pt x="688" y="278"/>
                    </a:lnTo>
                    <a:lnTo>
                      <a:pt x="691" y="295"/>
                    </a:lnTo>
                    <a:lnTo>
                      <a:pt x="693" y="312"/>
                    </a:lnTo>
                    <a:lnTo>
                      <a:pt x="694" y="329"/>
                    </a:lnTo>
                    <a:lnTo>
                      <a:pt x="694" y="349"/>
                    </a:lnTo>
                    <a:lnTo>
                      <a:pt x="694" y="367"/>
                    </a:lnTo>
                    <a:lnTo>
                      <a:pt x="693" y="383"/>
                    </a:lnTo>
                    <a:lnTo>
                      <a:pt x="691" y="401"/>
                    </a:lnTo>
                    <a:lnTo>
                      <a:pt x="688" y="418"/>
                    </a:lnTo>
                    <a:lnTo>
                      <a:pt x="684" y="435"/>
                    </a:lnTo>
                    <a:lnTo>
                      <a:pt x="679" y="451"/>
                    </a:lnTo>
                    <a:lnTo>
                      <a:pt x="673" y="467"/>
                    </a:lnTo>
                    <a:lnTo>
                      <a:pt x="668" y="482"/>
                    </a:lnTo>
                    <a:lnTo>
                      <a:pt x="660" y="498"/>
                    </a:lnTo>
                    <a:lnTo>
                      <a:pt x="653" y="513"/>
                    </a:lnTo>
                    <a:lnTo>
                      <a:pt x="645" y="528"/>
                    </a:lnTo>
                    <a:lnTo>
                      <a:pt x="635" y="541"/>
                    </a:lnTo>
                    <a:lnTo>
                      <a:pt x="626" y="556"/>
                    </a:lnTo>
                    <a:lnTo>
                      <a:pt x="616" y="568"/>
                    </a:lnTo>
                    <a:lnTo>
                      <a:pt x="605" y="581"/>
                    </a:lnTo>
                    <a:lnTo>
                      <a:pt x="593" y="593"/>
                    </a:lnTo>
                    <a:lnTo>
                      <a:pt x="582" y="605"/>
                    </a:lnTo>
                    <a:lnTo>
                      <a:pt x="568" y="616"/>
                    </a:lnTo>
                    <a:lnTo>
                      <a:pt x="555" y="626"/>
                    </a:lnTo>
                    <a:lnTo>
                      <a:pt x="541" y="635"/>
                    </a:lnTo>
                    <a:lnTo>
                      <a:pt x="528" y="645"/>
                    </a:lnTo>
                    <a:lnTo>
                      <a:pt x="513" y="653"/>
                    </a:lnTo>
                    <a:lnTo>
                      <a:pt x="498" y="660"/>
                    </a:lnTo>
                    <a:lnTo>
                      <a:pt x="482" y="667"/>
                    </a:lnTo>
                    <a:lnTo>
                      <a:pt x="467" y="673"/>
                    </a:lnTo>
                    <a:lnTo>
                      <a:pt x="451" y="679"/>
                    </a:lnTo>
                    <a:lnTo>
                      <a:pt x="435" y="684"/>
                    </a:lnTo>
                    <a:lnTo>
                      <a:pt x="417" y="688"/>
                    </a:lnTo>
                    <a:lnTo>
                      <a:pt x="401" y="691"/>
                    </a:lnTo>
                    <a:lnTo>
                      <a:pt x="383" y="693"/>
                    </a:lnTo>
                    <a:lnTo>
                      <a:pt x="365" y="694"/>
                    </a:lnTo>
                    <a:lnTo>
                      <a:pt x="347" y="696"/>
                    </a:lnTo>
                    <a:lnTo>
                      <a:pt x="329" y="694"/>
                    </a:lnTo>
                    <a:lnTo>
                      <a:pt x="312" y="693"/>
                    </a:lnTo>
                    <a:lnTo>
                      <a:pt x="295" y="691"/>
                    </a:lnTo>
                    <a:lnTo>
                      <a:pt x="277" y="688"/>
                    </a:lnTo>
                    <a:lnTo>
                      <a:pt x="261" y="684"/>
                    </a:lnTo>
                    <a:lnTo>
                      <a:pt x="243" y="679"/>
                    </a:lnTo>
                    <a:lnTo>
                      <a:pt x="229" y="673"/>
                    </a:lnTo>
                    <a:lnTo>
                      <a:pt x="212" y="667"/>
                    </a:lnTo>
                    <a:lnTo>
                      <a:pt x="197" y="660"/>
                    </a:lnTo>
                    <a:lnTo>
                      <a:pt x="183" y="653"/>
                    </a:lnTo>
                    <a:lnTo>
                      <a:pt x="168" y="645"/>
                    </a:lnTo>
                    <a:lnTo>
                      <a:pt x="153" y="635"/>
                    </a:lnTo>
                    <a:lnTo>
                      <a:pt x="140" y="626"/>
                    </a:lnTo>
                    <a:lnTo>
                      <a:pt x="126" y="616"/>
                    </a:lnTo>
                    <a:lnTo>
                      <a:pt x="114" y="605"/>
                    </a:lnTo>
                    <a:lnTo>
                      <a:pt x="101" y="593"/>
                    </a:lnTo>
                    <a:lnTo>
                      <a:pt x="91" y="581"/>
                    </a:lnTo>
                    <a:lnTo>
                      <a:pt x="79" y="568"/>
                    </a:lnTo>
                    <a:lnTo>
                      <a:pt x="68" y="556"/>
                    </a:lnTo>
                    <a:lnTo>
                      <a:pt x="59" y="541"/>
                    </a:lnTo>
                    <a:lnTo>
                      <a:pt x="51" y="528"/>
                    </a:lnTo>
                    <a:lnTo>
                      <a:pt x="42" y="513"/>
                    </a:lnTo>
                    <a:lnTo>
                      <a:pt x="34" y="498"/>
                    </a:lnTo>
                    <a:lnTo>
                      <a:pt x="27" y="482"/>
                    </a:lnTo>
                    <a:lnTo>
                      <a:pt x="21" y="467"/>
                    </a:lnTo>
                    <a:lnTo>
                      <a:pt x="15" y="451"/>
                    </a:lnTo>
                    <a:lnTo>
                      <a:pt x="11" y="435"/>
                    </a:lnTo>
                    <a:lnTo>
                      <a:pt x="8" y="418"/>
                    </a:lnTo>
                    <a:lnTo>
                      <a:pt x="3" y="401"/>
                    </a:lnTo>
                    <a:lnTo>
                      <a:pt x="2" y="383"/>
                    </a:lnTo>
                    <a:lnTo>
                      <a:pt x="0" y="367"/>
                    </a:lnTo>
                    <a:lnTo>
                      <a:pt x="0" y="349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1" name="Freeform 133"/>
              <p:cNvSpPr>
                <a:spLocks noChangeAspect="1"/>
              </p:cNvSpPr>
              <p:nvPr/>
            </p:nvSpPr>
            <p:spPr bwMode="auto">
              <a:xfrm rot="5400000">
                <a:off x="1555" y="714"/>
                <a:ext cx="1291" cy="1292"/>
              </a:xfrm>
              <a:custGeom>
                <a:avLst/>
                <a:gdLst>
                  <a:gd name="T0" fmla="*/ 289115 w 690"/>
                  <a:gd name="T1" fmla="*/ 46426722 h 690"/>
                  <a:gd name="T2" fmla="*/ 1732337 w 690"/>
                  <a:gd name="T3" fmla="*/ 38999445 h 690"/>
                  <a:gd name="T4" fmla="*/ 4016179 w 690"/>
                  <a:gd name="T5" fmla="*/ 31646448 h 690"/>
                  <a:gd name="T6" fmla="*/ 7514329 w 690"/>
                  <a:gd name="T7" fmla="*/ 24894535 h 690"/>
                  <a:gd name="T8" fmla="*/ 11679499 w 690"/>
                  <a:gd name="T9" fmla="*/ 18901009 h 690"/>
                  <a:gd name="T10" fmla="*/ 16673164 w 690"/>
                  <a:gd name="T11" fmla="*/ 13586389 h 690"/>
                  <a:gd name="T12" fmla="*/ 22575171 w 690"/>
                  <a:gd name="T13" fmla="*/ 8974273 h 690"/>
                  <a:gd name="T14" fmla="*/ 28979792 w 690"/>
                  <a:gd name="T15" fmla="*/ 5133974 h 690"/>
                  <a:gd name="T16" fmla="*/ 35912830 w 690"/>
                  <a:gd name="T17" fmla="*/ 2223238 h 690"/>
                  <a:gd name="T18" fmla="*/ 43123896 w 690"/>
                  <a:gd name="T19" fmla="*/ 730038 h 690"/>
                  <a:gd name="T20" fmla="*/ 51111341 w 690"/>
                  <a:gd name="T21" fmla="*/ 0 h 690"/>
                  <a:gd name="T22" fmla="*/ 58828337 w 690"/>
                  <a:gd name="T23" fmla="*/ 730038 h 690"/>
                  <a:gd name="T24" fmla="*/ 66181199 w 690"/>
                  <a:gd name="T25" fmla="*/ 2223238 h 690"/>
                  <a:gd name="T26" fmla="*/ 72964500 w 690"/>
                  <a:gd name="T27" fmla="*/ 5133974 h 690"/>
                  <a:gd name="T28" fmla="*/ 79497211 w 690"/>
                  <a:gd name="T29" fmla="*/ 8974273 h 690"/>
                  <a:gd name="T30" fmla="*/ 85279565 w 690"/>
                  <a:gd name="T31" fmla="*/ 13586389 h 690"/>
                  <a:gd name="T32" fmla="*/ 90265392 w 690"/>
                  <a:gd name="T33" fmla="*/ 18901009 h 690"/>
                  <a:gd name="T34" fmla="*/ 94438616 w 690"/>
                  <a:gd name="T35" fmla="*/ 24894535 h 690"/>
                  <a:gd name="T36" fmla="*/ 97906656 w 690"/>
                  <a:gd name="T37" fmla="*/ 31646448 h 690"/>
                  <a:gd name="T38" fmla="*/ 100283002 w 690"/>
                  <a:gd name="T39" fmla="*/ 38999445 h 690"/>
                  <a:gd name="T40" fmla="*/ 101611893 w 690"/>
                  <a:gd name="T41" fmla="*/ 46426722 h 690"/>
                  <a:gd name="T42" fmla="*/ 101920700 w 690"/>
                  <a:gd name="T43" fmla="*/ 54599188 h 690"/>
                  <a:gd name="T44" fmla="*/ 100726806 w 690"/>
                  <a:gd name="T45" fmla="*/ 62206491 h 690"/>
                  <a:gd name="T46" fmla="*/ 98884486 w 690"/>
                  <a:gd name="T47" fmla="*/ 69566667 h 690"/>
                  <a:gd name="T48" fmla="*/ 95701957 w 690"/>
                  <a:gd name="T49" fmla="*/ 76450892 h 690"/>
                  <a:gd name="T50" fmla="*/ 91906934 w 690"/>
                  <a:gd name="T51" fmla="*/ 82782237 h 690"/>
                  <a:gd name="T52" fmla="*/ 87011261 w 690"/>
                  <a:gd name="T53" fmla="*/ 88312010 h 690"/>
                  <a:gd name="T54" fmla="*/ 81572879 w 690"/>
                  <a:gd name="T55" fmla="*/ 93124123 h 690"/>
                  <a:gd name="T56" fmla="*/ 75151406 w 690"/>
                  <a:gd name="T57" fmla="*/ 97106115 h 690"/>
                  <a:gd name="T58" fmla="*/ 68363971 w 690"/>
                  <a:gd name="T59" fmla="*/ 100323386 h 690"/>
                  <a:gd name="T60" fmla="*/ 61188281 w 690"/>
                  <a:gd name="T61" fmla="*/ 102573299 h 690"/>
                  <a:gd name="T62" fmla="*/ 53598196 w 690"/>
                  <a:gd name="T63" fmla="*/ 103414884 h 690"/>
                  <a:gd name="T64" fmla="*/ 45780933 w 690"/>
                  <a:gd name="T65" fmla="*/ 103130794 h 690"/>
                  <a:gd name="T66" fmla="*/ 38368166 w 690"/>
                  <a:gd name="T67" fmla="*/ 101759564 h 690"/>
                  <a:gd name="T68" fmla="*/ 31195731 w 690"/>
                  <a:gd name="T69" fmla="*/ 99383926 h 690"/>
                  <a:gd name="T70" fmla="*/ 24566280 w 690"/>
                  <a:gd name="T71" fmla="*/ 96062526 h 690"/>
                  <a:gd name="T72" fmla="*/ 18647447 w 690"/>
                  <a:gd name="T73" fmla="*/ 91588964 h 690"/>
                  <a:gd name="T74" fmla="*/ 13413211 w 690"/>
                  <a:gd name="T75" fmla="*/ 86453952 h 690"/>
                  <a:gd name="T76" fmla="*/ 8677979 w 690"/>
                  <a:gd name="T77" fmla="*/ 80638596 h 690"/>
                  <a:gd name="T78" fmla="*/ 5075570 w 690"/>
                  <a:gd name="T79" fmla="*/ 74234586 h 690"/>
                  <a:gd name="T80" fmla="*/ 2182681 w 690"/>
                  <a:gd name="T81" fmla="*/ 67181940 h 690"/>
                  <a:gd name="T82" fmla="*/ 722953 w 690"/>
                  <a:gd name="T83" fmla="*/ 59646891 h 690"/>
                  <a:gd name="T84" fmla="*/ 0 w 690"/>
                  <a:gd name="T85" fmla="*/ 51860077 h 69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0" h="690">
                    <a:moveTo>
                      <a:pt x="0" y="346"/>
                    </a:moveTo>
                    <a:lnTo>
                      <a:pt x="0" y="328"/>
                    </a:lnTo>
                    <a:lnTo>
                      <a:pt x="2" y="310"/>
                    </a:lnTo>
                    <a:lnTo>
                      <a:pt x="5" y="292"/>
                    </a:lnTo>
                    <a:lnTo>
                      <a:pt x="8" y="276"/>
                    </a:lnTo>
                    <a:lnTo>
                      <a:pt x="12" y="260"/>
                    </a:lnTo>
                    <a:lnTo>
                      <a:pt x="15" y="243"/>
                    </a:lnTo>
                    <a:lnTo>
                      <a:pt x="21" y="227"/>
                    </a:lnTo>
                    <a:lnTo>
                      <a:pt x="27" y="211"/>
                    </a:lnTo>
                    <a:lnTo>
                      <a:pt x="34" y="196"/>
                    </a:lnTo>
                    <a:lnTo>
                      <a:pt x="42" y="181"/>
                    </a:lnTo>
                    <a:lnTo>
                      <a:pt x="51" y="166"/>
                    </a:lnTo>
                    <a:lnTo>
                      <a:pt x="59" y="153"/>
                    </a:lnTo>
                    <a:lnTo>
                      <a:pt x="68" y="140"/>
                    </a:lnTo>
                    <a:lnTo>
                      <a:pt x="79" y="126"/>
                    </a:lnTo>
                    <a:lnTo>
                      <a:pt x="91" y="113"/>
                    </a:lnTo>
                    <a:lnTo>
                      <a:pt x="101" y="101"/>
                    </a:lnTo>
                    <a:lnTo>
                      <a:pt x="113" y="91"/>
                    </a:lnTo>
                    <a:lnTo>
                      <a:pt x="126" y="79"/>
                    </a:lnTo>
                    <a:lnTo>
                      <a:pt x="140" y="69"/>
                    </a:lnTo>
                    <a:lnTo>
                      <a:pt x="153" y="60"/>
                    </a:lnTo>
                    <a:lnTo>
                      <a:pt x="166" y="51"/>
                    </a:lnTo>
                    <a:lnTo>
                      <a:pt x="181" y="42"/>
                    </a:lnTo>
                    <a:lnTo>
                      <a:pt x="196" y="34"/>
                    </a:lnTo>
                    <a:lnTo>
                      <a:pt x="211" y="29"/>
                    </a:lnTo>
                    <a:lnTo>
                      <a:pt x="227" y="21"/>
                    </a:lnTo>
                    <a:lnTo>
                      <a:pt x="243" y="15"/>
                    </a:lnTo>
                    <a:lnTo>
                      <a:pt x="260" y="12"/>
                    </a:lnTo>
                    <a:lnTo>
                      <a:pt x="276" y="8"/>
                    </a:lnTo>
                    <a:lnTo>
                      <a:pt x="292" y="5"/>
                    </a:lnTo>
                    <a:lnTo>
                      <a:pt x="310" y="2"/>
                    </a:lnTo>
                    <a:lnTo>
                      <a:pt x="328" y="0"/>
                    </a:lnTo>
                    <a:lnTo>
                      <a:pt x="346" y="0"/>
                    </a:lnTo>
                    <a:lnTo>
                      <a:pt x="363" y="0"/>
                    </a:lnTo>
                    <a:lnTo>
                      <a:pt x="381" y="2"/>
                    </a:lnTo>
                    <a:lnTo>
                      <a:pt x="398" y="5"/>
                    </a:lnTo>
                    <a:lnTo>
                      <a:pt x="414" y="8"/>
                    </a:lnTo>
                    <a:lnTo>
                      <a:pt x="432" y="12"/>
                    </a:lnTo>
                    <a:lnTo>
                      <a:pt x="448" y="15"/>
                    </a:lnTo>
                    <a:lnTo>
                      <a:pt x="463" y="21"/>
                    </a:lnTo>
                    <a:lnTo>
                      <a:pt x="479" y="29"/>
                    </a:lnTo>
                    <a:lnTo>
                      <a:pt x="494" y="34"/>
                    </a:lnTo>
                    <a:lnTo>
                      <a:pt x="509" y="42"/>
                    </a:lnTo>
                    <a:lnTo>
                      <a:pt x="524" y="51"/>
                    </a:lnTo>
                    <a:lnTo>
                      <a:pt x="538" y="60"/>
                    </a:lnTo>
                    <a:lnTo>
                      <a:pt x="552" y="69"/>
                    </a:lnTo>
                    <a:lnTo>
                      <a:pt x="564" y="79"/>
                    </a:lnTo>
                    <a:lnTo>
                      <a:pt x="577" y="91"/>
                    </a:lnTo>
                    <a:lnTo>
                      <a:pt x="589" y="101"/>
                    </a:lnTo>
                    <a:lnTo>
                      <a:pt x="601" y="113"/>
                    </a:lnTo>
                    <a:lnTo>
                      <a:pt x="611" y="126"/>
                    </a:lnTo>
                    <a:lnTo>
                      <a:pt x="622" y="140"/>
                    </a:lnTo>
                    <a:lnTo>
                      <a:pt x="630" y="153"/>
                    </a:lnTo>
                    <a:lnTo>
                      <a:pt x="639" y="166"/>
                    </a:lnTo>
                    <a:lnTo>
                      <a:pt x="648" y="181"/>
                    </a:lnTo>
                    <a:lnTo>
                      <a:pt x="656" y="196"/>
                    </a:lnTo>
                    <a:lnTo>
                      <a:pt x="663" y="211"/>
                    </a:lnTo>
                    <a:lnTo>
                      <a:pt x="669" y="227"/>
                    </a:lnTo>
                    <a:lnTo>
                      <a:pt x="675" y="243"/>
                    </a:lnTo>
                    <a:lnTo>
                      <a:pt x="679" y="260"/>
                    </a:lnTo>
                    <a:lnTo>
                      <a:pt x="682" y="276"/>
                    </a:lnTo>
                    <a:lnTo>
                      <a:pt x="685" y="292"/>
                    </a:lnTo>
                    <a:lnTo>
                      <a:pt x="688" y="310"/>
                    </a:lnTo>
                    <a:lnTo>
                      <a:pt x="690" y="328"/>
                    </a:lnTo>
                    <a:lnTo>
                      <a:pt x="690" y="346"/>
                    </a:lnTo>
                    <a:lnTo>
                      <a:pt x="690" y="364"/>
                    </a:lnTo>
                    <a:lnTo>
                      <a:pt x="688" y="381"/>
                    </a:lnTo>
                    <a:lnTo>
                      <a:pt x="685" y="398"/>
                    </a:lnTo>
                    <a:lnTo>
                      <a:pt x="682" y="415"/>
                    </a:lnTo>
                    <a:lnTo>
                      <a:pt x="679" y="432"/>
                    </a:lnTo>
                    <a:lnTo>
                      <a:pt x="675" y="448"/>
                    </a:lnTo>
                    <a:lnTo>
                      <a:pt x="669" y="464"/>
                    </a:lnTo>
                    <a:lnTo>
                      <a:pt x="663" y="479"/>
                    </a:lnTo>
                    <a:lnTo>
                      <a:pt x="656" y="495"/>
                    </a:lnTo>
                    <a:lnTo>
                      <a:pt x="648" y="510"/>
                    </a:lnTo>
                    <a:lnTo>
                      <a:pt x="639" y="524"/>
                    </a:lnTo>
                    <a:lnTo>
                      <a:pt x="630" y="538"/>
                    </a:lnTo>
                    <a:lnTo>
                      <a:pt x="622" y="552"/>
                    </a:lnTo>
                    <a:lnTo>
                      <a:pt x="611" y="565"/>
                    </a:lnTo>
                    <a:lnTo>
                      <a:pt x="601" y="577"/>
                    </a:lnTo>
                    <a:lnTo>
                      <a:pt x="589" y="589"/>
                    </a:lnTo>
                    <a:lnTo>
                      <a:pt x="577" y="601"/>
                    </a:lnTo>
                    <a:lnTo>
                      <a:pt x="564" y="611"/>
                    </a:lnTo>
                    <a:lnTo>
                      <a:pt x="552" y="621"/>
                    </a:lnTo>
                    <a:lnTo>
                      <a:pt x="538" y="632"/>
                    </a:lnTo>
                    <a:lnTo>
                      <a:pt x="524" y="641"/>
                    </a:lnTo>
                    <a:lnTo>
                      <a:pt x="509" y="648"/>
                    </a:lnTo>
                    <a:lnTo>
                      <a:pt x="494" y="656"/>
                    </a:lnTo>
                    <a:lnTo>
                      <a:pt x="479" y="663"/>
                    </a:lnTo>
                    <a:lnTo>
                      <a:pt x="463" y="669"/>
                    </a:lnTo>
                    <a:lnTo>
                      <a:pt x="448" y="675"/>
                    </a:lnTo>
                    <a:lnTo>
                      <a:pt x="432" y="679"/>
                    </a:lnTo>
                    <a:lnTo>
                      <a:pt x="414" y="684"/>
                    </a:lnTo>
                    <a:lnTo>
                      <a:pt x="398" y="687"/>
                    </a:lnTo>
                    <a:lnTo>
                      <a:pt x="381" y="688"/>
                    </a:lnTo>
                    <a:lnTo>
                      <a:pt x="363" y="690"/>
                    </a:lnTo>
                    <a:lnTo>
                      <a:pt x="346" y="690"/>
                    </a:lnTo>
                    <a:lnTo>
                      <a:pt x="328" y="690"/>
                    </a:lnTo>
                    <a:lnTo>
                      <a:pt x="310" y="688"/>
                    </a:lnTo>
                    <a:lnTo>
                      <a:pt x="292" y="687"/>
                    </a:lnTo>
                    <a:lnTo>
                      <a:pt x="276" y="684"/>
                    </a:lnTo>
                    <a:lnTo>
                      <a:pt x="260" y="679"/>
                    </a:lnTo>
                    <a:lnTo>
                      <a:pt x="243" y="675"/>
                    </a:lnTo>
                    <a:lnTo>
                      <a:pt x="227" y="669"/>
                    </a:lnTo>
                    <a:lnTo>
                      <a:pt x="211" y="663"/>
                    </a:lnTo>
                    <a:lnTo>
                      <a:pt x="196" y="656"/>
                    </a:lnTo>
                    <a:lnTo>
                      <a:pt x="181" y="648"/>
                    </a:lnTo>
                    <a:lnTo>
                      <a:pt x="166" y="641"/>
                    </a:lnTo>
                    <a:lnTo>
                      <a:pt x="153" y="632"/>
                    </a:lnTo>
                    <a:lnTo>
                      <a:pt x="140" y="621"/>
                    </a:lnTo>
                    <a:lnTo>
                      <a:pt x="126" y="611"/>
                    </a:lnTo>
                    <a:lnTo>
                      <a:pt x="113" y="601"/>
                    </a:lnTo>
                    <a:lnTo>
                      <a:pt x="101" y="589"/>
                    </a:lnTo>
                    <a:lnTo>
                      <a:pt x="91" y="577"/>
                    </a:lnTo>
                    <a:lnTo>
                      <a:pt x="79" y="565"/>
                    </a:lnTo>
                    <a:lnTo>
                      <a:pt x="68" y="552"/>
                    </a:lnTo>
                    <a:lnTo>
                      <a:pt x="59" y="538"/>
                    </a:lnTo>
                    <a:lnTo>
                      <a:pt x="51" y="524"/>
                    </a:lnTo>
                    <a:lnTo>
                      <a:pt x="42" y="510"/>
                    </a:lnTo>
                    <a:lnTo>
                      <a:pt x="34" y="495"/>
                    </a:lnTo>
                    <a:lnTo>
                      <a:pt x="27" y="479"/>
                    </a:lnTo>
                    <a:lnTo>
                      <a:pt x="21" y="464"/>
                    </a:lnTo>
                    <a:lnTo>
                      <a:pt x="15" y="448"/>
                    </a:lnTo>
                    <a:lnTo>
                      <a:pt x="12" y="432"/>
                    </a:lnTo>
                    <a:lnTo>
                      <a:pt x="8" y="415"/>
                    </a:lnTo>
                    <a:lnTo>
                      <a:pt x="5" y="398"/>
                    </a:lnTo>
                    <a:lnTo>
                      <a:pt x="2" y="381"/>
                    </a:lnTo>
                    <a:lnTo>
                      <a:pt x="0" y="364"/>
                    </a:lnTo>
                    <a:lnTo>
                      <a:pt x="0" y="346"/>
                    </a:lnTo>
                    <a:close/>
                  </a:path>
                </a:pathLst>
              </a:custGeom>
              <a:solidFill>
                <a:srgbClr val="00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2" name="Freeform 134"/>
              <p:cNvSpPr>
                <a:spLocks noChangeAspect="1"/>
              </p:cNvSpPr>
              <p:nvPr/>
            </p:nvSpPr>
            <p:spPr bwMode="auto">
              <a:xfrm rot="5400000">
                <a:off x="1558" y="718"/>
                <a:ext cx="1281" cy="1282"/>
              </a:xfrm>
              <a:custGeom>
                <a:avLst/>
                <a:gdLst>
                  <a:gd name="T0" fmla="*/ 478090 w 684"/>
                  <a:gd name="T1" fmla="*/ 45878322 h 685"/>
                  <a:gd name="T2" fmla="*/ 1764267 w 684"/>
                  <a:gd name="T3" fmla="*/ 38336760 h 685"/>
                  <a:gd name="T4" fmla="*/ 4121507 w 684"/>
                  <a:gd name="T5" fmla="*/ 31037877 h 685"/>
                  <a:gd name="T6" fmla="*/ 7555005 w 684"/>
                  <a:gd name="T7" fmla="*/ 24513768 h 685"/>
                  <a:gd name="T8" fmla="*/ 11885096 w 684"/>
                  <a:gd name="T9" fmla="*/ 18736527 h 685"/>
                  <a:gd name="T10" fmla="*/ 17036542 w 684"/>
                  <a:gd name="T11" fmla="*/ 13276431 h 685"/>
                  <a:gd name="T12" fmla="*/ 22742614 w 684"/>
                  <a:gd name="T13" fmla="*/ 8905489 h 685"/>
                  <a:gd name="T14" fmla="*/ 29182195 w 684"/>
                  <a:gd name="T15" fmla="*/ 5098106 h 685"/>
                  <a:gd name="T16" fmla="*/ 36076226 w 684"/>
                  <a:gd name="T17" fmla="*/ 2542511 h 685"/>
                  <a:gd name="T18" fmla="*/ 43795360 w 684"/>
                  <a:gd name="T19" fmla="*/ 725885 h 685"/>
                  <a:gd name="T20" fmla="*/ 51560220 w 684"/>
                  <a:gd name="T21" fmla="*/ 0 h 685"/>
                  <a:gd name="T22" fmla="*/ 59462128 w 684"/>
                  <a:gd name="T23" fmla="*/ 725885 h 685"/>
                  <a:gd name="T24" fmla="*/ 66919839 w 684"/>
                  <a:gd name="T25" fmla="*/ 2542511 h 685"/>
                  <a:gd name="T26" fmla="*/ 73909949 w 684"/>
                  <a:gd name="T27" fmla="*/ 5098106 h 685"/>
                  <a:gd name="T28" fmla="*/ 80342844 w 684"/>
                  <a:gd name="T29" fmla="*/ 8905489 h 685"/>
                  <a:gd name="T30" fmla="*/ 86200187 w 684"/>
                  <a:gd name="T31" fmla="*/ 13276431 h 685"/>
                  <a:gd name="T32" fmla="*/ 91312765 w 684"/>
                  <a:gd name="T33" fmla="*/ 18736527 h 685"/>
                  <a:gd name="T34" fmla="*/ 95517679 w 684"/>
                  <a:gd name="T35" fmla="*/ 24513768 h 685"/>
                  <a:gd name="T36" fmla="*/ 98822105 w 684"/>
                  <a:gd name="T37" fmla="*/ 31037877 h 685"/>
                  <a:gd name="T38" fmla="*/ 101231233 w 684"/>
                  <a:gd name="T39" fmla="*/ 38336760 h 685"/>
                  <a:gd name="T40" fmla="*/ 102601247 w 684"/>
                  <a:gd name="T41" fmla="*/ 45878322 h 685"/>
                  <a:gd name="T42" fmla="*/ 102908635 w 684"/>
                  <a:gd name="T43" fmla="*/ 53626535 h 685"/>
                  <a:gd name="T44" fmla="*/ 102002142 w 684"/>
                  <a:gd name="T45" fmla="*/ 61193990 h 685"/>
                  <a:gd name="T46" fmla="*/ 99764331 w 684"/>
                  <a:gd name="T47" fmla="*/ 68489583 h 685"/>
                  <a:gd name="T48" fmla="*/ 96901017 w 684"/>
                  <a:gd name="T49" fmla="*/ 75125479 h 685"/>
                  <a:gd name="T50" fmla="*/ 92686596 w 684"/>
                  <a:gd name="T51" fmla="*/ 81234583 h 685"/>
                  <a:gd name="T52" fmla="*/ 87876860 w 684"/>
                  <a:gd name="T53" fmla="*/ 86740992 h 685"/>
                  <a:gd name="T54" fmla="*/ 82264219 w 684"/>
                  <a:gd name="T55" fmla="*/ 91655433 h 685"/>
                  <a:gd name="T56" fmla="*/ 76124170 w 684"/>
                  <a:gd name="T57" fmla="*/ 95601252 h 685"/>
                  <a:gd name="T58" fmla="*/ 69144565 w 684"/>
                  <a:gd name="T59" fmla="*/ 98614700 h 685"/>
                  <a:gd name="T60" fmla="*/ 61856316 w 684"/>
                  <a:gd name="T61" fmla="*/ 100699908 h 685"/>
                  <a:gd name="T62" fmla="*/ 54112862 w 684"/>
                  <a:gd name="T63" fmla="*/ 101584355 h 685"/>
                  <a:gd name="T64" fmla="*/ 46491271 w 684"/>
                  <a:gd name="T65" fmla="*/ 101584355 h 685"/>
                  <a:gd name="T66" fmla="*/ 38633201 w 684"/>
                  <a:gd name="T67" fmla="*/ 100224641 h 685"/>
                  <a:gd name="T68" fmla="*/ 31402059 w 684"/>
                  <a:gd name="T69" fmla="*/ 97849157 h 685"/>
                  <a:gd name="T70" fmla="*/ 24824379 w 684"/>
                  <a:gd name="T71" fmla="*/ 94249311 h 685"/>
                  <a:gd name="T72" fmla="*/ 18785882 w 684"/>
                  <a:gd name="T73" fmla="*/ 90145322 h 685"/>
                  <a:gd name="T74" fmla="*/ 13414503 w 684"/>
                  <a:gd name="T75" fmla="*/ 85048344 h 685"/>
                  <a:gd name="T76" fmla="*/ 8841365 w 684"/>
                  <a:gd name="T77" fmla="*/ 79290832 h 685"/>
                  <a:gd name="T78" fmla="*/ 5145586 w 684"/>
                  <a:gd name="T79" fmla="*/ 72920080 h 685"/>
                  <a:gd name="T80" fmla="*/ 2408814 w 684"/>
                  <a:gd name="T81" fmla="*/ 66101627 h 685"/>
                  <a:gd name="T82" fmla="*/ 731558 w 684"/>
                  <a:gd name="T83" fmla="*/ 58636593 h 685"/>
                  <a:gd name="T84" fmla="*/ 0 w 684"/>
                  <a:gd name="T85" fmla="*/ 50975399 h 68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84" h="685">
                    <a:moveTo>
                      <a:pt x="0" y="343"/>
                    </a:moveTo>
                    <a:lnTo>
                      <a:pt x="2" y="326"/>
                    </a:lnTo>
                    <a:lnTo>
                      <a:pt x="3" y="309"/>
                    </a:lnTo>
                    <a:lnTo>
                      <a:pt x="5" y="291"/>
                    </a:lnTo>
                    <a:lnTo>
                      <a:pt x="7" y="275"/>
                    </a:lnTo>
                    <a:lnTo>
                      <a:pt x="12" y="258"/>
                    </a:lnTo>
                    <a:lnTo>
                      <a:pt x="16" y="242"/>
                    </a:lnTo>
                    <a:lnTo>
                      <a:pt x="21" y="226"/>
                    </a:lnTo>
                    <a:lnTo>
                      <a:pt x="27" y="209"/>
                    </a:lnTo>
                    <a:lnTo>
                      <a:pt x="34" y="195"/>
                    </a:lnTo>
                    <a:lnTo>
                      <a:pt x="42" y="180"/>
                    </a:lnTo>
                    <a:lnTo>
                      <a:pt x="50" y="165"/>
                    </a:lnTo>
                    <a:lnTo>
                      <a:pt x="59" y="152"/>
                    </a:lnTo>
                    <a:lnTo>
                      <a:pt x="68" y="138"/>
                    </a:lnTo>
                    <a:lnTo>
                      <a:pt x="79" y="126"/>
                    </a:lnTo>
                    <a:lnTo>
                      <a:pt x="89" y="113"/>
                    </a:lnTo>
                    <a:lnTo>
                      <a:pt x="101" y="101"/>
                    </a:lnTo>
                    <a:lnTo>
                      <a:pt x="113" y="89"/>
                    </a:lnTo>
                    <a:lnTo>
                      <a:pt x="125" y="79"/>
                    </a:lnTo>
                    <a:lnTo>
                      <a:pt x="138" y="69"/>
                    </a:lnTo>
                    <a:lnTo>
                      <a:pt x="151" y="60"/>
                    </a:lnTo>
                    <a:lnTo>
                      <a:pt x="165" y="51"/>
                    </a:lnTo>
                    <a:lnTo>
                      <a:pt x="180" y="42"/>
                    </a:lnTo>
                    <a:lnTo>
                      <a:pt x="194" y="34"/>
                    </a:lnTo>
                    <a:lnTo>
                      <a:pt x="209" y="29"/>
                    </a:lnTo>
                    <a:lnTo>
                      <a:pt x="226" y="23"/>
                    </a:lnTo>
                    <a:lnTo>
                      <a:pt x="240" y="17"/>
                    </a:lnTo>
                    <a:lnTo>
                      <a:pt x="257" y="12"/>
                    </a:lnTo>
                    <a:lnTo>
                      <a:pt x="274" y="8"/>
                    </a:lnTo>
                    <a:lnTo>
                      <a:pt x="291" y="5"/>
                    </a:lnTo>
                    <a:lnTo>
                      <a:pt x="309" y="3"/>
                    </a:lnTo>
                    <a:lnTo>
                      <a:pt x="325" y="2"/>
                    </a:lnTo>
                    <a:lnTo>
                      <a:pt x="343" y="0"/>
                    </a:lnTo>
                    <a:lnTo>
                      <a:pt x="360" y="2"/>
                    </a:lnTo>
                    <a:lnTo>
                      <a:pt x="378" y="3"/>
                    </a:lnTo>
                    <a:lnTo>
                      <a:pt x="395" y="5"/>
                    </a:lnTo>
                    <a:lnTo>
                      <a:pt x="411" y="8"/>
                    </a:lnTo>
                    <a:lnTo>
                      <a:pt x="429" y="12"/>
                    </a:lnTo>
                    <a:lnTo>
                      <a:pt x="445" y="17"/>
                    </a:lnTo>
                    <a:lnTo>
                      <a:pt x="460" y="23"/>
                    </a:lnTo>
                    <a:lnTo>
                      <a:pt x="476" y="29"/>
                    </a:lnTo>
                    <a:lnTo>
                      <a:pt x="491" y="34"/>
                    </a:lnTo>
                    <a:lnTo>
                      <a:pt x="506" y="42"/>
                    </a:lnTo>
                    <a:lnTo>
                      <a:pt x="519" y="51"/>
                    </a:lnTo>
                    <a:lnTo>
                      <a:pt x="534" y="60"/>
                    </a:lnTo>
                    <a:lnTo>
                      <a:pt x="547" y="69"/>
                    </a:lnTo>
                    <a:lnTo>
                      <a:pt x="561" y="79"/>
                    </a:lnTo>
                    <a:lnTo>
                      <a:pt x="573" y="89"/>
                    </a:lnTo>
                    <a:lnTo>
                      <a:pt x="584" y="101"/>
                    </a:lnTo>
                    <a:lnTo>
                      <a:pt x="595" y="113"/>
                    </a:lnTo>
                    <a:lnTo>
                      <a:pt x="607" y="126"/>
                    </a:lnTo>
                    <a:lnTo>
                      <a:pt x="616" y="138"/>
                    </a:lnTo>
                    <a:lnTo>
                      <a:pt x="626" y="152"/>
                    </a:lnTo>
                    <a:lnTo>
                      <a:pt x="635" y="165"/>
                    </a:lnTo>
                    <a:lnTo>
                      <a:pt x="644" y="180"/>
                    </a:lnTo>
                    <a:lnTo>
                      <a:pt x="651" y="195"/>
                    </a:lnTo>
                    <a:lnTo>
                      <a:pt x="657" y="209"/>
                    </a:lnTo>
                    <a:lnTo>
                      <a:pt x="663" y="226"/>
                    </a:lnTo>
                    <a:lnTo>
                      <a:pt x="669" y="242"/>
                    </a:lnTo>
                    <a:lnTo>
                      <a:pt x="673" y="258"/>
                    </a:lnTo>
                    <a:lnTo>
                      <a:pt x="678" y="275"/>
                    </a:lnTo>
                    <a:lnTo>
                      <a:pt x="681" y="291"/>
                    </a:lnTo>
                    <a:lnTo>
                      <a:pt x="682" y="309"/>
                    </a:lnTo>
                    <a:lnTo>
                      <a:pt x="684" y="326"/>
                    </a:lnTo>
                    <a:lnTo>
                      <a:pt x="684" y="343"/>
                    </a:lnTo>
                    <a:lnTo>
                      <a:pt x="684" y="361"/>
                    </a:lnTo>
                    <a:lnTo>
                      <a:pt x="682" y="378"/>
                    </a:lnTo>
                    <a:lnTo>
                      <a:pt x="681" y="395"/>
                    </a:lnTo>
                    <a:lnTo>
                      <a:pt x="678" y="412"/>
                    </a:lnTo>
                    <a:lnTo>
                      <a:pt x="673" y="429"/>
                    </a:lnTo>
                    <a:lnTo>
                      <a:pt x="669" y="445"/>
                    </a:lnTo>
                    <a:lnTo>
                      <a:pt x="663" y="461"/>
                    </a:lnTo>
                    <a:lnTo>
                      <a:pt x="657" y="476"/>
                    </a:lnTo>
                    <a:lnTo>
                      <a:pt x="651" y="491"/>
                    </a:lnTo>
                    <a:lnTo>
                      <a:pt x="644" y="506"/>
                    </a:lnTo>
                    <a:lnTo>
                      <a:pt x="635" y="521"/>
                    </a:lnTo>
                    <a:lnTo>
                      <a:pt x="626" y="534"/>
                    </a:lnTo>
                    <a:lnTo>
                      <a:pt x="616" y="547"/>
                    </a:lnTo>
                    <a:lnTo>
                      <a:pt x="607" y="561"/>
                    </a:lnTo>
                    <a:lnTo>
                      <a:pt x="595" y="573"/>
                    </a:lnTo>
                    <a:lnTo>
                      <a:pt x="584" y="584"/>
                    </a:lnTo>
                    <a:lnTo>
                      <a:pt x="573" y="596"/>
                    </a:lnTo>
                    <a:lnTo>
                      <a:pt x="561" y="607"/>
                    </a:lnTo>
                    <a:lnTo>
                      <a:pt x="547" y="617"/>
                    </a:lnTo>
                    <a:lnTo>
                      <a:pt x="534" y="626"/>
                    </a:lnTo>
                    <a:lnTo>
                      <a:pt x="519" y="635"/>
                    </a:lnTo>
                    <a:lnTo>
                      <a:pt x="506" y="644"/>
                    </a:lnTo>
                    <a:lnTo>
                      <a:pt x="491" y="651"/>
                    </a:lnTo>
                    <a:lnTo>
                      <a:pt x="476" y="659"/>
                    </a:lnTo>
                    <a:lnTo>
                      <a:pt x="460" y="664"/>
                    </a:lnTo>
                    <a:lnTo>
                      <a:pt x="445" y="669"/>
                    </a:lnTo>
                    <a:lnTo>
                      <a:pt x="429" y="675"/>
                    </a:lnTo>
                    <a:lnTo>
                      <a:pt x="411" y="678"/>
                    </a:lnTo>
                    <a:lnTo>
                      <a:pt x="395" y="681"/>
                    </a:lnTo>
                    <a:lnTo>
                      <a:pt x="378" y="684"/>
                    </a:lnTo>
                    <a:lnTo>
                      <a:pt x="360" y="684"/>
                    </a:lnTo>
                    <a:lnTo>
                      <a:pt x="343" y="685"/>
                    </a:lnTo>
                    <a:lnTo>
                      <a:pt x="325" y="684"/>
                    </a:lnTo>
                    <a:lnTo>
                      <a:pt x="309" y="684"/>
                    </a:lnTo>
                    <a:lnTo>
                      <a:pt x="291" y="681"/>
                    </a:lnTo>
                    <a:lnTo>
                      <a:pt x="274" y="678"/>
                    </a:lnTo>
                    <a:lnTo>
                      <a:pt x="257" y="675"/>
                    </a:lnTo>
                    <a:lnTo>
                      <a:pt x="240" y="669"/>
                    </a:lnTo>
                    <a:lnTo>
                      <a:pt x="226" y="664"/>
                    </a:lnTo>
                    <a:lnTo>
                      <a:pt x="209" y="659"/>
                    </a:lnTo>
                    <a:lnTo>
                      <a:pt x="194" y="651"/>
                    </a:lnTo>
                    <a:lnTo>
                      <a:pt x="180" y="644"/>
                    </a:lnTo>
                    <a:lnTo>
                      <a:pt x="165" y="635"/>
                    </a:lnTo>
                    <a:lnTo>
                      <a:pt x="151" y="626"/>
                    </a:lnTo>
                    <a:lnTo>
                      <a:pt x="138" y="617"/>
                    </a:lnTo>
                    <a:lnTo>
                      <a:pt x="125" y="607"/>
                    </a:lnTo>
                    <a:lnTo>
                      <a:pt x="113" y="596"/>
                    </a:lnTo>
                    <a:lnTo>
                      <a:pt x="101" y="584"/>
                    </a:lnTo>
                    <a:lnTo>
                      <a:pt x="89" y="573"/>
                    </a:lnTo>
                    <a:lnTo>
                      <a:pt x="79" y="561"/>
                    </a:lnTo>
                    <a:lnTo>
                      <a:pt x="68" y="547"/>
                    </a:lnTo>
                    <a:lnTo>
                      <a:pt x="59" y="534"/>
                    </a:lnTo>
                    <a:lnTo>
                      <a:pt x="50" y="521"/>
                    </a:lnTo>
                    <a:lnTo>
                      <a:pt x="42" y="506"/>
                    </a:lnTo>
                    <a:lnTo>
                      <a:pt x="34" y="491"/>
                    </a:lnTo>
                    <a:lnTo>
                      <a:pt x="27" y="476"/>
                    </a:lnTo>
                    <a:lnTo>
                      <a:pt x="21" y="461"/>
                    </a:lnTo>
                    <a:lnTo>
                      <a:pt x="16" y="445"/>
                    </a:lnTo>
                    <a:lnTo>
                      <a:pt x="12" y="429"/>
                    </a:lnTo>
                    <a:lnTo>
                      <a:pt x="7" y="412"/>
                    </a:lnTo>
                    <a:lnTo>
                      <a:pt x="5" y="395"/>
                    </a:lnTo>
                    <a:lnTo>
                      <a:pt x="3" y="378"/>
                    </a:lnTo>
                    <a:lnTo>
                      <a:pt x="2" y="361"/>
                    </a:lnTo>
                    <a:lnTo>
                      <a:pt x="0" y="343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3" name="Freeform 135"/>
              <p:cNvSpPr>
                <a:spLocks noChangeAspect="1"/>
              </p:cNvSpPr>
              <p:nvPr/>
            </p:nvSpPr>
            <p:spPr bwMode="auto">
              <a:xfrm rot="5400000">
                <a:off x="1561" y="727"/>
                <a:ext cx="1271" cy="1268"/>
              </a:xfrm>
              <a:custGeom>
                <a:avLst/>
                <a:gdLst>
                  <a:gd name="T0" fmla="*/ 473720 w 679"/>
                  <a:gd name="T1" fmla="*/ 45795564 h 677"/>
                  <a:gd name="T2" fmla="*/ 1748733 w 679"/>
                  <a:gd name="T3" fmla="*/ 38433865 h 677"/>
                  <a:gd name="T4" fmla="*/ 4136394 w 679"/>
                  <a:gd name="T5" fmla="*/ 31236922 h 677"/>
                  <a:gd name="T6" fmla="*/ 7473935 w 679"/>
                  <a:gd name="T7" fmla="*/ 24518561 h 677"/>
                  <a:gd name="T8" fmla="*/ 11795129 w 679"/>
                  <a:gd name="T9" fmla="*/ 18504786 h 677"/>
                  <a:gd name="T10" fmla="*/ 16882762 w 679"/>
                  <a:gd name="T11" fmla="*/ 13090746 h 677"/>
                  <a:gd name="T12" fmla="*/ 22384465 w 679"/>
                  <a:gd name="T13" fmla="*/ 8753566 h 677"/>
                  <a:gd name="T14" fmla="*/ 28745572 w 679"/>
                  <a:gd name="T15" fmla="*/ 4813678 h 677"/>
                  <a:gd name="T16" fmla="*/ 35599695 w 679"/>
                  <a:gd name="T17" fmla="*/ 2230893 h 677"/>
                  <a:gd name="T18" fmla="*/ 43076550 w 679"/>
                  <a:gd name="T19" fmla="*/ 478843 h 677"/>
                  <a:gd name="T20" fmla="*/ 50633703 w 679"/>
                  <a:gd name="T21" fmla="*/ 0 h 677"/>
                  <a:gd name="T22" fmla="*/ 58428808 w 679"/>
                  <a:gd name="T23" fmla="*/ 478843 h 677"/>
                  <a:gd name="T24" fmla="*/ 65665024 w 679"/>
                  <a:gd name="T25" fmla="*/ 2230893 h 677"/>
                  <a:gd name="T26" fmla="*/ 72438135 w 679"/>
                  <a:gd name="T27" fmla="*/ 4813678 h 677"/>
                  <a:gd name="T28" fmla="*/ 78822250 w 679"/>
                  <a:gd name="T29" fmla="*/ 8753566 h 677"/>
                  <a:gd name="T30" fmla="*/ 84640253 w 679"/>
                  <a:gd name="T31" fmla="*/ 13090746 h 677"/>
                  <a:gd name="T32" fmla="*/ 89749711 w 679"/>
                  <a:gd name="T33" fmla="*/ 18504786 h 677"/>
                  <a:gd name="T34" fmla="*/ 93858755 w 679"/>
                  <a:gd name="T35" fmla="*/ 24518561 h 677"/>
                  <a:gd name="T36" fmla="*/ 97257287 w 679"/>
                  <a:gd name="T37" fmla="*/ 31236922 h 677"/>
                  <a:gd name="T38" fmla="*/ 99702116 w 679"/>
                  <a:gd name="T39" fmla="*/ 38433865 h 677"/>
                  <a:gd name="T40" fmla="*/ 101011858 w 679"/>
                  <a:gd name="T41" fmla="*/ 45795564 h 677"/>
                  <a:gd name="T42" fmla="*/ 101167278 w 679"/>
                  <a:gd name="T43" fmla="*/ 53644293 h 677"/>
                  <a:gd name="T44" fmla="*/ 100150163 w 679"/>
                  <a:gd name="T45" fmla="*/ 61297750 h 677"/>
                  <a:gd name="T46" fmla="*/ 98243954 w 679"/>
                  <a:gd name="T47" fmla="*/ 68547675 h 677"/>
                  <a:gd name="T48" fmla="*/ 95060645 w 679"/>
                  <a:gd name="T49" fmla="*/ 75476001 h 677"/>
                  <a:gd name="T50" fmla="*/ 91313438 w 679"/>
                  <a:gd name="T51" fmla="*/ 81677360 h 677"/>
                  <a:gd name="T52" fmla="*/ 86466643 w 679"/>
                  <a:gd name="T53" fmla="*/ 87107781 h 677"/>
                  <a:gd name="T54" fmla="*/ 80885643 w 679"/>
                  <a:gd name="T55" fmla="*/ 92056955 h 677"/>
                  <a:gd name="T56" fmla="*/ 74685778 w 679"/>
                  <a:gd name="T57" fmla="*/ 95959670 h 677"/>
                  <a:gd name="T58" fmla="*/ 68044162 w 679"/>
                  <a:gd name="T59" fmla="*/ 99098281 h 677"/>
                  <a:gd name="T60" fmla="*/ 60821373 w 679"/>
                  <a:gd name="T61" fmla="*/ 101119245 h 677"/>
                  <a:gd name="T62" fmla="*/ 53163513 w 679"/>
                  <a:gd name="T63" fmla="*/ 102014423 h 677"/>
                  <a:gd name="T64" fmla="*/ 45650134 w 679"/>
                  <a:gd name="T65" fmla="*/ 101851325 h 677"/>
                  <a:gd name="T66" fmla="*/ 37990871 w 679"/>
                  <a:gd name="T67" fmla="*/ 100474097 h 677"/>
                  <a:gd name="T68" fmla="*/ 30961933 w 679"/>
                  <a:gd name="T69" fmla="*/ 98071465 h 677"/>
                  <a:gd name="T70" fmla="*/ 24581290 w 679"/>
                  <a:gd name="T71" fmla="*/ 94625759 h 677"/>
                  <a:gd name="T72" fmla="*/ 18629904 w 679"/>
                  <a:gd name="T73" fmla="*/ 90430368 h 677"/>
                  <a:gd name="T74" fmla="*/ 13312973 w 679"/>
                  <a:gd name="T75" fmla="*/ 85272316 h 677"/>
                  <a:gd name="T76" fmla="*/ 8677048 w 679"/>
                  <a:gd name="T77" fmla="*/ 79714796 h 677"/>
                  <a:gd name="T78" fmla="*/ 5109203 w 679"/>
                  <a:gd name="T79" fmla="*/ 73212248 h 677"/>
                  <a:gd name="T80" fmla="*/ 2392561 w 679"/>
                  <a:gd name="T81" fmla="*/ 66278731 h 677"/>
                  <a:gd name="T82" fmla="*/ 544016 w 679"/>
                  <a:gd name="T83" fmla="*/ 58714716 h 677"/>
                  <a:gd name="T84" fmla="*/ 0 w 679"/>
                  <a:gd name="T85" fmla="*/ 51073957 h 67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9" h="677">
                    <a:moveTo>
                      <a:pt x="0" y="339"/>
                    </a:moveTo>
                    <a:lnTo>
                      <a:pt x="2" y="321"/>
                    </a:lnTo>
                    <a:lnTo>
                      <a:pt x="3" y="304"/>
                    </a:lnTo>
                    <a:lnTo>
                      <a:pt x="4" y="287"/>
                    </a:lnTo>
                    <a:lnTo>
                      <a:pt x="7" y="270"/>
                    </a:lnTo>
                    <a:lnTo>
                      <a:pt x="12" y="255"/>
                    </a:lnTo>
                    <a:lnTo>
                      <a:pt x="16" y="238"/>
                    </a:lnTo>
                    <a:lnTo>
                      <a:pt x="21" y="222"/>
                    </a:lnTo>
                    <a:lnTo>
                      <a:pt x="28" y="207"/>
                    </a:lnTo>
                    <a:lnTo>
                      <a:pt x="34" y="191"/>
                    </a:lnTo>
                    <a:lnTo>
                      <a:pt x="42" y="178"/>
                    </a:lnTo>
                    <a:lnTo>
                      <a:pt x="50" y="163"/>
                    </a:lnTo>
                    <a:lnTo>
                      <a:pt x="58" y="150"/>
                    </a:lnTo>
                    <a:lnTo>
                      <a:pt x="68" y="136"/>
                    </a:lnTo>
                    <a:lnTo>
                      <a:pt x="79" y="123"/>
                    </a:lnTo>
                    <a:lnTo>
                      <a:pt x="89" y="111"/>
                    </a:lnTo>
                    <a:lnTo>
                      <a:pt x="101" y="99"/>
                    </a:lnTo>
                    <a:lnTo>
                      <a:pt x="113" y="87"/>
                    </a:lnTo>
                    <a:lnTo>
                      <a:pt x="125" y="77"/>
                    </a:lnTo>
                    <a:lnTo>
                      <a:pt x="138" y="66"/>
                    </a:lnTo>
                    <a:lnTo>
                      <a:pt x="150" y="58"/>
                    </a:lnTo>
                    <a:lnTo>
                      <a:pt x="165" y="49"/>
                    </a:lnTo>
                    <a:lnTo>
                      <a:pt x="178" y="40"/>
                    </a:lnTo>
                    <a:lnTo>
                      <a:pt x="193" y="32"/>
                    </a:lnTo>
                    <a:lnTo>
                      <a:pt x="208" y="26"/>
                    </a:lnTo>
                    <a:lnTo>
                      <a:pt x="224" y="21"/>
                    </a:lnTo>
                    <a:lnTo>
                      <a:pt x="239" y="15"/>
                    </a:lnTo>
                    <a:lnTo>
                      <a:pt x="255" y="10"/>
                    </a:lnTo>
                    <a:lnTo>
                      <a:pt x="271" y="6"/>
                    </a:lnTo>
                    <a:lnTo>
                      <a:pt x="289" y="3"/>
                    </a:lnTo>
                    <a:lnTo>
                      <a:pt x="306" y="1"/>
                    </a:lnTo>
                    <a:lnTo>
                      <a:pt x="323" y="0"/>
                    </a:lnTo>
                    <a:lnTo>
                      <a:pt x="340" y="0"/>
                    </a:lnTo>
                    <a:lnTo>
                      <a:pt x="357" y="0"/>
                    </a:lnTo>
                    <a:lnTo>
                      <a:pt x="375" y="1"/>
                    </a:lnTo>
                    <a:lnTo>
                      <a:pt x="392" y="3"/>
                    </a:lnTo>
                    <a:lnTo>
                      <a:pt x="408" y="6"/>
                    </a:lnTo>
                    <a:lnTo>
                      <a:pt x="424" y="10"/>
                    </a:lnTo>
                    <a:lnTo>
                      <a:pt x="441" y="15"/>
                    </a:lnTo>
                    <a:lnTo>
                      <a:pt x="457" y="21"/>
                    </a:lnTo>
                    <a:lnTo>
                      <a:pt x="472" y="26"/>
                    </a:lnTo>
                    <a:lnTo>
                      <a:pt x="486" y="32"/>
                    </a:lnTo>
                    <a:lnTo>
                      <a:pt x="501" y="40"/>
                    </a:lnTo>
                    <a:lnTo>
                      <a:pt x="516" y="49"/>
                    </a:lnTo>
                    <a:lnTo>
                      <a:pt x="529" y="58"/>
                    </a:lnTo>
                    <a:lnTo>
                      <a:pt x="543" y="66"/>
                    </a:lnTo>
                    <a:lnTo>
                      <a:pt x="556" y="77"/>
                    </a:lnTo>
                    <a:lnTo>
                      <a:pt x="568" y="87"/>
                    </a:lnTo>
                    <a:lnTo>
                      <a:pt x="580" y="99"/>
                    </a:lnTo>
                    <a:lnTo>
                      <a:pt x="592" y="111"/>
                    </a:lnTo>
                    <a:lnTo>
                      <a:pt x="602" y="123"/>
                    </a:lnTo>
                    <a:lnTo>
                      <a:pt x="613" y="136"/>
                    </a:lnTo>
                    <a:lnTo>
                      <a:pt x="621" y="150"/>
                    </a:lnTo>
                    <a:lnTo>
                      <a:pt x="630" y="163"/>
                    </a:lnTo>
                    <a:lnTo>
                      <a:pt x="638" y="178"/>
                    </a:lnTo>
                    <a:lnTo>
                      <a:pt x="645" y="191"/>
                    </a:lnTo>
                    <a:lnTo>
                      <a:pt x="653" y="207"/>
                    </a:lnTo>
                    <a:lnTo>
                      <a:pt x="659" y="222"/>
                    </a:lnTo>
                    <a:lnTo>
                      <a:pt x="664" y="238"/>
                    </a:lnTo>
                    <a:lnTo>
                      <a:pt x="669" y="255"/>
                    </a:lnTo>
                    <a:lnTo>
                      <a:pt x="672" y="270"/>
                    </a:lnTo>
                    <a:lnTo>
                      <a:pt x="675" y="287"/>
                    </a:lnTo>
                    <a:lnTo>
                      <a:pt x="678" y="304"/>
                    </a:lnTo>
                    <a:lnTo>
                      <a:pt x="679" y="321"/>
                    </a:lnTo>
                    <a:lnTo>
                      <a:pt x="679" y="339"/>
                    </a:lnTo>
                    <a:lnTo>
                      <a:pt x="679" y="356"/>
                    </a:lnTo>
                    <a:lnTo>
                      <a:pt x="678" y="373"/>
                    </a:lnTo>
                    <a:lnTo>
                      <a:pt x="675" y="390"/>
                    </a:lnTo>
                    <a:lnTo>
                      <a:pt x="672" y="407"/>
                    </a:lnTo>
                    <a:lnTo>
                      <a:pt x="669" y="424"/>
                    </a:lnTo>
                    <a:lnTo>
                      <a:pt x="664" y="440"/>
                    </a:lnTo>
                    <a:lnTo>
                      <a:pt x="659" y="455"/>
                    </a:lnTo>
                    <a:lnTo>
                      <a:pt x="653" y="471"/>
                    </a:lnTo>
                    <a:lnTo>
                      <a:pt x="645" y="486"/>
                    </a:lnTo>
                    <a:lnTo>
                      <a:pt x="638" y="501"/>
                    </a:lnTo>
                    <a:lnTo>
                      <a:pt x="630" y="514"/>
                    </a:lnTo>
                    <a:lnTo>
                      <a:pt x="621" y="529"/>
                    </a:lnTo>
                    <a:lnTo>
                      <a:pt x="613" y="542"/>
                    </a:lnTo>
                    <a:lnTo>
                      <a:pt x="602" y="554"/>
                    </a:lnTo>
                    <a:lnTo>
                      <a:pt x="592" y="566"/>
                    </a:lnTo>
                    <a:lnTo>
                      <a:pt x="580" y="578"/>
                    </a:lnTo>
                    <a:lnTo>
                      <a:pt x="568" y="590"/>
                    </a:lnTo>
                    <a:lnTo>
                      <a:pt x="556" y="600"/>
                    </a:lnTo>
                    <a:lnTo>
                      <a:pt x="543" y="611"/>
                    </a:lnTo>
                    <a:lnTo>
                      <a:pt x="529" y="619"/>
                    </a:lnTo>
                    <a:lnTo>
                      <a:pt x="516" y="628"/>
                    </a:lnTo>
                    <a:lnTo>
                      <a:pt x="501" y="637"/>
                    </a:lnTo>
                    <a:lnTo>
                      <a:pt x="486" y="645"/>
                    </a:lnTo>
                    <a:lnTo>
                      <a:pt x="472" y="651"/>
                    </a:lnTo>
                    <a:lnTo>
                      <a:pt x="457" y="658"/>
                    </a:lnTo>
                    <a:lnTo>
                      <a:pt x="441" y="662"/>
                    </a:lnTo>
                    <a:lnTo>
                      <a:pt x="424" y="667"/>
                    </a:lnTo>
                    <a:lnTo>
                      <a:pt x="408" y="671"/>
                    </a:lnTo>
                    <a:lnTo>
                      <a:pt x="392" y="674"/>
                    </a:lnTo>
                    <a:lnTo>
                      <a:pt x="375" y="676"/>
                    </a:lnTo>
                    <a:lnTo>
                      <a:pt x="357" y="677"/>
                    </a:lnTo>
                    <a:lnTo>
                      <a:pt x="340" y="677"/>
                    </a:lnTo>
                    <a:lnTo>
                      <a:pt x="323" y="677"/>
                    </a:lnTo>
                    <a:lnTo>
                      <a:pt x="306" y="676"/>
                    </a:lnTo>
                    <a:lnTo>
                      <a:pt x="289" y="674"/>
                    </a:lnTo>
                    <a:lnTo>
                      <a:pt x="271" y="671"/>
                    </a:lnTo>
                    <a:lnTo>
                      <a:pt x="255" y="667"/>
                    </a:lnTo>
                    <a:lnTo>
                      <a:pt x="239" y="662"/>
                    </a:lnTo>
                    <a:lnTo>
                      <a:pt x="224" y="658"/>
                    </a:lnTo>
                    <a:lnTo>
                      <a:pt x="208" y="651"/>
                    </a:lnTo>
                    <a:lnTo>
                      <a:pt x="193" y="645"/>
                    </a:lnTo>
                    <a:lnTo>
                      <a:pt x="178" y="637"/>
                    </a:lnTo>
                    <a:lnTo>
                      <a:pt x="165" y="628"/>
                    </a:lnTo>
                    <a:lnTo>
                      <a:pt x="150" y="619"/>
                    </a:lnTo>
                    <a:lnTo>
                      <a:pt x="138" y="611"/>
                    </a:lnTo>
                    <a:lnTo>
                      <a:pt x="125" y="600"/>
                    </a:lnTo>
                    <a:lnTo>
                      <a:pt x="113" y="590"/>
                    </a:lnTo>
                    <a:lnTo>
                      <a:pt x="101" y="578"/>
                    </a:lnTo>
                    <a:lnTo>
                      <a:pt x="89" y="566"/>
                    </a:lnTo>
                    <a:lnTo>
                      <a:pt x="79" y="554"/>
                    </a:lnTo>
                    <a:lnTo>
                      <a:pt x="68" y="542"/>
                    </a:lnTo>
                    <a:lnTo>
                      <a:pt x="58" y="529"/>
                    </a:lnTo>
                    <a:lnTo>
                      <a:pt x="50" y="514"/>
                    </a:lnTo>
                    <a:lnTo>
                      <a:pt x="42" y="501"/>
                    </a:lnTo>
                    <a:lnTo>
                      <a:pt x="34" y="486"/>
                    </a:lnTo>
                    <a:lnTo>
                      <a:pt x="28" y="471"/>
                    </a:lnTo>
                    <a:lnTo>
                      <a:pt x="21" y="455"/>
                    </a:lnTo>
                    <a:lnTo>
                      <a:pt x="16" y="440"/>
                    </a:lnTo>
                    <a:lnTo>
                      <a:pt x="12" y="424"/>
                    </a:lnTo>
                    <a:lnTo>
                      <a:pt x="7" y="407"/>
                    </a:lnTo>
                    <a:lnTo>
                      <a:pt x="4" y="390"/>
                    </a:lnTo>
                    <a:lnTo>
                      <a:pt x="3" y="373"/>
                    </a:lnTo>
                    <a:lnTo>
                      <a:pt x="2" y="356"/>
                    </a:lnTo>
                    <a:lnTo>
                      <a:pt x="0" y="339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4" name="Freeform 136"/>
              <p:cNvSpPr>
                <a:spLocks noChangeAspect="1"/>
              </p:cNvSpPr>
              <p:nvPr/>
            </p:nvSpPr>
            <p:spPr bwMode="auto">
              <a:xfrm rot="5400000">
                <a:off x="1548" y="730"/>
                <a:ext cx="1258" cy="1261"/>
              </a:xfrm>
              <a:custGeom>
                <a:avLst/>
                <a:gdLst>
                  <a:gd name="T0" fmla="*/ 290759 w 672"/>
                  <a:gd name="T1" fmla="*/ 45881318 h 673"/>
                  <a:gd name="T2" fmla="*/ 1661369 w 672"/>
                  <a:gd name="T3" fmla="*/ 38219823 h 673"/>
                  <a:gd name="T4" fmla="*/ 4044268 w 672"/>
                  <a:gd name="T5" fmla="*/ 31269366 h 673"/>
                  <a:gd name="T6" fmla="*/ 7330359 w 672"/>
                  <a:gd name="T7" fmla="*/ 24694974 h 673"/>
                  <a:gd name="T8" fmla="*/ 11634637 w 672"/>
                  <a:gd name="T9" fmla="*/ 18651237 h 673"/>
                  <a:gd name="T10" fmla="*/ 16443745 w 672"/>
                  <a:gd name="T11" fmla="*/ 13179792 h 673"/>
                  <a:gd name="T12" fmla="*/ 22228450 w 672"/>
                  <a:gd name="T13" fmla="*/ 8823105 h 673"/>
                  <a:gd name="T14" fmla="*/ 28623952 w 672"/>
                  <a:gd name="T15" fmla="*/ 5199581 h 673"/>
                  <a:gd name="T16" fmla="*/ 35217873 w 672"/>
                  <a:gd name="T17" fmla="*/ 2424521 h 673"/>
                  <a:gd name="T18" fmla="*/ 42583210 w 672"/>
                  <a:gd name="T19" fmla="*/ 550489 h 673"/>
                  <a:gd name="T20" fmla="*/ 50296465 w 672"/>
                  <a:gd name="T21" fmla="*/ 0 h 673"/>
                  <a:gd name="T22" fmla="*/ 57872968 w 672"/>
                  <a:gd name="T23" fmla="*/ 550489 h 673"/>
                  <a:gd name="T24" fmla="*/ 65197673 w 672"/>
                  <a:gd name="T25" fmla="*/ 2424521 h 673"/>
                  <a:gd name="T26" fmla="*/ 71934488 w 672"/>
                  <a:gd name="T27" fmla="*/ 5199581 h 673"/>
                  <a:gd name="T28" fmla="*/ 78193910 w 672"/>
                  <a:gd name="T29" fmla="*/ 8823105 h 673"/>
                  <a:gd name="T30" fmla="*/ 84034046 w 672"/>
                  <a:gd name="T31" fmla="*/ 13179792 h 673"/>
                  <a:gd name="T32" fmla="*/ 89138362 w 672"/>
                  <a:gd name="T33" fmla="*/ 18651237 h 673"/>
                  <a:gd name="T34" fmla="*/ 92981551 w 672"/>
                  <a:gd name="T35" fmla="*/ 24694974 h 673"/>
                  <a:gd name="T36" fmla="*/ 96552591 w 672"/>
                  <a:gd name="T37" fmla="*/ 31269366 h 673"/>
                  <a:gd name="T38" fmla="*/ 98752115 w 672"/>
                  <a:gd name="T39" fmla="*/ 38219823 h 673"/>
                  <a:gd name="T40" fmla="*/ 100128657 w 672"/>
                  <a:gd name="T41" fmla="*/ 45881318 h 673"/>
                  <a:gd name="T42" fmla="*/ 100311872 w 672"/>
                  <a:gd name="T43" fmla="*/ 53698743 h 673"/>
                  <a:gd name="T44" fmla="*/ 99396503 w 672"/>
                  <a:gd name="T45" fmla="*/ 61311744 h 673"/>
                  <a:gd name="T46" fmla="*/ 97440275 w 672"/>
                  <a:gd name="T47" fmla="*/ 68625975 h 673"/>
                  <a:gd name="T48" fmla="*/ 94342748 w 672"/>
                  <a:gd name="T49" fmla="*/ 75281707 h 673"/>
                  <a:gd name="T50" fmla="*/ 90404725 w 672"/>
                  <a:gd name="T51" fmla="*/ 81678811 h 673"/>
                  <a:gd name="T52" fmla="*/ 85701529 w 672"/>
                  <a:gd name="T53" fmla="*/ 87006808 h 673"/>
                  <a:gd name="T54" fmla="*/ 80101424 w 672"/>
                  <a:gd name="T55" fmla="*/ 91970271 h 673"/>
                  <a:gd name="T56" fmla="*/ 74140831 w 672"/>
                  <a:gd name="T57" fmla="*/ 96071852 h 673"/>
                  <a:gd name="T58" fmla="*/ 67592087 w 672"/>
                  <a:gd name="T59" fmla="*/ 99029776 h 673"/>
                  <a:gd name="T60" fmla="*/ 60262976 w 672"/>
                  <a:gd name="T61" fmla="*/ 100962458 h 673"/>
                  <a:gd name="T62" fmla="*/ 53036454 w 672"/>
                  <a:gd name="T63" fmla="*/ 102194475 h 673"/>
                  <a:gd name="T64" fmla="*/ 45182360 w 672"/>
                  <a:gd name="T65" fmla="*/ 101849516 h 673"/>
                  <a:gd name="T66" fmla="*/ 37767247 w 672"/>
                  <a:gd name="T67" fmla="*/ 100458374 h 673"/>
                  <a:gd name="T68" fmla="*/ 30914654 w 672"/>
                  <a:gd name="T69" fmla="*/ 98030177 h 673"/>
                  <a:gd name="T70" fmla="*/ 24135569 w 672"/>
                  <a:gd name="T71" fmla="*/ 94693528 h 673"/>
                  <a:gd name="T72" fmla="*/ 18185397 w 672"/>
                  <a:gd name="T73" fmla="*/ 90517546 h 673"/>
                  <a:gd name="T74" fmla="*/ 13153626 w 672"/>
                  <a:gd name="T75" fmla="*/ 85477132 h 673"/>
                  <a:gd name="T76" fmla="*/ 8502700 w 672"/>
                  <a:gd name="T77" fmla="*/ 79736759 h 673"/>
                  <a:gd name="T78" fmla="*/ 4934750 w 672"/>
                  <a:gd name="T79" fmla="*/ 73162369 h 673"/>
                  <a:gd name="T80" fmla="*/ 2211761 w 672"/>
                  <a:gd name="T81" fmla="*/ 66375205 h 673"/>
                  <a:gd name="T82" fmla="*/ 474071 w 672"/>
                  <a:gd name="T83" fmla="*/ 58898323 h 673"/>
                  <a:gd name="T84" fmla="*/ 0 w 672"/>
                  <a:gd name="T85" fmla="*/ 51032766 h 6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2" h="673">
                    <a:moveTo>
                      <a:pt x="0" y="336"/>
                    </a:moveTo>
                    <a:lnTo>
                      <a:pt x="0" y="318"/>
                    </a:lnTo>
                    <a:lnTo>
                      <a:pt x="2" y="302"/>
                    </a:lnTo>
                    <a:lnTo>
                      <a:pt x="3" y="286"/>
                    </a:lnTo>
                    <a:lnTo>
                      <a:pt x="6" y="270"/>
                    </a:lnTo>
                    <a:lnTo>
                      <a:pt x="11" y="252"/>
                    </a:lnTo>
                    <a:lnTo>
                      <a:pt x="15" y="237"/>
                    </a:lnTo>
                    <a:lnTo>
                      <a:pt x="20" y="221"/>
                    </a:lnTo>
                    <a:lnTo>
                      <a:pt x="27" y="206"/>
                    </a:lnTo>
                    <a:lnTo>
                      <a:pt x="33" y="191"/>
                    </a:lnTo>
                    <a:lnTo>
                      <a:pt x="41" y="176"/>
                    </a:lnTo>
                    <a:lnTo>
                      <a:pt x="49" y="163"/>
                    </a:lnTo>
                    <a:lnTo>
                      <a:pt x="57" y="148"/>
                    </a:lnTo>
                    <a:lnTo>
                      <a:pt x="67" y="136"/>
                    </a:lnTo>
                    <a:lnTo>
                      <a:pt x="78" y="123"/>
                    </a:lnTo>
                    <a:lnTo>
                      <a:pt x="88" y="111"/>
                    </a:lnTo>
                    <a:lnTo>
                      <a:pt x="98" y="99"/>
                    </a:lnTo>
                    <a:lnTo>
                      <a:pt x="110" y="87"/>
                    </a:lnTo>
                    <a:lnTo>
                      <a:pt x="122" y="77"/>
                    </a:lnTo>
                    <a:lnTo>
                      <a:pt x="135" y="66"/>
                    </a:lnTo>
                    <a:lnTo>
                      <a:pt x="149" y="58"/>
                    </a:lnTo>
                    <a:lnTo>
                      <a:pt x="162" y="49"/>
                    </a:lnTo>
                    <a:lnTo>
                      <a:pt x="177" y="41"/>
                    </a:lnTo>
                    <a:lnTo>
                      <a:pt x="192" y="34"/>
                    </a:lnTo>
                    <a:lnTo>
                      <a:pt x="207" y="26"/>
                    </a:lnTo>
                    <a:lnTo>
                      <a:pt x="221" y="21"/>
                    </a:lnTo>
                    <a:lnTo>
                      <a:pt x="236" y="16"/>
                    </a:lnTo>
                    <a:lnTo>
                      <a:pt x="253" y="10"/>
                    </a:lnTo>
                    <a:lnTo>
                      <a:pt x="269" y="7"/>
                    </a:lnTo>
                    <a:lnTo>
                      <a:pt x="285" y="4"/>
                    </a:lnTo>
                    <a:lnTo>
                      <a:pt x="303" y="1"/>
                    </a:lnTo>
                    <a:lnTo>
                      <a:pt x="319" y="1"/>
                    </a:lnTo>
                    <a:lnTo>
                      <a:pt x="337" y="0"/>
                    </a:lnTo>
                    <a:lnTo>
                      <a:pt x="355" y="1"/>
                    </a:lnTo>
                    <a:lnTo>
                      <a:pt x="371" y="1"/>
                    </a:lnTo>
                    <a:lnTo>
                      <a:pt x="388" y="4"/>
                    </a:lnTo>
                    <a:lnTo>
                      <a:pt x="404" y="7"/>
                    </a:lnTo>
                    <a:lnTo>
                      <a:pt x="420" y="10"/>
                    </a:lnTo>
                    <a:lnTo>
                      <a:pt x="437" y="16"/>
                    </a:lnTo>
                    <a:lnTo>
                      <a:pt x="453" y="21"/>
                    </a:lnTo>
                    <a:lnTo>
                      <a:pt x="468" y="26"/>
                    </a:lnTo>
                    <a:lnTo>
                      <a:pt x="482" y="34"/>
                    </a:lnTo>
                    <a:lnTo>
                      <a:pt x="497" y="41"/>
                    </a:lnTo>
                    <a:lnTo>
                      <a:pt x="511" y="49"/>
                    </a:lnTo>
                    <a:lnTo>
                      <a:pt x="524" y="58"/>
                    </a:lnTo>
                    <a:lnTo>
                      <a:pt x="537" y="66"/>
                    </a:lnTo>
                    <a:lnTo>
                      <a:pt x="551" y="77"/>
                    </a:lnTo>
                    <a:lnTo>
                      <a:pt x="563" y="87"/>
                    </a:lnTo>
                    <a:lnTo>
                      <a:pt x="574" y="99"/>
                    </a:lnTo>
                    <a:lnTo>
                      <a:pt x="585" y="111"/>
                    </a:lnTo>
                    <a:lnTo>
                      <a:pt x="597" y="123"/>
                    </a:lnTo>
                    <a:lnTo>
                      <a:pt x="606" y="136"/>
                    </a:lnTo>
                    <a:lnTo>
                      <a:pt x="616" y="148"/>
                    </a:lnTo>
                    <a:lnTo>
                      <a:pt x="623" y="163"/>
                    </a:lnTo>
                    <a:lnTo>
                      <a:pt x="632" y="176"/>
                    </a:lnTo>
                    <a:lnTo>
                      <a:pt x="640" y="191"/>
                    </a:lnTo>
                    <a:lnTo>
                      <a:pt x="647" y="206"/>
                    </a:lnTo>
                    <a:lnTo>
                      <a:pt x="653" y="221"/>
                    </a:lnTo>
                    <a:lnTo>
                      <a:pt x="657" y="237"/>
                    </a:lnTo>
                    <a:lnTo>
                      <a:pt x="662" y="252"/>
                    </a:lnTo>
                    <a:lnTo>
                      <a:pt x="666" y="270"/>
                    </a:lnTo>
                    <a:lnTo>
                      <a:pt x="669" y="286"/>
                    </a:lnTo>
                    <a:lnTo>
                      <a:pt x="671" y="302"/>
                    </a:lnTo>
                    <a:lnTo>
                      <a:pt x="672" y="318"/>
                    </a:lnTo>
                    <a:lnTo>
                      <a:pt x="672" y="336"/>
                    </a:lnTo>
                    <a:lnTo>
                      <a:pt x="672" y="354"/>
                    </a:lnTo>
                    <a:lnTo>
                      <a:pt x="671" y="370"/>
                    </a:lnTo>
                    <a:lnTo>
                      <a:pt x="669" y="388"/>
                    </a:lnTo>
                    <a:lnTo>
                      <a:pt x="666" y="404"/>
                    </a:lnTo>
                    <a:lnTo>
                      <a:pt x="662" y="421"/>
                    </a:lnTo>
                    <a:lnTo>
                      <a:pt x="657" y="437"/>
                    </a:lnTo>
                    <a:lnTo>
                      <a:pt x="653" y="452"/>
                    </a:lnTo>
                    <a:lnTo>
                      <a:pt x="647" y="467"/>
                    </a:lnTo>
                    <a:lnTo>
                      <a:pt x="640" y="482"/>
                    </a:lnTo>
                    <a:lnTo>
                      <a:pt x="632" y="496"/>
                    </a:lnTo>
                    <a:lnTo>
                      <a:pt x="623" y="511"/>
                    </a:lnTo>
                    <a:lnTo>
                      <a:pt x="616" y="525"/>
                    </a:lnTo>
                    <a:lnTo>
                      <a:pt x="606" y="538"/>
                    </a:lnTo>
                    <a:lnTo>
                      <a:pt x="597" y="550"/>
                    </a:lnTo>
                    <a:lnTo>
                      <a:pt x="585" y="563"/>
                    </a:lnTo>
                    <a:lnTo>
                      <a:pt x="574" y="573"/>
                    </a:lnTo>
                    <a:lnTo>
                      <a:pt x="563" y="585"/>
                    </a:lnTo>
                    <a:lnTo>
                      <a:pt x="551" y="596"/>
                    </a:lnTo>
                    <a:lnTo>
                      <a:pt x="537" y="606"/>
                    </a:lnTo>
                    <a:lnTo>
                      <a:pt x="524" y="615"/>
                    </a:lnTo>
                    <a:lnTo>
                      <a:pt x="511" y="624"/>
                    </a:lnTo>
                    <a:lnTo>
                      <a:pt x="497" y="633"/>
                    </a:lnTo>
                    <a:lnTo>
                      <a:pt x="482" y="640"/>
                    </a:lnTo>
                    <a:lnTo>
                      <a:pt x="468" y="646"/>
                    </a:lnTo>
                    <a:lnTo>
                      <a:pt x="453" y="652"/>
                    </a:lnTo>
                    <a:lnTo>
                      <a:pt x="437" y="658"/>
                    </a:lnTo>
                    <a:lnTo>
                      <a:pt x="420" y="662"/>
                    </a:lnTo>
                    <a:lnTo>
                      <a:pt x="404" y="665"/>
                    </a:lnTo>
                    <a:lnTo>
                      <a:pt x="388" y="668"/>
                    </a:lnTo>
                    <a:lnTo>
                      <a:pt x="371" y="671"/>
                    </a:lnTo>
                    <a:lnTo>
                      <a:pt x="355" y="673"/>
                    </a:lnTo>
                    <a:lnTo>
                      <a:pt x="337" y="673"/>
                    </a:lnTo>
                    <a:lnTo>
                      <a:pt x="319" y="673"/>
                    </a:lnTo>
                    <a:lnTo>
                      <a:pt x="303" y="671"/>
                    </a:lnTo>
                    <a:lnTo>
                      <a:pt x="285" y="668"/>
                    </a:lnTo>
                    <a:lnTo>
                      <a:pt x="269" y="665"/>
                    </a:lnTo>
                    <a:lnTo>
                      <a:pt x="253" y="662"/>
                    </a:lnTo>
                    <a:lnTo>
                      <a:pt x="236" y="658"/>
                    </a:lnTo>
                    <a:lnTo>
                      <a:pt x="221" y="652"/>
                    </a:lnTo>
                    <a:lnTo>
                      <a:pt x="207" y="646"/>
                    </a:lnTo>
                    <a:lnTo>
                      <a:pt x="192" y="640"/>
                    </a:lnTo>
                    <a:lnTo>
                      <a:pt x="177" y="633"/>
                    </a:lnTo>
                    <a:lnTo>
                      <a:pt x="162" y="624"/>
                    </a:lnTo>
                    <a:lnTo>
                      <a:pt x="149" y="615"/>
                    </a:lnTo>
                    <a:lnTo>
                      <a:pt x="135" y="606"/>
                    </a:lnTo>
                    <a:lnTo>
                      <a:pt x="122" y="596"/>
                    </a:lnTo>
                    <a:lnTo>
                      <a:pt x="110" y="585"/>
                    </a:lnTo>
                    <a:lnTo>
                      <a:pt x="98" y="573"/>
                    </a:lnTo>
                    <a:lnTo>
                      <a:pt x="88" y="563"/>
                    </a:lnTo>
                    <a:lnTo>
                      <a:pt x="78" y="550"/>
                    </a:lnTo>
                    <a:lnTo>
                      <a:pt x="67" y="538"/>
                    </a:lnTo>
                    <a:lnTo>
                      <a:pt x="57" y="525"/>
                    </a:lnTo>
                    <a:lnTo>
                      <a:pt x="49" y="511"/>
                    </a:lnTo>
                    <a:lnTo>
                      <a:pt x="41" y="496"/>
                    </a:lnTo>
                    <a:lnTo>
                      <a:pt x="33" y="482"/>
                    </a:lnTo>
                    <a:lnTo>
                      <a:pt x="27" y="467"/>
                    </a:lnTo>
                    <a:lnTo>
                      <a:pt x="20" y="452"/>
                    </a:lnTo>
                    <a:lnTo>
                      <a:pt x="15" y="437"/>
                    </a:lnTo>
                    <a:lnTo>
                      <a:pt x="11" y="421"/>
                    </a:lnTo>
                    <a:lnTo>
                      <a:pt x="6" y="404"/>
                    </a:lnTo>
                    <a:lnTo>
                      <a:pt x="3" y="388"/>
                    </a:lnTo>
                    <a:lnTo>
                      <a:pt x="2" y="370"/>
                    </a:lnTo>
                    <a:lnTo>
                      <a:pt x="0" y="354"/>
                    </a:lnTo>
                    <a:lnTo>
                      <a:pt x="0" y="336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5" name="Freeform 137"/>
              <p:cNvSpPr>
                <a:spLocks noChangeAspect="1"/>
              </p:cNvSpPr>
              <p:nvPr/>
            </p:nvSpPr>
            <p:spPr bwMode="auto">
              <a:xfrm rot="5400000">
                <a:off x="1555" y="745"/>
                <a:ext cx="1251" cy="1247"/>
              </a:xfrm>
              <a:custGeom>
                <a:avLst/>
                <a:gdLst>
                  <a:gd name="T0" fmla="*/ 292446 w 668"/>
                  <a:gd name="T1" fmla="*/ 44955129 h 666"/>
                  <a:gd name="T2" fmla="*/ 1676274 w 668"/>
                  <a:gd name="T3" fmla="*/ 37302176 h 666"/>
                  <a:gd name="T4" fmla="*/ 4119957 w 668"/>
                  <a:gd name="T5" fmla="*/ 30415918 h 666"/>
                  <a:gd name="T6" fmla="*/ 7368023 w 668"/>
                  <a:gd name="T7" fmla="*/ 24009716 h 666"/>
                  <a:gd name="T8" fmla="*/ 11404607 w 668"/>
                  <a:gd name="T9" fmla="*/ 17974582 h 666"/>
                  <a:gd name="T10" fmla="*/ 16552657 w 668"/>
                  <a:gd name="T11" fmla="*/ 12869572 h 666"/>
                  <a:gd name="T12" fmla="*/ 22063855 w 668"/>
                  <a:gd name="T13" fmla="*/ 8534502 h 666"/>
                  <a:gd name="T14" fmla="*/ 28433861 w 668"/>
                  <a:gd name="T15" fmla="*/ 4945514 h 666"/>
                  <a:gd name="T16" fmla="*/ 35323916 w 668"/>
                  <a:gd name="T17" fmla="*/ 2217636 h 666"/>
                  <a:gd name="T18" fmla="*/ 42702456 w 668"/>
                  <a:gd name="T19" fmla="*/ 477206 h 666"/>
                  <a:gd name="T20" fmla="*/ 50251548 w 668"/>
                  <a:gd name="T21" fmla="*/ 0 h 666"/>
                  <a:gd name="T22" fmla="*/ 57870586 w 668"/>
                  <a:gd name="T23" fmla="*/ 477206 h 666"/>
                  <a:gd name="T24" fmla="*/ 65285328 w 668"/>
                  <a:gd name="T25" fmla="*/ 2217636 h 666"/>
                  <a:gd name="T26" fmla="*/ 71864888 w 668"/>
                  <a:gd name="T27" fmla="*/ 4945514 h 666"/>
                  <a:gd name="T28" fmla="*/ 78354053 w 668"/>
                  <a:gd name="T29" fmla="*/ 8534502 h 666"/>
                  <a:gd name="T30" fmla="*/ 83907688 w 668"/>
                  <a:gd name="T31" fmla="*/ 12869572 h 666"/>
                  <a:gd name="T32" fmla="*/ 88869656 w 668"/>
                  <a:gd name="T33" fmla="*/ 17974582 h 666"/>
                  <a:gd name="T34" fmla="*/ 93085105 w 668"/>
                  <a:gd name="T35" fmla="*/ 24009716 h 666"/>
                  <a:gd name="T36" fmla="*/ 96335693 w 668"/>
                  <a:gd name="T37" fmla="*/ 30415918 h 666"/>
                  <a:gd name="T38" fmla="*/ 98731714 w 668"/>
                  <a:gd name="T39" fmla="*/ 37302176 h 666"/>
                  <a:gd name="T40" fmla="*/ 100113987 w 668"/>
                  <a:gd name="T41" fmla="*/ 44955129 h 666"/>
                  <a:gd name="T42" fmla="*/ 100113987 w 668"/>
                  <a:gd name="T43" fmla="*/ 52389677 h 666"/>
                  <a:gd name="T44" fmla="*/ 99231569 w 668"/>
                  <a:gd name="T45" fmla="*/ 59897415 h 666"/>
                  <a:gd name="T46" fmla="*/ 97315018 w 668"/>
                  <a:gd name="T47" fmla="*/ 67111166 h 666"/>
                  <a:gd name="T48" fmla="*/ 94108812 w 668"/>
                  <a:gd name="T49" fmla="*/ 73660468 h 666"/>
                  <a:gd name="T50" fmla="*/ 90421819 w 668"/>
                  <a:gd name="T51" fmla="*/ 79681096 h 666"/>
                  <a:gd name="T52" fmla="*/ 85664435 w 668"/>
                  <a:gd name="T53" fmla="*/ 85113811 h 666"/>
                  <a:gd name="T54" fmla="*/ 80129325 w 668"/>
                  <a:gd name="T55" fmla="*/ 89976178 h 666"/>
                  <a:gd name="T56" fmla="*/ 74124001 w 668"/>
                  <a:gd name="T57" fmla="*/ 93737305 h 666"/>
                  <a:gd name="T58" fmla="*/ 67355610 w 668"/>
                  <a:gd name="T59" fmla="*/ 96863571 h 666"/>
                  <a:gd name="T60" fmla="*/ 60279611 w 668"/>
                  <a:gd name="T61" fmla="*/ 98872417 h 666"/>
                  <a:gd name="T62" fmla="*/ 52905854 w 668"/>
                  <a:gd name="T63" fmla="*/ 99757955 h 666"/>
                  <a:gd name="T64" fmla="*/ 45098507 w 668"/>
                  <a:gd name="T65" fmla="*/ 99418678 h 666"/>
                  <a:gd name="T66" fmla="*/ 37722772 w 668"/>
                  <a:gd name="T67" fmla="*/ 98092984 h 666"/>
                  <a:gd name="T68" fmla="*/ 30657888 w 668"/>
                  <a:gd name="T69" fmla="*/ 95996943 h 666"/>
                  <a:gd name="T70" fmla="*/ 24261220 w 668"/>
                  <a:gd name="T71" fmla="*/ 92545139 h 666"/>
                  <a:gd name="T72" fmla="*/ 18309761 w 668"/>
                  <a:gd name="T73" fmla="*/ 88401356 h 666"/>
                  <a:gd name="T74" fmla="*/ 13250953 w 668"/>
                  <a:gd name="T75" fmla="*/ 83598550 h 666"/>
                  <a:gd name="T76" fmla="*/ 8585388 w 668"/>
                  <a:gd name="T77" fmla="*/ 77764950 h 666"/>
                  <a:gd name="T78" fmla="*/ 4960222 w 668"/>
                  <a:gd name="T79" fmla="*/ 71608793 h 666"/>
                  <a:gd name="T80" fmla="*/ 2228263 w 668"/>
                  <a:gd name="T81" fmla="*/ 64735908 h 666"/>
                  <a:gd name="T82" fmla="*/ 731414 w 668"/>
                  <a:gd name="T83" fmla="*/ 57499161 h 666"/>
                  <a:gd name="T84" fmla="*/ 0 w 668"/>
                  <a:gd name="T85" fmla="*/ 49988203 h 66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68" h="666">
                    <a:moveTo>
                      <a:pt x="0" y="334"/>
                    </a:moveTo>
                    <a:lnTo>
                      <a:pt x="0" y="316"/>
                    </a:lnTo>
                    <a:lnTo>
                      <a:pt x="2" y="300"/>
                    </a:lnTo>
                    <a:lnTo>
                      <a:pt x="5" y="282"/>
                    </a:lnTo>
                    <a:lnTo>
                      <a:pt x="8" y="266"/>
                    </a:lnTo>
                    <a:lnTo>
                      <a:pt x="11" y="249"/>
                    </a:lnTo>
                    <a:lnTo>
                      <a:pt x="15" y="234"/>
                    </a:lnTo>
                    <a:lnTo>
                      <a:pt x="21" y="218"/>
                    </a:lnTo>
                    <a:lnTo>
                      <a:pt x="27" y="203"/>
                    </a:lnTo>
                    <a:lnTo>
                      <a:pt x="33" y="188"/>
                    </a:lnTo>
                    <a:lnTo>
                      <a:pt x="40" y="174"/>
                    </a:lnTo>
                    <a:lnTo>
                      <a:pt x="49" y="160"/>
                    </a:lnTo>
                    <a:lnTo>
                      <a:pt x="57" y="147"/>
                    </a:lnTo>
                    <a:lnTo>
                      <a:pt x="67" y="134"/>
                    </a:lnTo>
                    <a:lnTo>
                      <a:pt x="76" y="120"/>
                    </a:lnTo>
                    <a:lnTo>
                      <a:pt x="88" y="108"/>
                    </a:lnTo>
                    <a:lnTo>
                      <a:pt x="98" y="98"/>
                    </a:lnTo>
                    <a:lnTo>
                      <a:pt x="110" y="86"/>
                    </a:lnTo>
                    <a:lnTo>
                      <a:pt x="122" y="76"/>
                    </a:lnTo>
                    <a:lnTo>
                      <a:pt x="134" y="65"/>
                    </a:lnTo>
                    <a:lnTo>
                      <a:pt x="147" y="57"/>
                    </a:lnTo>
                    <a:lnTo>
                      <a:pt x="161" y="48"/>
                    </a:lnTo>
                    <a:lnTo>
                      <a:pt x="175" y="40"/>
                    </a:lnTo>
                    <a:lnTo>
                      <a:pt x="189" y="33"/>
                    </a:lnTo>
                    <a:lnTo>
                      <a:pt x="204" y="25"/>
                    </a:lnTo>
                    <a:lnTo>
                      <a:pt x="220" y="19"/>
                    </a:lnTo>
                    <a:lnTo>
                      <a:pt x="235" y="15"/>
                    </a:lnTo>
                    <a:lnTo>
                      <a:pt x="251" y="11"/>
                    </a:lnTo>
                    <a:lnTo>
                      <a:pt x="267" y="6"/>
                    </a:lnTo>
                    <a:lnTo>
                      <a:pt x="284" y="3"/>
                    </a:lnTo>
                    <a:lnTo>
                      <a:pt x="300" y="2"/>
                    </a:lnTo>
                    <a:lnTo>
                      <a:pt x="318" y="0"/>
                    </a:lnTo>
                    <a:lnTo>
                      <a:pt x="334" y="0"/>
                    </a:lnTo>
                    <a:lnTo>
                      <a:pt x="352" y="0"/>
                    </a:lnTo>
                    <a:lnTo>
                      <a:pt x="368" y="2"/>
                    </a:lnTo>
                    <a:lnTo>
                      <a:pt x="385" y="3"/>
                    </a:lnTo>
                    <a:lnTo>
                      <a:pt x="401" y="6"/>
                    </a:lnTo>
                    <a:lnTo>
                      <a:pt x="417" y="11"/>
                    </a:lnTo>
                    <a:lnTo>
                      <a:pt x="434" y="15"/>
                    </a:lnTo>
                    <a:lnTo>
                      <a:pt x="448" y="19"/>
                    </a:lnTo>
                    <a:lnTo>
                      <a:pt x="465" y="25"/>
                    </a:lnTo>
                    <a:lnTo>
                      <a:pt x="478" y="33"/>
                    </a:lnTo>
                    <a:lnTo>
                      <a:pt x="493" y="40"/>
                    </a:lnTo>
                    <a:lnTo>
                      <a:pt x="508" y="48"/>
                    </a:lnTo>
                    <a:lnTo>
                      <a:pt x="521" y="57"/>
                    </a:lnTo>
                    <a:lnTo>
                      <a:pt x="533" y="65"/>
                    </a:lnTo>
                    <a:lnTo>
                      <a:pt x="546" y="76"/>
                    </a:lnTo>
                    <a:lnTo>
                      <a:pt x="558" y="86"/>
                    </a:lnTo>
                    <a:lnTo>
                      <a:pt x="570" y="98"/>
                    </a:lnTo>
                    <a:lnTo>
                      <a:pt x="580" y="108"/>
                    </a:lnTo>
                    <a:lnTo>
                      <a:pt x="591" y="120"/>
                    </a:lnTo>
                    <a:lnTo>
                      <a:pt x="601" y="134"/>
                    </a:lnTo>
                    <a:lnTo>
                      <a:pt x="610" y="147"/>
                    </a:lnTo>
                    <a:lnTo>
                      <a:pt x="619" y="160"/>
                    </a:lnTo>
                    <a:lnTo>
                      <a:pt x="626" y="174"/>
                    </a:lnTo>
                    <a:lnTo>
                      <a:pt x="635" y="188"/>
                    </a:lnTo>
                    <a:lnTo>
                      <a:pt x="641" y="203"/>
                    </a:lnTo>
                    <a:lnTo>
                      <a:pt x="647" y="218"/>
                    </a:lnTo>
                    <a:lnTo>
                      <a:pt x="653" y="234"/>
                    </a:lnTo>
                    <a:lnTo>
                      <a:pt x="657" y="249"/>
                    </a:lnTo>
                    <a:lnTo>
                      <a:pt x="660" y="266"/>
                    </a:lnTo>
                    <a:lnTo>
                      <a:pt x="663" y="282"/>
                    </a:lnTo>
                    <a:lnTo>
                      <a:pt x="666" y="300"/>
                    </a:lnTo>
                    <a:lnTo>
                      <a:pt x="666" y="316"/>
                    </a:lnTo>
                    <a:lnTo>
                      <a:pt x="668" y="334"/>
                    </a:lnTo>
                    <a:lnTo>
                      <a:pt x="666" y="350"/>
                    </a:lnTo>
                    <a:lnTo>
                      <a:pt x="666" y="366"/>
                    </a:lnTo>
                    <a:lnTo>
                      <a:pt x="663" y="384"/>
                    </a:lnTo>
                    <a:lnTo>
                      <a:pt x="660" y="400"/>
                    </a:lnTo>
                    <a:lnTo>
                      <a:pt x="657" y="417"/>
                    </a:lnTo>
                    <a:lnTo>
                      <a:pt x="653" y="432"/>
                    </a:lnTo>
                    <a:lnTo>
                      <a:pt x="647" y="448"/>
                    </a:lnTo>
                    <a:lnTo>
                      <a:pt x="641" y="463"/>
                    </a:lnTo>
                    <a:lnTo>
                      <a:pt x="635" y="478"/>
                    </a:lnTo>
                    <a:lnTo>
                      <a:pt x="626" y="492"/>
                    </a:lnTo>
                    <a:lnTo>
                      <a:pt x="619" y="506"/>
                    </a:lnTo>
                    <a:lnTo>
                      <a:pt x="610" y="519"/>
                    </a:lnTo>
                    <a:lnTo>
                      <a:pt x="601" y="532"/>
                    </a:lnTo>
                    <a:lnTo>
                      <a:pt x="591" y="546"/>
                    </a:lnTo>
                    <a:lnTo>
                      <a:pt x="580" y="558"/>
                    </a:lnTo>
                    <a:lnTo>
                      <a:pt x="570" y="568"/>
                    </a:lnTo>
                    <a:lnTo>
                      <a:pt x="558" y="580"/>
                    </a:lnTo>
                    <a:lnTo>
                      <a:pt x="546" y="590"/>
                    </a:lnTo>
                    <a:lnTo>
                      <a:pt x="533" y="601"/>
                    </a:lnTo>
                    <a:lnTo>
                      <a:pt x="521" y="609"/>
                    </a:lnTo>
                    <a:lnTo>
                      <a:pt x="508" y="618"/>
                    </a:lnTo>
                    <a:lnTo>
                      <a:pt x="493" y="626"/>
                    </a:lnTo>
                    <a:lnTo>
                      <a:pt x="478" y="633"/>
                    </a:lnTo>
                    <a:lnTo>
                      <a:pt x="465" y="641"/>
                    </a:lnTo>
                    <a:lnTo>
                      <a:pt x="448" y="647"/>
                    </a:lnTo>
                    <a:lnTo>
                      <a:pt x="434" y="651"/>
                    </a:lnTo>
                    <a:lnTo>
                      <a:pt x="417" y="655"/>
                    </a:lnTo>
                    <a:lnTo>
                      <a:pt x="401" y="660"/>
                    </a:lnTo>
                    <a:lnTo>
                      <a:pt x="385" y="663"/>
                    </a:lnTo>
                    <a:lnTo>
                      <a:pt x="368" y="664"/>
                    </a:lnTo>
                    <a:lnTo>
                      <a:pt x="352" y="666"/>
                    </a:lnTo>
                    <a:lnTo>
                      <a:pt x="334" y="666"/>
                    </a:lnTo>
                    <a:lnTo>
                      <a:pt x="318" y="666"/>
                    </a:lnTo>
                    <a:lnTo>
                      <a:pt x="300" y="664"/>
                    </a:lnTo>
                    <a:lnTo>
                      <a:pt x="284" y="663"/>
                    </a:lnTo>
                    <a:lnTo>
                      <a:pt x="267" y="660"/>
                    </a:lnTo>
                    <a:lnTo>
                      <a:pt x="251" y="655"/>
                    </a:lnTo>
                    <a:lnTo>
                      <a:pt x="235" y="651"/>
                    </a:lnTo>
                    <a:lnTo>
                      <a:pt x="220" y="647"/>
                    </a:lnTo>
                    <a:lnTo>
                      <a:pt x="204" y="641"/>
                    </a:lnTo>
                    <a:lnTo>
                      <a:pt x="189" y="633"/>
                    </a:lnTo>
                    <a:lnTo>
                      <a:pt x="175" y="626"/>
                    </a:lnTo>
                    <a:lnTo>
                      <a:pt x="161" y="618"/>
                    </a:lnTo>
                    <a:lnTo>
                      <a:pt x="147" y="609"/>
                    </a:lnTo>
                    <a:lnTo>
                      <a:pt x="134" y="601"/>
                    </a:lnTo>
                    <a:lnTo>
                      <a:pt x="122" y="590"/>
                    </a:lnTo>
                    <a:lnTo>
                      <a:pt x="110" y="580"/>
                    </a:lnTo>
                    <a:lnTo>
                      <a:pt x="98" y="568"/>
                    </a:lnTo>
                    <a:lnTo>
                      <a:pt x="88" y="558"/>
                    </a:lnTo>
                    <a:lnTo>
                      <a:pt x="76" y="546"/>
                    </a:lnTo>
                    <a:lnTo>
                      <a:pt x="67" y="532"/>
                    </a:lnTo>
                    <a:lnTo>
                      <a:pt x="57" y="519"/>
                    </a:lnTo>
                    <a:lnTo>
                      <a:pt x="49" y="506"/>
                    </a:lnTo>
                    <a:lnTo>
                      <a:pt x="40" y="492"/>
                    </a:lnTo>
                    <a:lnTo>
                      <a:pt x="33" y="478"/>
                    </a:lnTo>
                    <a:lnTo>
                      <a:pt x="27" y="463"/>
                    </a:lnTo>
                    <a:lnTo>
                      <a:pt x="21" y="448"/>
                    </a:lnTo>
                    <a:lnTo>
                      <a:pt x="15" y="432"/>
                    </a:lnTo>
                    <a:lnTo>
                      <a:pt x="11" y="417"/>
                    </a:lnTo>
                    <a:lnTo>
                      <a:pt x="8" y="400"/>
                    </a:lnTo>
                    <a:lnTo>
                      <a:pt x="5" y="384"/>
                    </a:lnTo>
                    <a:lnTo>
                      <a:pt x="2" y="366"/>
                    </a:lnTo>
                    <a:lnTo>
                      <a:pt x="0" y="350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rgbClr val="00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6" name="Freeform 138"/>
              <p:cNvSpPr>
                <a:spLocks noChangeAspect="1"/>
              </p:cNvSpPr>
              <p:nvPr/>
            </p:nvSpPr>
            <p:spPr bwMode="auto">
              <a:xfrm rot="5400000">
                <a:off x="1555" y="749"/>
                <a:ext cx="1240" cy="1237"/>
              </a:xfrm>
              <a:custGeom>
                <a:avLst/>
                <a:gdLst>
                  <a:gd name="T0" fmla="*/ 292949 w 662"/>
                  <a:gd name="T1" fmla="*/ 44089903 h 661"/>
                  <a:gd name="T2" fmla="*/ 1681078 w 662"/>
                  <a:gd name="T3" fmla="*/ 36748970 h 661"/>
                  <a:gd name="T4" fmla="*/ 4129916 w 662"/>
                  <a:gd name="T5" fmla="*/ 29944143 h 661"/>
                  <a:gd name="T6" fmla="*/ 7390005 w 662"/>
                  <a:gd name="T7" fmla="*/ 23632144 h 661"/>
                  <a:gd name="T8" fmla="*/ 11440497 w 662"/>
                  <a:gd name="T9" fmla="*/ 17834871 h 661"/>
                  <a:gd name="T10" fmla="*/ 16439403 w 662"/>
                  <a:gd name="T11" fmla="*/ 12740159 h 661"/>
                  <a:gd name="T12" fmla="*/ 22166229 w 662"/>
                  <a:gd name="T13" fmla="*/ 8310596 h 661"/>
                  <a:gd name="T14" fmla="*/ 28513661 w 662"/>
                  <a:gd name="T15" fmla="*/ 4910357 h 661"/>
                  <a:gd name="T16" fmla="*/ 35132233 w 662"/>
                  <a:gd name="T17" fmla="*/ 2202627 h 661"/>
                  <a:gd name="T18" fmla="*/ 42363967 w 662"/>
                  <a:gd name="T19" fmla="*/ 472025 h 661"/>
                  <a:gd name="T20" fmla="*/ 49943336 w 662"/>
                  <a:gd name="T21" fmla="*/ 0 h 661"/>
                  <a:gd name="T22" fmla="*/ 57678430 w 662"/>
                  <a:gd name="T23" fmla="*/ 472025 h 661"/>
                  <a:gd name="T24" fmla="*/ 65034224 w 662"/>
                  <a:gd name="T25" fmla="*/ 2202627 h 661"/>
                  <a:gd name="T26" fmla="*/ 71691139 w 662"/>
                  <a:gd name="T27" fmla="*/ 4910357 h 661"/>
                  <a:gd name="T28" fmla="*/ 77980270 w 662"/>
                  <a:gd name="T29" fmla="*/ 8310596 h 661"/>
                  <a:gd name="T30" fmla="*/ 83609890 w 662"/>
                  <a:gd name="T31" fmla="*/ 12740159 h 661"/>
                  <a:gd name="T32" fmla="*/ 88681951 w 662"/>
                  <a:gd name="T33" fmla="*/ 17834871 h 661"/>
                  <a:gd name="T34" fmla="*/ 92654126 w 662"/>
                  <a:gd name="T35" fmla="*/ 23632144 h 661"/>
                  <a:gd name="T36" fmla="*/ 96120928 w 662"/>
                  <a:gd name="T37" fmla="*/ 29944143 h 661"/>
                  <a:gd name="T38" fmla="*/ 98181359 w 662"/>
                  <a:gd name="T39" fmla="*/ 36748970 h 661"/>
                  <a:gd name="T40" fmla="*/ 99565631 w 662"/>
                  <a:gd name="T41" fmla="*/ 44089903 h 661"/>
                  <a:gd name="T42" fmla="*/ 99913391 w 662"/>
                  <a:gd name="T43" fmla="*/ 51758923 h 661"/>
                  <a:gd name="T44" fmla="*/ 99013880 w 662"/>
                  <a:gd name="T45" fmla="*/ 58869577 h 661"/>
                  <a:gd name="T46" fmla="*/ 96995104 w 662"/>
                  <a:gd name="T47" fmla="*/ 66041111 h 661"/>
                  <a:gd name="T48" fmla="*/ 93846596 w 662"/>
                  <a:gd name="T49" fmla="*/ 72373647 h 661"/>
                  <a:gd name="T50" fmla="*/ 90055772 w 662"/>
                  <a:gd name="T51" fmla="*/ 78477632 h 661"/>
                  <a:gd name="T52" fmla="*/ 85258062 w 662"/>
                  <a:gd name="T53" fmla="*/ 83778164 h 661"/>
                  <a:gd name="T54" fmla="*/ 80003629 w 662"/>
                  <a:gd name="T55" fmla="*/ 88398331 h 661"/>
                  <a:gd name="T56" fmla="*/ 73982053 w 662"/>
                  <a:gd name="T57" fmla="*/ 92114633 h 661"/>
                  <a:gd name="T58" fmla="*/ 67193749 w 662"/>
                  <a:gd name="T59" fmla="*/ 95207268 h 661"/>
                  <a:gd name="T60" fmla="*/ 59996036 w 662"/>
                  <a:gd name="T61" fmla="*/ 97016229 h 661"/>
                  <a:gd name="T62" fmla="*/ 52704229 w 662"/>
                  <a:gd name="T63" fmla="*/ 98031966 h 661"/>
                  <a:gd name="T64" fmla="*/ 45124362 w 662"/>
                  <a:gd name="T65" fmla="*/ 97877107 h 661"/>
                  <a:gd name="T66" fmla="*/ 37729351 w 662"/>
                  <a:gd name="T67" fmla="*/ 96526406 h 661"/>
                  <a:gd name="T68" fmla="*/ 30792839 w 662"/>
                  <a:gd name="T69" fmla="*/ 94322945 h 661"/>
                  <a:gd name="T70" fmla="*/ 24332245 w 662"/>
                  <a:gd name="T71" fmla="*/ 91074181 h 661"/>
                  <a:gd name="T72" fmla="*/ 18280140 w 662"/>
                  <a:gd name="T73" fmla="*/ 86944220 h 661"/>
                  <a:gd name="T74" fmla="*/ 12990279 w 662"/>
                  <a:gd name="T75" fmla="*/ 82038139 h 661"/>
                  <a:gd name="T76" fmla="*/ 8605463 w 662"/>
                  <a:gd name="T77" fmla="*/ 76585726 h 661"/>
                  <a:gd name="T78" fmla="*/ 4975468 w 662"/>
                  <a:gd name="T79" fmla="*/ 70477079 h 661"/>
                  <a:gd name="T80" fmla="*/ 2233015 w 662"/>
                  <a:gd name="T81" fmla="*/ 63654293 h 661"/>
                  <a:gd name="T82" fmla="*/ 733100 w 662"/>
                  <a:gd name="T83" fmla="*/ 56482562 h 661"/>
                  <a:gd name="T84" fmla="*/ 0 w 662"/>
                  <a:gd name="T85" fmla="*/ 49038754 h 6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62" h="661">
                    <a:moveTo>
                      <a:pt x="0" y="331"/>
                    </a:moveTo>
                    <a:lnTo>
                      <a:pt x="2" y="314"/>
                    </a:lnTo>
                    <a:lnTo>
                      <a:pt x="2" y="297"/>
                    </a:lnTo>
                    <a:lnTo>
                      <a:pt x="5" y="280"/>
                    </a:lnTo>
                    <a:lnTo>
                      <a:pt x="8" y="264"/>
                    </a:lnTo>
                    <a:lnTo>
                      <a:pt x="11" y="248"/>
                    </a:lnTo>
                    <a:lnTo>
                      <a:pt x="15" y="233"/>
                    </a:lnTo>
                    <a:lnTo>
                      <a:pt x="21" y="217"/>
                    </a:lnTo>
                    <a:lnTo>
                      <a:pt x="27" y="202"/>
                    </a:lnTo>
                    <a:lnTo>
                      <a:pt x="33" y="187"/>
                    </a:lnTo>
                    <a:lnTo>
                      <a:pt x="40" y="174"/>
                    </a:lnTo>
                    <a:lnTo>
                      <a:pt x="49" y="159"/>
                    </a:lnTo>
                    <a:lnTo>
                      <a:pt x="57" y="145"/>
                    </a:lnTo>
                    <a:lnTo>
                      <a:pt x="66" y="132"/>
                    </a:lnTo>
                    <a:lnTo>
                      <a:pt x="76" y="120"/>
                    </a:lnTo>
                    <a:lnTo>
                      <a:pt x="86" y="108"/>
                    </a:lnTo>
                    <a:lnTo>
                      <a:pt x="98" y="97"/>
                    </a:lnTo>
                    <a:lnTo>
                      <a:pt x="109" y="86"/>
                    </a:lnTo>
                    <a:lnTo>
                      <a:pt x="121" y="76"/>
                    </a:lnTo>
                    <a:lnTo>
                      <a:pt x="134" y="65"/>
                    </a:lnTo>
                    <a:lnTo>
                      <a:pt x="147" y="56"/>
                    </a:lnTo>
                    <a:lnTo>
                      <a:pt x="161" y="48"/>
                    </a:lnTo>
                    <a:lnTo>
                      <a:pt x="174" y="40"/>
                    </a:lnTo>
                    <a:lnTo>
                      <a:pt x="189" y="33"/>
                    </a:lnTo>
                    <a:lnTo>
                      <a:pt x="204" y="25"/>
                    </a:lnTo>
                    <a:lnTo>
                      <a:pt x="218" y="19"/>
                    </a:lnTo>
                    <a:lnTo>
                      <a:pt x="233" y="15"/>
                    </a:lnTo>
                    <a:lnTo>
                      <a:pt x="250" y="11"/>
                    </a:lnTo>
                    <a:lnTo>
                      <a:pt x="264" y="8"/>
                    </a:lnTo>
                    <a:lnTo>
                      <a:pt x="281" y="3"/>
                    </a:lnTo>
                    <a:lnTo>
                      <a:pt x="299" y="2"/>
                    </a:lnTo>
                    <a:lnTo>
                      <a:pt x="315" y="0"/>
                    </a:lnTo>
                    <a:lnTo>
                      <a:pt x="331" y="0"/>
                    </a:lnTo>
                    <a:lnTo>
                      <a:pt x="349" y="0"/>
                    </a:lnTo>
                    <a:lnTo>
                      <a:pt x="365" y="2"/>
                    </a:lnTo>
                    <a:lnTo>
                      <a:pt x="382" y="3"/>
                    </a:lnTo>
                    <a:lnTo>
                      <a:pt x="398" y="8"/>
                    </a:lnTo>
                    <a:lnTo>
                      <a:pt x="414" y="11"/>
                    </a:lnTo>
                    <a:lnTo>
                      <a:pt x="431" y="15"/>
                    </a:lnTo>
                    <a:lnTo>
                      <a:pt x="445" y="19"/>
                    </a:lnTo>
                    <a:lnTo>
                      <a:pt x="460" y="25"/>
                    </a:lnTo>
                    <a:lnTo>
                      <a:pt x="475" y="33"/>
                    </a:lnTo>
                    <a:lnTo>
                      <a:pt x="490" y="40"/>
                    </a:lnTo>
                    <a:lnTo>
                      <a:pt x="503" y="48"/>
                    </a:lnTo>
                    <a:lnTo>
                      <a:pt x="517" y="56"/>
                    </a:lnTo>
                    <a:lnTo>
                      <a:pt x="530" y="65"/>
                    </a:lnTo>
                    <a:lnTo>
                      <a:pt x="542" y="76"/>
                    </a:lnTo>
                    <a:lnTo>
                      <a:pt x="554" y="86"/>
                    </a:lnTo>
                    <a:lnTo>
                      <a:pt x="565" y="97"/>
                    </a:lnTo>
                    <a:lnTo>
                      <a:pt x="576" y="108"/>
                    </a:lnTo>
                    <a:lnTo>
                      <a:pt x="588" y="120"/>
                    </a:lnTo>
                    <a:lnTo>
                      <a:pt x="597" y="132"/>
                    </a:lnTo>
                    <a:lnTo>
                      <a:pt x="606" y="145"/>
                    </a:lnTo>
                    <a:lnTo>
                      <a:pt x="614" y="159"/>
                    </a:lnTo>
                    <a:lnTo>
                      <a:pt x="622" y="174"/>
                    </a:lnTo>
                    <a:lnTo>
                      <a:pt x="629" y="187"/>
                    </a:lnTo>
                    <a:lnTo>
                      <a:pt x="637" y="202"/>
                    </a:lnTo>
                    <a:lnTo>
                      <a:pt x="643" y="217"/>
                    </a:lnTo>
                    <a:lnTo>
                      <a:pt x="647" y="233"/>
                    </a:lnTo>
                    <a:lnTo>
                      <a:pt x="651" y="248"/>
                    </a:lnTo>
                    <a:lnTo>
                      <a:pt x="656" y="264"/>
                    </a:lnTo>
                    <a:lnTo>
                      <a:pt x="659" y="280"/>
                    </a:lnTo>
                    <a:lnTo>
                      <a:pt x="660" y="297"/>
                    </a:lnTo>
                    <a:lnTo>
                      <a:pt x="662" y="314"/>
                    </a:lnTo>
                    <a:lnTo>
                      <a:pt x="662" y="331"/>
                    </a:lnTo>
                    <a:lnTo>
                      <a:pt x="662" y="349"/>
                    </a:lnTo>
                    <a:lnTo>
                      <a:pt x="660" y="365"/>
                    </a:lnTo>
                    <a:lnTo>
                      <a:pt x="659" y="381"/>
                    </a:lnTo>
                    <a:lnTo>
                      <a:pt x="656" y="397"/>
                    </a:lnTo>
                    <a:lnTo>
                      <a:pt x="651" y="414"/>
                    </a:lnTo>
                    <a:lnTo>
                      <a:pt x="647" y="429"/>
                    </a:lnTo>
                    <a:lnTo>
                      <a:pt x="643" y="445"/>
                    </a:lnTo>
                    <a:lnTo>
                      <a:pt x="637" y="460"/>
                    </a:lnTo>
                    <a:lnTo>
                      <a:pt x="629" y="475"/>
                    </a:lnTo>
                    <a:lnTo>
                      <a:pt x="622" y="488"/>
                    </a:lnTo>
                    <a:lnTo>
                      <a:pt x="614" y="503"/>
                    </a:lnTo>
                    <a:lnTo>
                      <a:pt x="606" y="516"/>
                    </a:lnTo>
                    <a:lnTo>
                      <a:pt x="597" y="529"/>
                    </a:lnTo>
                    <a:lnTo>
                      <a:pt x="588" y="541"/>
                    </a:lnTo>
                    <a:lnTo>
                      <a:pt x="576" y="553"/>
                    </a:lnTo>
                    <a:lnTo>
                      <a:pt x="565" y="565"/>
                    </a:lnTo>
                    <a:lnTo>
                      <a:pt x="554" y="575"/>
                    </a:lnTo>
                    <a:lnTo>
                      <a:pt x="542" y="586"/>
                    </a:lnTo>
                    <a:lnTo>
                      <a:pt x="530" y="596"/>
                    </a:lnTo>
                    <a:lnTo>
                      <a:pt x="517" y="605"/>
                    </a:lnTo>
                    <a:lnTo>
                      <a:pt x="503" y="614"/>
                    </a:lnTo>
                    <a:lnTo>
                      <a:pt x="490" y="621"/>
                    </a:lnTo>
                    <a:lnTo>
                      <a:pt x="475" y="629"/>
                    </a:lnTo>
                    <a:lnTo>
                      <a:pt x="460" y="636"/>
                    </a:lnTo>
                    <a:lnTo>
                      <a:pt x="445" y="642"/>
                    </a:lnTo>
                    <a:lnTo>
                      <a:pt x="431" y="646"/>
                    </a:lnTo>
                    <a:lnTo>
                      <a:pt x="414" y="651"/>
                    </a:lnTo>
                    <a:lnTo>
                      <a:pt x="398" y="654"/>
                    </a:lnTo>
                    <a:lnTo>
                      <a:pt x="382" y="657"/>
                    </a:lnTo>
                    <a:lnTo>
                      <a:pt x="365" y="660"/>
                    </a:lnTo>
                    <a:lnTo>
                      <a:pt x="349" y="661"/>
                    </a:lnTo>
                    <a:lnTo>
                      <a:pt x="331" y="661"/>
                    </a:lnTo>
                    <a:lnTo>
                      <a:pt x="315" y="661"/>
                    </a:lnTo>
                    <a:lnTo>
                      <a:pt x="299" y="660"/>
                    </a:lnTo>
                    <a:lnTo>
                      <a:pt x="281" y="657"/>
                    </a:lnTo>
                    <a:lnTo>
                      <a:pt x="264" y="654"/>
                    </a:lnTo>
                    <a:lnTo>
                      <a:pt x="250" y="651"/>
                    </a:lnTo>
                    <a:lnTo>
                      <a:pt x="233" y="646"/>
                    </a:lnTo>
                    <a:lnTo>
                      <a:pt x="218" y="642"/>
                    </a:lnTo>
                    <a:lnTo>
                      <a:pt x="204" y="636"/>
                    </a:lnTo>
                    <a:lnTo>
                      <a:pt x="189" y="629"/>
                    </a:lnTo>
                    <a:lnTo>
                      <a:pt x="174" y="621"/>
                    </a:lnTo>
                    <a:lnTo>
                      <a:pt x="161" y="614"/>
                    </a:lnTo>
                    <a:lnTo>
                      <a:pt x="147" y="605"/>
                    </a:lnTo>
                    <a:lnTo>
                      <a:pt x="134" y="596"/>
                    </a:lnTo>
                    <a:lnTo>
                      <a:pt x="121" y="586"/>
                    </a:lnTo>
                    <a:lnTo>
                      <a:pt x="109" y="575"/>
                    </a:lnTo>
                    <a:lnTo>
                      <a:pt x="98" y="565"/>
                    </a:lnTo>
                    <a:lnTo>
                      <a:pt x="86" y="553"/>
                    </a:lnTo>
                    <a:lnTo>
                      <a:pt x="76" y="541"/>
                    </a:lnTo>
                    <a:lnTo>
                      <a:pt x="66" y="529"/>
                    </a:lnTo>
                    <a:lnTo>
                      <a:pt x="57" y="516"/>
                    </a:lnTo>
                    <a:lnTo>
                      <a:pt x="49" y="503"/>
                    </a:lnTo>
                    <a:lnTo>
                      <a:pt x="40" y="488"/>
                    </a:lnTo>
                    <a:lnTo>
                      <a:pt x="33" y="475"/>
                    </a:lnTo>
                    <a:lnTo>
                      <a:pt x="27" y="460"/>
                    </a:lnTo>
                    <a:lnTo>
                      <a:pt x="21" y="445"/>
                    </a:lnTo>
                    <a:lnTo>
                      <a:pt x="15" y="429"/>
                    </a:lnTo>
                    <a:lnTo>
                      <a:pt x="11" y="414"/>
                    </a:lnTo>
                    <a:lnTo>
                      <a:pt x="8" y="397"/>
                    </a:lnTo>
                    <a:lnTo>
                      <a:pt x="5" y="381"/>
                    </a:lnTo>
                    <a:lnTo>
                      <a:pt x="2" y="365"/>
                    </a:lnTo>
                    <a:lnTo>
                      <a:pt x="2" y="349"/>
                    </a:lnTo>
                    <a:lnTo>
                      <a:pt x="0" y="331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7" name="Freeform 139"/>
              <p:cNvSpPr>
                <a:spLocks noChangeAspect="1"/>
              </p:cNvSpPr>
              <p:nvPr/>
            </p:nvSpPr>
            <p:spPr bwMode="auto">
              <a:xfrm rot="5400000">
                <a:off x="1573" y="746"/>
                <a:ext cx="1226" cy="1230"/>
              </a:xfrm>
              <a:custGeom>
                <a:avLst/>
                <a:gdLst>
                  <a:gd name="T0" fmla="*/ 155036 w 655"/>
                  <a:gd name="T1" fmla="*/ 44045523 h 657"/>
                  <a:gd name="T2" fmla="*/ 1361169 w 655"/>
                  <a:gd name="T3" fmla="*/ 36795068 h 657"/>
                  <a:gd name="T4" fmla="*/ 3744333 w 655"/>
                  <a:gd name="T5" fmla="*/ 30181427 h 657"/>
                  <a:gd name="T6" fmla="*/ 7008477 w 655"/>
                  <a:gd name="T7" fmla="*/ 23794245 h 657"/>
                  <a:gd name="T8" fmla="*/ 11058513 w 655"/>
                  <a:gd name="T9" fmla="*/ 17940035 h 657"/>
                  <a:gd name="T10" fmla="*/ 15886465 w 655"/>
                  <a:gd name="T11" fmla="*/ 12844959 h 657"/>
                  <a:gd name="T12" fmla="*/ 21448930 w 655"/>
                  <a:gd name="T13" fmla="*/ 8408879 h 657"/>
                  <a:gd name="T14" fmla="*/ 27527874 w 655"/>
                  <a:gd name="T15" fmla="*/ 4937883 h 657"/>
                  <a:gd name="T16" fmla="*/ 34290484 w 655"/>
                  <a:gd name="T17" fmla="*/ 2213098 h 657"/>
                  <a:gd name="T18" fmla="*/ 41217843 w 655"/>
                  <a:gd name="T19" fmla="*/ 728864 h 657"/>
                  <a:gd name="T20" fmla="*/ 48825111 w 655"/>
                  <a:gd name="T21" fmla="*/ 0 h 657"/>
                  <a:gd name="T22" fmla="*/ 56131285 w 655"/>
                  <a:gd name="T23" fmla="*/ 728864 h 657"/>
                  <a:gd name="T24" fmla="*/ 63115906 w 655"/>
                  <a:gd name="T25" fmla="*/ 2213098 h 657"/>
                  <a:gd name="T26" fmla="*/ 69984589 w 655"/>
                  <a:gd name="T27" fmla="*/ 4937883 h 657"/>
                  <a:gd name="T28" fmla="*/ 75975553 w 655"/>
                  <a:gd name="T29" fmla="*/ 8408879 h 657"/>
                  <a:gd name="T30" fmla="*/ 81443852 w 655"/>
                  <a:gd name="T31" fmla="*/ 12844959 h 657"/>
                  <a:gd name="T32" fmla="*/ 86365673 w 655"/>
                  <a:gd name="T33" fmla="*/ 17940035 h 657"/>
                  <a:gd name="T34" fmla="*/ 90503333 w 655"/>
                  <a:gd name="T35" fmla="*/ 23794245 h 657"/>
                  <a:gd name="T36" fmla="*/ 93579916 w 655"/>
                  <a:gd name="T37" fmla="*/ 30181427 h 657"/>
                  <a:gd name="T38" fmla="*/ 95967926 w 655"/>
                  <a:gd name="T39" fmla="*/ 36795068 h 657"/>
                  <a:gd name="T40" fmla="*/ 97328363 w 655"/>
                  <a:gd name="T41" fmla="*/ 44045523 h 657"/>
                  <a:gd name="T42" fmla="*/ 97511810 w 655"/>
                  <a:gd name="T43" fmla="*/ 51720768 h 657"/>
                  <a:gd name="T44" fmla="*/ 96443067 w 655"/>
                  <a:gd name="T45" fmla="*/ 58915817 h 657"/>
                  <a:gd name="T46" fmla="*/ 94589833 w 655"/>
                  <a:gd name="T47" fmla="*/ 65991747 h 657"/>
                  <a:gd name="T48" fmla="*/ 91516397 w 655"/>
                  <a:gd name="T49" fmla="*/ 72489878 h 657"/>
                  <a:gd name="T50" fmla="*/ 87775390 w 655"/>
                  <a:gd name="T51" fmla="*/ 78459309 h 657"/>
                  <a:gd name="T52" fmla="*/ 83185573 w 655"/>
                  <a:gd name="T53" fmla="*/ 83643617 h 657"/>
                  <a:gd name="T54" fmla="*/ 77827158 w 655"/>
                  <a:gd name="T55" fmla="*/ 88440617 h 657"/>
                  <a:gd name="T56" fmla="*/ 71887450 w 655"/>
                  <a:gd name="T57" fmla="*/ 92181889 h 657"/>
                  <a:gd name="T58" fmla="*/ 65505045 w 655"/>
                  <a:gd name="T59" fmla="*/ 95079159 h 657"/>
                  <a:gd name="T60" fmla="*/ 58533848 w 655"/>
                  <a:gd name="T61" fmla="*/ 96992406 h 657"/>
                  <a:gd name="T62" fmla="*/ 51188145 w 655"/>
                  <a:gd name="T63" fmla="*/ 97859843 h 657"/>
                  <a:gd name="T64" fmla="*/ 43719576 w 655"/>
                  <a:gd name="T65" fmla="*/ 97717045 h 657"/>
                  <a:gd name="T66" fmla="*/ 36500463 w 655"/>
                  <a:gd name="T67" fmla="*/ 96489239 h 657"/>
                  <a:gd name="T68" fmla="*/ 29735582 w 655"/>
                  <a:gd name="T69" fmla="*/ 94103803 h 657"/>
                  <a:gd name="T70" fmla="*/ 23357522 w 655"/>
                  <a:gd name="T71" fmla="*/ 90870614 h 657"/>
                  <a:gd name="T72" fmla="*/ 17731868 w 655"/>
                  <a:gd name="T73" fmla="*/ 86853359 h 657"/>
                  <a:gd name="T74" fmla="*/ 12478937 w 655"/>
                  <a:gd name="T75" fmla="*/ 82072276 h 657"/>
                  <a:gd name="T76" fmla="*/ 8196261 w 655"/>
                  <a:gd name="T77" fmla="*/ 76541835 h 657"/>
                  <a:gd name="T78" fmla="*/ 4630606 w 655"/>
                  <a:gd name="T79" fmla="*/ 70552251 h 657"/>
                  <a:gd name="T80" fmla="*/ 2208009 w 655"/>
                  <a:gd name="T81" fmla="*/ 63696847 h 657"/>
                  <a:gd name="T82" fmla="*/ 473554 w 655"/>
                  <a:gd name="T83" fmla="*/ 56504041 h 657"/>
                  <a:gd name="T84" fmla="*/ 0 w 655"/>
                  <a:gd name="T85" fmla="*/ 49169948 h 6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55" h="657">
                    <a:moveTo>
                      <a:pt x="0" y="329"/>
                    </a:moveTo>
                    <a:lnTo>
                      <a:pt x="0" y="311"/>
                    </a:lnTo>
                    <a:lnTo>
                      <a:pt x="1" y="295"/>
                    </a:lnTo>
                    <a:lnTo>
                      <a:pt x="3" y="279"/>
                    </a:lnTo>
                    <a:lnTo>
                      <a:pt x="6" y="263"/>
                    </a:lnTo>
                    <a:lnTo>
                      <a:pt x="9" y="246"/>
                    </a:lnTo>
                    <a:lnTo>
                      <a:pt x="15" y="231"/>
                    </a:lnTo>
                    <a:lnTo>
                      <a:pt x="19" y="217"/>
                    </a:lnTo>
                    <a:lnTo>
                      <a:pt x="25" y="202"/>
                    </a:lnTo>
                    <a:lnTo>
                      <a:pt x="31" y="187"/>
                    </a:lnTo>
                    <a:lnTo>
                      <a:pt x="38" y="172"/>
                    </a:lnTo>
                    <a:lnTo>
                      <a:pt x="47" y="159"/>
                    </a:lnTo>
                    <a:lnTo>
                      <a:pt x="55" y="145"/>
                    </a:lnTo>
                    <a:lnTo>
                      <a:pt x="64" y="132"/>
                    </a:lnTo>
                    <a:lnTo>
                      <a:pt x="74" y="120"/>
                    </a:lnTo>
                    <a:lnTo>
                      <a:pt x="84" y="108"/>
                    </a:lnTo>
                    <a:lnTo>
                      <a:pt x="95" y="96"/>
                    </a:lnTo>
                    <a:lnTo>
                      <a:pt x="107" y="86"/>
                    </a:lnTo>
                    <a:lnTo>
                      <a:pt x="119" y="76"/>
                    </a:lnTo>
                    <a:lnTo>
                      <a:pt x="132" y="65"/>
                    </a:lnTo>
                    <a:lnTo>
                      <a:pt x="144" y="56"/>
                    </a:lnTo>
                    <a:lnTo>
                      <a:pt x="157" y="48"/>
                    </a:lnTo>
                    <a:lnTo>
                      <a:pt x="170" y="40"/>
                    </a:lnTo>
                    <a:lnTo>
                      <a:pt x="185" y="33"/>
                    </a:lnTo>
                    <a:lnTo>
                      <a:pt x="200" y="27"/>
                    </a:lnTo>
                    <a:lnTo>
                      <a:pt x="215" y="21"/>
                    </a:lnTo>
                    <a:lnTo>
                      <a:pt x="230" y="15"/>
                    </a:lnTo>
                    <a:lnTo>
                      <a:pt x="245" y="11"/>
                    </a:lnTo>
                    <a:lnTo>
                      <a:pt x="261" y="8"/>
                    </a:lnTo>
                    <a:lnTo>
                      <a:pt x="277" y="5"/>
                    </a:lnTo>
                    <a:lnTo>
                      <a:pt x="294" y="2"/>
                    </a:lnTo>
                    <a:lnTo>
                      <a:pt x="310" y="0"/>
                    </a:lnTo>
                    <a:lnTo>
                      <a:pt x="328" y="0"/>
                    </a:lnTo>
                    <a:lnTo>
                      <a:pt x="344" y="0"/>
                    </a:lnTo>
                    <a:lnTo>
                      <a:pt x="360" y="2"/>
                    </a:lnTo>
                    <a:lnTo>
                      <a:pt x="377" y="5"/>
                    </a:lnTo>
                    <a:lnTo>
                      <a:pt x="393" y="8"/>
                    </a:lnTo>
                    <a:lnTo>
                      <a:pt x="409" y="11"/>
                    </a:lnTo>
                    <a:lnTo>
                      <a:pt x="424" y="15"/>
                    </a:lnTo>
                    <a:lnTo>
                      <a:pt x="440" y="21"/>
                    </a:lnTo>
                    <a:lnTo>
                      <a:pt x="455" y="27"/>
                    </a:lnTo>
                    <a:lnTo>
                      <a:pt x="470" y="33"/>
                    </a:lnTo>
                    <a:lnTo>
                      <a:pt x="483" y="40"/>
                    </a:lnTo>
                    <a:lnTo>
                      <a:pt x="497" y="48"/>
                    </a:lnTo>
                    <a:lnTo>
                      <a:pt x="510" y="56"/>
                    </a:lnTo>
                    <a:lnTo>
                      <a:pt x="523" y="65"/>
                    </a:lnTo>
                    <a:lnTo>
                      <a:pt x="535" y="76"/>
                    </a:lnTo>
                    <a:lnTo>
                      <a:pt x="547" y="86"/>
                    </a:lnTo>
                    <a:lnTo>
                      <a:pt x="559" y="96"/>
                    </a:lnTo>
                    <a:lnTo>
                      <a:pt x="569" y="108"/>
                    </a:lnTo>
                    <a:lnTo>
                      <a:pt x="580" y="120"/>
                    </a:lnTo>
                    <a:lnTo>
                      <a:pt x="590" y="132"/>
                    </a:lnTo>
                    <a:lnTo>
                      <a:pt x="599" y="145"/>
                    </a:lnTo>
                    <a:lnTo>
                      <a:pt x="608" y="159"/>
                    </a:lnTo>
                    <a:lnTo>
                      <a:pt x="615" y="172"/>
                    </a:lnTo>
                    <a:lnTo>
                      <a:pt x="623" y="187"/>
                    </a:lnTo>
                    <a:lnTo>
                      <a:pt x="629" y="202"/>
                    </a:lnTo>
                    <a:lnTo>
                      <a:pt x="635" y="217"/>
                    </a:lnTo>
                    <a:lnTo>
                      <a:pt x="641" y="231"/>
                    </a:lnTo>
                    <a:lnTo>
                      <a:pt x="645" y="246"/>
                    </a:lnTo>
                    <a:lnTo>
                      <a:pt x="648" y="263"/>
                    </a:lnTo>
                    <a:lnTo>
                      <a:pt x="651" y="279"/>
                    </a:lnTo>
                    <a:lnTo>
                      <a:pt x="654" y="295"/>
                    </a:lnTo>
                    <a:lnTo>
                      <a:pt x="655" y="311"/>
                    </a:lnTo>
                    <a:lnTo>
                      <a:pt x="655" y="329"/>
                    </a:lnTo>
                    <a:lnTo>
                      <a:pt x="655" y="346"/>
                    </a:lnTo>
                    <a:lnTo>
                      <a:pt x="654" y="362"/>
                    </a:lnTo>
                    <a:lnTo>
                      <a:pt x="651" y="378"/>
                    </a:lnTo>
                    <a:lnTo>
                      <a:pt x="648" y="394"/>
                    </a:lnTo>
                    <a:lnTo>
                      <a:pt x="645" y="411"/>
                    </a:lnTo>
                    <a:lnTo>
                      <a:pt x="641" y="426"/>
                    </a:lnTo>
                    <a:lnTo>
                      <a:pt x="635" y="442"/>
                    </a:lnTo>
                    <a:lnTo>
                      <a:pt x="629" y="457"/>
                    </a:lnTo>
                    <a:lnTo>
                      <a:pt x="623" y="472"/>
                    </a:lnTo>
                    <a:lnTo>
                      <a:pt x="615" y="485"/>
                    </a:lnTo>
                    <a:lnTo>
                      <a:pt x="608" y="498"/>
                    </a:lnTo>
                    <a:lnTo>
                      <a:pt x="599" y="512"/>
                    </a:lnTo>
                    <a:lnTo>
                      <a:pt x="590" y="525"/>
                    </a:lnTo>
                    <a:lnTo>
                      <a:pt x="580" y="537"/>
                    </a:lnTo>
                    <a:lnTo>
                      <a:pt x="569" y="549"/>
                    </a:lnTo>
                    <a:lnTo>
                      <a:pt x="559" y="560"/>
                    </a:lnTo>
                    <a:lnTo>
                      <a:pt x="547" y="571"/>
                    </a:lnTo>
                    <a:lnTo>
                      <a:pt x="535" y="581"/>
                    </a:lnTo>
                    <a:lnTo>
                      <a:pt x="523" y="592"/>
                    </a:lnTo>
                    <a:lnTo>
                      <a:pt x="510" y="600"/>
                    </a:lnTo>
                    <a:lnTo>
                      <a:pt x="497" y="608"/>
                    </a:lnTo>
                    <a:lnTo>
                      <a:pt x="483" y="617"/>
                    </a:lnTo>
                    <a:lnTo>
                      <a:pt x="470" y="624"/>
                    </a:lnTo>
                    <a:lnTo>
                      <a:pt x="455" y="630"/>
                    </a:lnTo>
                    <a:lnTo>
                      <a:pt x="440" y="636"/>
                    </a:lnTo>
                    <a:lnTo>
                      <a:pt x="424" y="642"/>
                    </a:lnTo>
                    <a:lnTo>
                      <a:pt x="409" y="646"/>
                    </a:lnTo>
                    <a:lnTo>
                      <a:pt x="393" y="649"/>
                    </a:lnTo>
                    <a:lnTo>
                      <a:pt x="377" y="652"/>
                    </a:lnTo>
                    <a:lnTo>
                      <a:pt x="360" y="654"/>
                    </a:lnTo>
                    <a:lnTo>
                      <a:pt x="344" y="655"/>
                    </a:lnTo>
                    <a:lnTo>
                      <a:pt x="328" y="657"/>
                    </a:lnTo>
                    <a:lnTo>
                      <a:pt x="310" y="655"/>
                    </a:lnTo>
                    <a:lnTo>
                      <a:pt x="294" y="654"/>
                    </a:lnTo>
                    <a:lnTo>
                      <a:pt x="277" y="652"/>
                    </a:lnTo>
                    <a:lnTo>
                      <a:pt x="261" y="649"/>
                    </a:lnTo>
                    <a:lnTo>
                      <a:pt x="245" y="646"/>
                    </a:lnTo>
                    <a:lnTo>
                      <a:pt x="230" y="642"/>
                    </a:lnTo>
                    <a:lnTo>
                      <a:pt x="215" y="636"/>
                    </a:lnTo>
                    <a:lnTo>
                      <a:pt x="200" y="630"/>
                    </a:lnTo>
                    <a:lnTo>
                      <a:pt x="185" y="624"/>
                    </a:lnTo>
                    <a:lnTo>
                      <a:pt x="170" y="617"/>
                    </a:lnTo>
                    <a:lnTo>
                      <a:pt x="157" y="608"/>
                    </a:lnTo>
                    <a:lnTo>
                      <a:pt x="144" y="600"/>
                    </a:lnTo>
                    <a:lnTo>
                      <a:pt x="132" y="592"/>
                    </a:lnTo>
                    <a:lnTo>
                      <a:pt x="119" y="581"/>
                    </a:lnTo>
                    <a:lnTo>
                      <a:pt x="107" y="571"/>
                    </a:lnTo>
                    <a:lnTo>
                      <a:pt x="95" y="560"/>
                    </a:lnTo>
                    <a:lnTo>
                      <a:pt x="84" y="549"/>
                    </a:lnTo>
                    <a:lnTo>
                      <a:pt x="74" y="537"/>
                    </a:lnTo>
                    <a:lnTo>
                      <a:pt x="64" y="525"/>
                    </a:lnTo>
                    <a:lnTo>
                      <a:pt x="55" y="512"/>
                    </a:lnTo>
                    <a:lnTo>
                      <a:pt x="47" y="498"/>
                    </a:lnTo>
                    <a:lnTo>
                      <a:pt x="38" y="485"/>
                    </a:lnTo>
                    <a:lnTo>
                      <a:pt x="31" y="472"/>
                    </a:lnTo>
                    <a:lnTo>
                      <a:pt x="25" y="457"/>
                    </a:lnTo>
                    <a:lnTo>
                      <a:pt x="19" y="442"/>
                    </a:lnTo>
                    <a:lnTo>
                      <a:pt x="15" y="426"/>
                    </a:lnTo>
                    <a:lnTo>
                      <a:pt x="9" y="411"/>
                    </a:lnTo>
                    <a:lnTo>
                      <a:pt x="6" y="394"/>
                    </a:lnTo>
                    <a:lnTo>
                      <a:pt x="3" y="378"/>
                    </a:lnTo>
                    <a:lnTo>
                      <a:pt x="1" y="362"/>
                    </a:lnTo>
                    <a:lnTo>
                      <a:pt x="0" y="346"/>
                    </a:lnTo>
                    <a:lnTo>
                      <a:pt x="0" y="329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8" name="Freeform 140"/>
              <p:cNvSpPr>
                <a:spLocks noChangeAspect="1"/>
              </p:cNvSpPr>
              <p:nvPr/>
            </p:nvSpPr>
            <p:spPr bwMode="auto">
              <a:xfrm rot="5400000">
                <a:off x="1563" y="759"/>
                <a:ext cx="1214" cy="1215"/>
              </a:xfrm>
              <a:custGeom>
                <a:avLst/>
                <a:gdLst>
                  <a:gd name="T0" fmla="*/ 154262 w 649"/>
                  <a:gd name="T1" fmla="*/ 43646374 h 649"/>
                  <a:gd name="T2" fmla="*/ 1503160 w 649"/>
                  <a:gd name="T3" fmla="*/ 36311986 h 649"/>
                  <a:gd name="T4" fmla="*/ 3710066 w 649"/>
                  <a:gd name="T5" fmla="*/ 29621713 h 649"/>
                  <a:gd name="T6" fmla="*/ 6939939 w 649"/>
                  <a:gd name="T7" fmla="*/ 23151524 h 649"/>
                  <a:gd name="T8" fmla="*/ 10843828 w 649"/>
                  <a:gd name="T9" fmla="*/ 17644440 h 649"/>
                  <a:gd name="T10" fmla="*/ 15725765 w 649"/>
                  <a:gd name="T11" fmla="*/ 12521685 h 649"/>
                  <a:gd name="T12" fmla="*/ 21139633 w 649"/>
                  <a:gd name="T13" fmla="*/ 8061029 h 649"/>
                  <a:gd name="T14" fmla="*/ 27026936 w 649"/>
                  <a:gd name="T15" fmla="*/ 4646126 h 649"/>
                  <a:gd name="T16" fmla="*/ 33501598 w 649"/>
                  <a:gd name="T17" fmla="*/ 2093129 h 649"/>
                  <a:gd name="T18" fmla="*/ 40552864 w 649"/>
                  <a:gd name="T19" fmla="*/ 474256 h 649"/>
                  <a:gd name="T20" fmla="*/ 47796525 w 649"/>
                  <a:gd name="T21" fmla="*/ 0 h 649"/>
                  <a:gd name="T22" fmla="*/ 55094831 w 649"/>
                  <a:gd name="T23" fmla="*/ 474256 h 649"/>
                  <a:gd name="T24" fmla="*/ 61945987 w 649"/>
                  <a:gd name="T25" fmla="*/ 2093129 h 649"/>
                  <a:gd name="T26" fmla="*/ 68549679 w 649"/>
                  <a:gd name="T27" fmla="*/ 4646126 h 649"/>
                  <a:gd name="T28" fmla="*/ 74535200 w 649"/>
                  <a:gd name="T29" fmla="*/ 8061029 h 649"/>
                  <a:gd name="T30" fmla="*/ 79855663 w 649"/>
                  <a:gd name="T31" fmla="*/ 12521685 h 649"/>
                  <a:gd name="T32" fmla="*/ 84596571 w 649"/>
                  <a:gd name="T33" fmla="*/ 17644440 h 649"/>
                  <a:gd name="T34" fmla="*/ 88500460 w 649"/>
                  <a:gd name="T35" fmla="*/ 23151524 h 649"/>
                  <a:gd name="T36" fmla="*/ 91744842 w 649"/>
                  <a:gd name="T37" fmla="*/ 29621713 h 649"/>
                  <a:gd name="T38" fmla="*/ 93944608 w 649"/>
                  <a:gd name="T39" fmla="*/ 36311986 h 649"/>
                  <a:gd name="T40" fmla="*/ 95286770 w 649"/>
                  <a:gd name="T41" fmla="*/ 43646374 h 649"/>
                  <a:gd name="T42" fmla="*/ 95447121 w 649"/>
                  <a:gd name="T43" fmla="*/ 50882362 h 649"/>
                  <a:gd name="T44" fmla="*/ 94568129 w 649"/>
                  <a:gd name="T45" fmla="*/ 58105645 h 649"/>
                  <a:gd name="T46" fmla="*/ 92636591 w 649"/>
                  <a:gd name="T47" fmla="*/ 64951846 h 649"/>
                  <a:gd name="T48" fmla="*/ 89848290 w 649"/>
                  <a:gd name="T49" fmla="*/ 71448455 h 649"/>
                  <a:gd name="T50" fmla="*/ 86168959 w 649"/>
                  <a:gd name="T51" fmla="*/ 77405347 h 649"/>
                  <a:gd name="T52" fmla="*/ 81630529 w 649"/>
                  <a:gd name="T53" fmla="*/ 82731778 h 649"/>
                  <a:gd name="T54" fmla="*/ 76326919 w 649"/>
                  <a:gd name="T55" fmla="*/ 87376871 h 649"/>
                  <a:gd name="T56" fmla="*/ 70617940 w 649"/>
                  <a:gd name="T57" fmla="*/ 91138897 h 649"/>
                  <a:gd name="T58" fmla="*/ 64129814 w 649"/>
                  <a:gd name="T59" fmla="*/ 94080311 h 649"/>
                  <a:gd name="T60" fmla="*/ 57402121 w 649"/>
                  <a:gd name="T61" fmla="*/ 96077170 h 649"/>
                  <a:gd name="T62" fmla="*/ 50305126 w 649"/>
                  <a:gd name="T63" fmla="*/ 96957144 h 649"/>
                  <a:gd name="T64" fmla="*/ 42922425 w 649"/>
                  <a:gd name="T65" fmla="*/ 96622048 h 649"/>
                  <a:gd name="T66" fmla="*/ 36024807 w 649"/>
                  <a:gd name="T67" fmla="*/ 95257427 h 649"/>
                  <a:gd name="T68" fmla="*/ 29247699 w 649"/>
                  <a:gd name="T69" fmla="*/ 93204129 h 649"/>
                  <a:gd name="T70" fmla="*/ 22946173 w 649"/>
                  <a:gd name="T71" fmla="*/ 89774461 h 649"/>
                  <a:gd name="T72" fmla="*/ 17370299 w 649"/>
                  <a:gd name="T73" fmla="*/ 85831797 h 649"/>
                  <a:gd name="T74" fmla="*/ 12361668 w 649"/>
                  <a:gd name="T75" fmla="*/ 80978144 h 649"/>
                  <a:gd name="T76" fmla="*/ 8111821 w 649"/>
                  <a:gd name="T77" fmla="*/ 75399614 h 649"/>
                  <a:gd name="T78" fmla="*/ 4538405 w 649"/>
                  <a:gd name="T79" fmla="*/ 69512127 h 649"/>
                  <a:gd name="T80" fmla="*/ 2176038 w 649"/>
                  <a:gd name="T81" fmla="*/ 62859760 h 649"/>
                  <a:gd name="T82" fmla="*/ 469893 w 649"/>
                  <a:gd name="T83" fmla="*/ 55709109 h 649"/>
                  <a:gd name="T84" fmla="*/ 0 w 649"/>
                  <a:gd name="T85" fmla="*/ 48427992 h 64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9" h="649">
                    <a:moveTo>
                      <a:pt x="0" y="324"/>
                    </a:moveTo>
                    <a:lnTo>
                      <a:pt x="0" y="308"/>
                    </a:lnTo>
                    <a:lnTo>
                      <a:pt x="1" y="292"/>
                    </a:lnTo>
                    <a:lnTo>
                      <a:pt x="3" y="275"/>
                    </a:lnTo>
                    <a:lnTo>
                      <a:pt x="6" y="259"/>
                    </a:lnTo>
                    <a:lnTo>
                      <a:pt x="10" y="243"/>
                    </a:lnTo>
                    <a:lnTo>
                      <a:pt x="15" y="228"/>
                    </a:lnTo>
                    <a:lnTo>
                      <a:pt x="19" y="213"/>
                    </a:lnTo>
                    <a:lnTo>
                      <a:pt x="25" y="198"/>
                    </a:lnTo>
                    <a:lnTo>
                      <a:pt x="31" y="183"/>
                    </a:lnTo>
                    <a:lnTo>
                      <a:pt x="38" y="170"/>
                    </a:lnTo>
                    <a:lnTo>
                      <a:pt x="47" y="155"/>
                    </a:lnTo>
                    <a:lnTo>
                      <a:pt x="55" y="142"/>
                    </a:lnTo>
                    <a:lnTo>
                      <a:pt x="65" y="130"/>
                    </a:lnTo>
                    <a:lnTo>
                      <a:pt x="74" y="118"/>
                    </a:lnTo>
                    <a:lnTo>
                      <a:pt x="84" y="106"/>
                    </a:lnTo>
                    <a:lnTo>
                      <a:pt x="95" y="94"/>
                    </a:lnTo>
                    <a:lnTo>
                      <a:pt x="107" y="84"/>
                    </a:lnTo>
                    <a:lnTo>
                      <a:pt x="118" y="74"/>
                    </a:lnTo>
                    <a:lnTo>
                      <a:pt x="130" y="63"/>
                    </a:lnTo>
                    <a:lnTo>
                      <a:pt x="144" y="54"/>
                    </a:lnTo>
                    <a:lnTo>
                      <a:pt x="156" y="47"/>
                    </a:lnTo>
                    <a:lnTo>
                      <a:pt x="170" y="38"/>
                    </a:lnTo>
                    <a:lnTo>
                      <a:pt x="184" y="31"/>
                    </a:lnTo>
                    <a:lnTo>
                      <a:pt x="199" y="25"/>
                    </a:lnTo>
                    <a:lnTo>
                      <a:pt x="213" y="19"/>
                    </a:lnTo>
                    <a:lnTo>
                      <a:pt x="228" y="14"/>
                    </a:lnTo>
                    <a:lnTo>
                      <a:pt x="245" y="10"/>
                    </a:lnTo>
                    <a:lnTo>
                      <a:pt x="259" y="6"/>
                    </a:lnTo>
                    <a:lnTo>
                      <a:pt x="276" y="3"/>
                    </a:lnTo>
                    <a:lnTo>
                      <a:pt x="292" y="1"/>
                    </a:lnTo>
                    <a:lnTo>
                      <a:pt x="308" y="0"/>
                    </a:lnTo>
                    <a:lnTo>
                      <a:pt x="325" y="0"/>
                    </a:lnTo>
                    <a:lnTo>
                      <a:pt x="342" y="0"/>
                    </a:lnTo>
                    <a:lnTo>
                      <a:pt x="359" y="1"/>
                    </a:lnTo>
                    <a:lnTo>
                      <a:pt x="375" y="3"/>
                    </a:lnTo>
                    <a:lnTo>
                      <a:pt x="390" y="6"/>
                    </a:lnTo>
                    <a:lnTo>
                      <a:pt x="406" y="10"/>
                    </a:lnTo>
                    <a:lnTo>
                      <a:pt x="421" y="14"/>
                    </a:lnTo>
                    <a:lnTo>
                      <a:pt x="436" y="19"/>
                    </a:lnTo>
                    <a:lnTo>
                      <a:pt x="452" y="25"/>
                    </a:lnTo>
                    <a:lnTo>
                      <a:pt x="466" y="31"/>
                    </a:lnTo>
                    <a:lnTo>
                      <a:pt x="480" y="38"/>
                    </a:lnTo>
                    <a:lnTo>
                      <a:pt x="494" y="47"/>
                    </a:lnTo>
                    <a:lnTo>
                      <a:pt x="507" y="54"/>
                    </a:lnTo>
                    <a:lnTo>
                      <a:pt x="519" y="63"/>
                    </a:lnTo>
                    <a:lnTo>
                      <a:pt x="531" y="74"/>
                    </a:lnTo>
                    <a:lnTo>
                      <a:pt x="543" y="84"/>
                    </a:lnTo>
                    <a:lnTo>
                      <a:pt x="555" y="94"/>
                    </a:lnTo>
                    <a:lnTo>
                      <a:pt x="565" y="106"/>
                    </a:lnTo>
                    <a:lnTo>
                      <a:pt x="575" y="118"/>
                    </a:lnTo>
                    <a:lnTo>
                      <a:pt x="586" y="130"/>
                    </a:lnTo>
                    <a:lnTo>
                      <a:pt x="595" y="142"/>
                    </a:lnTo>
                    <a:lnTo>
                      <a:pt x="602" y="155"/>
                    </a:lnTo>
                    <a:lnTo>
                      <a:pt x="611" y="170"/>
                    </a:lnTo>
                    <a:lnTo>
                      <a:pt x="618" y="183"/>
                    </a:lnTo>
                    <a:lnTo>
                      <a:pt x="624" y="198"/>
                    </a:lnTo>
                    <a:lnTo>
                      <a:pt x="630" y="213"/>
                    </a:lnTo>
                    <a:lnTo>
                      <a:pt x="635" y="228"/>
                    </a:lnTo>
                    <a:lnTo>
                      <a:pt x="639" y="243"/>
                    </a:lnTo>
                    <a:lnTo>
                      <a:pt x="643" y="259"/>
                    </a:lnTo>
                    <a:lnTo>
                      <a:pt x="646" y="275"/>
                    </a:lnTo>
                    <a:lnTo>
                      <a:pt x="648" y="292"/>
                    </a:lnTo>
                    <a:lnTo>
                      <a:pt x="649" y="308"/>
                    </a:lnTo>
                    <a:lnTo>
                      <a:pt x="649" y="324"/>
                    </a:lnTo>
                    <a:lnTo>
                      <a:pt x="649" y="341"/>
                    </a:lnTo>
                    <a:lnTo>
                      <a:pt x="648" y="357"/>
                    </a:lnTo>
                    <a:lnTo>
                      <a:pt x="646" y="373"/>
                    </a:lnTo>
                    <a:lnTo>
                      <a:pt x="643" y="389"/>
                    </a:lnTo>
                    <a:lnTo>
                      <a:pt x="639" y="406"/>
                    </a:lnTo>
                    <a:lnTo>
                      <a:pt x="635" y="421"/>
                    </a:lnTo>
                    <a:lnTo>
                      <a:pt x="630" y="435"/>
                    </a:lnTo>
                    <a:lnTo>
                      <a:pt x="624" y="450"/>
                    </a:lnTo>
                    <a:lnTo>
                      <a:pt x="618" y="465"/>
                    </a:lnTo>
                    <a:lnTo>
                      <a:pt x="611" y="478"/>
                    </a:lnTo>
                    <a:lnTo>
                      <a:pt x="602" y="493"/>
                    </a:lnTo>
                    <a:lnTo>
                      <a:pt x="595" y="505"/>
                    </a:lnTo>
                    <a:lnTo>
                      <a:pt x="586" y="518"/>
                    </a:lnTo>
                    <a:lnTo>
                      <a:pt x="575" y="530"/>
                    </a:lnTo>
                    <a:lnTo>
                      <a:pt x="565" y="542"/>
                    </a:lnTo>
                    <a:lnTo>
                      <a:pt x="555" y="554"/>
                    </a:lnTo>
                    <a:lnTo>
                      <a:pt x="543" y="564"/>
                    </a:lnTo>
                    <a:lnTo>
                      <a:pt x="531" y="575"/>
                    </a:lnTo>
                    <a:lnTo>
                      <a:pt x="519" y="585"/>
                    </a:lnTo>
                    <a:lnTo>
                      <a:pt x="507" y="594"/>
                    </a:lnTo>
                    <a:lnTo>
                      <a:pt x="494" y="601"/>
                    </a:lnTo>
                    <a:lnTo>
                      <a:pt x="480" y="610"/>
                    </a:lnTo>
                    <a:lnTo>
                      <a:pt x="466" y="618"/>
                    </a:lnTo>
                    <a:lnTo>
                      <a:pt x="452" y="624"/>
                    </a:lnTo>
                    <a:lnTo>
                      <a:pt x="436" y="630"/>
                    </a:lnTo>
                    <a:lnTo>
                      <a:pt x="421" y="634"/>
                    </a:lnTo>
                    <a:lnTo>
                      <a:pt x="406" y="638"/>
                    </a:lnTo>
                    <a:lnTo>
                      <a:pt x="390" y="643"/>
                    </a:lnTo>
                    <a:lnTo>
                      <a:pt x="375" y="646"/>
                    </a:lnTo>
                    <a:lnTo>
                      <a:pt x="359" y="647"/>
                    </a:lnTo>
                    <a:lnTo>
                      <a:pt x="342" y="649"/>
                    </a:lnTo>
                    <a:lnTo>
                      <a:pt x="325" y="649"/>
                    </a:lnTo>
                    <a:lnTo>
                      <a:pt x="308" y="649"/>
                    </a:lnTo>
                    <a:lnTo>
                      <a:pt x="292" y="647"/>
                    </a:lnTo>
                    <a:lnTo>
                      <a:pt x="276" y="646"/>
                    </a:lnTo>
                    <a:lnTo>
                      <a:pt x="259" y="643"/>
                    </a:lnTo>
                    <a:lnTo>
                      <a:pt x="245" y="638"/>
                    </a:lnTo>
                    <a:lnTo>
                      <a:pt x="228" y="634"/>
                    </a:lnTo>
                    <a:lnTo>
                      <a:pt x="213" y="630"/>
                    </a:lnTo>
                    <a:lnTo>
                      <a:pt x="199" y="624"/>
                    </a:lnTo>
                    <a:lnTo>
                      <a:pt x="184" y="618"/>
                    </a:lnTo>
                    <a:lnTo>
                      <a:pt x="170" y="610"/>
                    </a:lnTo>
                    <a:lnTo>
                      <a:pt x="156" y="601"/>
                    </a:lnTo>
                    <a:lnTo>
                      <a:pt x="144" y="594"/>
                    </a:lnTo>
                    <a:lnTo>
                      <a:pt x="130" y="585"/>
                    </a:lnTo>
                    <a:lnTo>
                      <a:pt x="118" y="575"/>
                    </a:lnTo>
                    <a:lnTo>
                      <a:pt x="107" y="564"/>
                    </a:lnTo>
                    <a:lnTo>
                      <a:pt x="95" y="554"/>
                    </a:lnTo>
                    <a:lnTo>
                      <a:pt x="84" y="542"/>
                    </a:lnTo>
                    <a:lnTo>
                      <a:pt x="74" y="530"/>
                    </a:lnTo>
                    <a:lnTo>
                      <a:pt x="65" y="518"/>
                    </a:lnTo>
                    <a:lnTo>
                      <a:pt x="55" y="505"/>
                    </a:lnTo>
                    <a:lnTo>
                      <a:pt x="47" y="493"/>
                    </a:lnTo>
                    <a:lnTo>
                      <a:pt x="38" y="478"/>
                    </a:lnTo>
                    <a:lnTo>
                      <a:pt x="31" y="465"/>
                    </a:lnTo>
                    <a:lnTo>
                      <a:pt x="25" y="450"/>
                    </a:lnTo>
                    <a:lnTo>
                      <a:pt x="19" y="435"/>
                    </a:lnTo>
                    <a:lnTo>
                      <a:pt x="15" y="421"/>
                    </a:lnTo>
                    <a:lnTo>
                      <a:pt x="10" y="406"/>
                    </a:lnTo>
                    <a:lnTo>
                      <a:pt x="6" y="389"/>
                    </a:lnTo>
                    <a:lnTo>
                      <a:pt x="3" y="373"/>
                    </a:lnTo>
                    <a:lnTo>
                      <a:pt x="1" y="357"/>
                    </a:lnTo>
                    <a:lnTo>
                      <a:pt x="0" y="341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79" name="Freeform 141"/>
              <p:cNvSpPr>
                <a:spLocks noChangeAspect="1"/>
              </p:cNvSpPr>
              <p:nvPr/>
            </p:nvSpPr>
            <p:spPr bwMode="auto">
              <a:xfrm rot="5400000">
                <a:off x="1580" y="758"/>
                <a:ext cx="1208" cy="1206"/>
              </a:xfrm>
              <a:custGeom>
                <a:avLst/>
                <a:gdLst>
                  <a:gd name="T0" fmla="*/ 156233 w 645"/>
                  <a:gd name="T1" fmla="*/ 43392492 h 644"/>
                  <a:gd name="T2" fmla="*/ 1527502 w 645"/>
                  <a:gd name="T3" fmla="*/ 36195358 h 644"/>
                  <a:gd name="T4" fmla="*/ 3781130 w 645"/>
                  <a:gd name="T5" fmla="*/ 29593899 h 644"/>
                  <a:gd name="T6" fmla="*/ 7081558 w 645"/>
                  <a:gd name="T7" fmla="*/ 23267459 h 644"/>
                  <a:gd name="T8" fmla="*/ 11157777 w 645"/>
                  <a:gd name="T9" fmla="*/ 17567412 h 644"/>
                  <a:gd name="T10" fmla="*/ 15829447 w 645"/>
                  <a:gd name="T11" fmla="*/ 12610022 h 644"/>
                  <a:gd name="T12" fmla="*/ 21375348 w 645"/>
                  <a:gd name="T13" fmla="*/ 8102056 h 644"/>
                  <a:gd name="T14" fmla="*/ 27430431 w 645"/>
                  <a:gd name="T15" fmla="*/ 4800884 h 644"/>
                  <a:gd name="T16" fmla="*/ 34158959 w 645"/>
                  <a:gd name="T17" fmla="*/ 2099888 h 644"/>
                  <a:gd name="T18" fmla="*/ 41059630 w 645"/>
                  <a:gd name="T19" fmla="*/ 547531 h 644"/>
                  <a:gd name="T20" fmla="*/ 48625525 w 645"/>
                  <a:gd name="T21" fmla="*/ 0 h 644"/>
                  <a:gd name="T22" fmla="*/ 55999114 w 645"/>
                  <a:gd name="T23" fmla="*/ 547531 h 644"/>
                  <a:gd name="T24" fmla="*/ 62923439 w 645"/>
                  <a:gd name="T25" fmla="*/ 2099888 h 644"/>
                  <a:gd name="T26" fmla="*/ 69706683 w 645"/>
                  <a:gd name="T27" fmla="*/ 4800884 h 644"/>
                  <a:gd name="T28" fmla="*/ 75710685 w 645"/>
                  <a:gd name="T29" fmla="*/ 8102056 h 644"/>
                  <a:gd name="T30" fmla="*/ 81227280 w 645"/>
                  <a:gd name="T31" fmla="*/ 12610022 h 644"/>
                  <a:gd name="T32" fmla="*/ 85898612 w 645"/>
                  <a:gd name="T33" fmla="*/ 17567412 h 644"/>
                  <a:gd name="T34" fmla="*/ 89865382 w 645"/>
                  <a:gd name="T35" fmla="*/ 23267459 h 644"/>
                  <a:gd name="T36" fmla="*/ 93299281 w 645"/>
                  <a:gd name="T37" fmla="*/ 29593899 h 644"/>
                  <a:gd name="T38" fmla="*/ 95582112 w 645"/>
                  <a:gd name="T39" fmla="*/ 36195358 h 644"/>
                  <a:gd name="T40" fmla="*/ 96771380 w 645"/>
                  <a:gd name="T41" fmla="*/ 43392492 h 644"/>
                  <a:gd name="T42" fmla="*/ 96771380 w 645"/>
                  <a:gd name="T43" fmla="*/ 50940831 h 644"/>
                  <a:gd name="T44" fmla="*/ 96032322 w 645"/>
                  <a:gd name="T45" fmla="*/ 58011255 h 644"/>
                  <a:gd name="T46" fmla="*/ 94197671 w 645"/>
                  <a:gd name="T47" fmla="*/ 64904416 h 644"/>
                  <a:gd name="T48" fmla="*/ 91069200 w 645"/>
                  <a:gd name="T49" fmla="*/ 71414432 h 644"/>
                  <a:gd name="T50" fmla="*/ 87283875 w 645"/>
                  <a:gd name="T51" fmla="*/ 77229360 h 644"/>
                  <a:gd name="T52" fmla="*/ 82797290 w 645"/>
                  <a:gd name="T53" fmla="*/ 82465924 h 644"/>
                  <a:gd name="T54" fmla="*/ 77426515 w 645"/>
                  <a:gd name="T55" fmla="*/ 86972546 h 644"/>
                  <a:gd name="T56" fmla="*/ 71639303 w 645"/>
                  <a:gd name="T57" fmla="*/ 90725144 h 644"/>
                  <a:gd name="T58" fmla="*/ 65189709 w 645"/>
                  <a:gd name="T59" fmla="*/ 93869898 h 644"/>
                  <a:gd name="T60" fmla="*/ 58272150 w 645"/>
                  <a:gd name="T61" fmla="*/ 95709250 h 644"/>
                  <a:gd name="T62" fmla="*/ 51035151 w 645"/>
                  <a:gd name="T63" fmla="*/ 96600420 h 644"/>
                  <a:gd name="T64" fmla="*/ 43470255 w 645"/>
                  <a:gd name="T65" fmla="*/ 96600420 h 644"/>
                  <a:gd name="T66" fmla="*/ 36388539 w 645"/>
                  <a:gd name="T67" fmla="*/ 95231436 h 644"/>
                  <a:gd name="T68" fmla="*/ 29646468 w 645"/>
                  <a:gd name="T69" fmla="*/ 92974023 h 644"/>
                  <a:gd name="T70" fmla="*/ 23464804 w 645"/>
                  <a:gd name="T71" fmla="*/ 89699844 h 644"/>
                  <a:gd name="T72" fmla="*/ 17594726 w 645"/>
                  <a:gd name="T73" fmla="*/ 85611294 h 644"/>
                  <a:gd name="T74" fmla="*/ 12627687 w 645"/>
                  <a:gd name="T75" fmla="*/ 80954168 h 644"/>
                  <a:gd name="T76" fmla="*/ 8271067 w 645"/>
                  <a:gd name="T77" fmla="*/ 75393384 h 644"/>
                  <a:gd name="T78" fmla="*/ 4806786 w 645"/>
                  <a:gd name="T79" fmla="*/ 69413117 h 644"/>
                  <a:gd name="T80" fmla="*/ 2229481 w 645"/>
                  <a:gd name="T81" fmla="*/ 62791834 h 644"/>
                  <a:gd name="T82" fmla="*/ 548009 w 645"/>
                  <a:gd name="T83" fmla="*/ 55911347 h 644"/>
                  <a:gd name="T84" fmla="*/ 0 w 645"/>
                  <a:gd name="T85" fmla="*/ 48544871 h 6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5" h="644">
                    <a:moveTo>
                      <a:pt x="0" y="323"/>
                    </a:moveTo>
                    <a:lnTo>
                      <a:pt x="0" y="305"/>
                    </a:lnTo>
                    <a:lnTo>
                      <a:pt x="1" y="289"/>
                    </a:lnTo>
                    <a:lnTo>
                      <a:pt x="4" y="272"/>
                    </a:lnTo>
                    <a:lnTo>
                      <a:pt x="7" y="257"/>
                    </a:lnTo>
                    <a:lnTo>
                      <a:pt x="10" y="241"/>
                    </a:lnTo>
                    <a:lnTo>
                      <a:pt x="15" y="226"/>
                    </a:lnTo>
                    <a:lnTo>
                      <a:pt x="19" y="212"/>
                    </a:lnTo>
                    <a:lnTo>
                      <a:pt x="25" y="197"/>
                    </a:lnTo>
                    <a:lnTo>
                      <a:pt x="32" y="182"/>
                    </a:lnTo>
                    <a:lnTo>
                      <a:pt x="38" y="169"/>
                    </a:lnTo>
                    <a:lnTo>
                      <a:pt x="47" y="155"/>
                    </a:lnTo>
                    <a:lnTo>
                      <a:pt x="55" y="142"/>
                    </a:lnTo>
                    <a:lnTo>
                      <a:pt x="64" y="129"/>
                    </a:lnTo>
                    <a:lnTo>
                      <a:pt x="74" y="117"/>
                    </a:lnTo>
                    <a:lnTo>
                      <a:pt x="84" y="105"/>
                    </a:lnTo>
                    <a:lnTo>
                      <a:pt x="95" y="94"/>
                    </a:lnTo>
                    <a:lnTo>
                      <a:pt x="105" y="84"/>
                    </a:lnTo>
                    <a:lnTo>
                      <a:pt x="117" y="74"/>
                    </a:lnTo>
                    <a:lnTo>
                      <a:pt x="129" y="63"/>
                    </a:lnTo>
                    <a:lnTo>
                      <a:pt x="142" y="54"/>
                    </a:lnTo>
                    <a:lnTo>
                      <a:pt x="156" y="47"/>
                    </a:lnTo>
                    <a:lnTo>
                      <a:pt x="169" y="38"/>
                    </a:lnTo>
                    <a:lnTo>
                      <a:pt x="182" y="32"/>
                    </a:lnTo>
                    <a:lnTo>
                      <a:pt x="197" y="25"/>
                    </a:lnTo>
                    <a:lnTo>
                      <a:pt x="212" y="19"/>
                    </a:lnTo>
                    <a:lnTo>
                      <a:pt x="227" y="14"/>
                    </a:lnTo>
                    <a:lnTo>
                      <a:pt x="242" y="10"/>
                    </a:lnTo>
                    <a:lnTo>
                      <a:pt x="258" y="5"/>
                    </a:lnTo>
                    <a:lnTo>
                      <a:pt x="273" y="4"/>
                    </a:lnTo>
                    <a:lnTo>
                      <a:pt x="289" y="1"/>
                    </a:lnTo>
                    <a:lnTo>
                      <a:pt x="305" y="0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6" y="1"/>
                    </a:lnTo>
                    <a:lnTo>
                      <a:pt x="372" y="4"/>
                    </a:lnTo>
                    <a:lnTo>
                      <a:pt x="387" y="5"/>
                    </a:lnTo>
                    <a:lnTo>
                      <a:pt x="403" y="10"/>
                    </a:lnTo>
                    <a:lnTo>
                      <a:pt x="418" y="14"/>
                    </a:lnTo>
                    <a:lnTo>
                      <a:pt x="433" y="19"/>
                    </a:lnTo>
                    <a:lnTo>
                      <a:pt x="448" y="25"/>
                    </a:lnTo>
                    <a:lnTo>
                      <a:pt x="463" y="32"/>
                    </a:lnTo>
                    <a:lnTo>
                      <a:pt x="476" y="38"/>
                    </a:lnTo>
                    <a:lnTo>
                      <a:pt x="489" y="47"/>
                    </a:lnTo>
                    <a:lnTo>
                      <a:pt x="503" y="54"/>
                    </a:lnTo>
                    <a:lnTo>
                      <a:pt x="514" y="63"/>
                    </a:lnTo>
                    <a:lnTo>
                      <a:pt x="528" y="74"/>
                    </a:lnTo>
                    <a:lnTo>
                      <a:pt x="540" y="84"/>
                    </a:lnTo>
                    <a:lnTo>
                      <a:pt x="550" y="94"/>
                    </a:lnTo>
                    <a:lnTo>
                      <a:pt x="560" y="105"/>
                    </a:lnTo>
                    <a:lnTo>
                      <a:pt x="571" y="117"/>
                    </a:lnTo>
                    <a:lnTo>
                      <a:pt x="580" y="129"/>
                    </a:lnTo>
                    <a:lnTo>
                      <a:pt x="589" y="142"/>
                    </a:lnTo>
                    <a:lnTo>
                      <a:pt x="597" y="155"/>
                    </a:lnTo>
                    <a:lnTo>
                      <a:pt x="605" y="169"/>
                    </a:lnTo>
                    <a:lnTo>
                      <a:pt x="612" y="182"/>
                    </a:lnTo>
                    <a:lnTo>
                      <a:pt x="620" y="197"/>
                    </a:lnTo>
                    <a:lnTo>
                      <a:pt x="626" y="212"/>
                    </a:lnTo>
                    <a:lnTo>
                      <a:pt x="630" y="226"/>
                    </a:lnTo>
                    <a:lnTo>
                      <a:pt x="635" y="241"/>
                    </a:lnTo>
                    <a:lnTo>
                      <a:pt x="638" y="257"/>
                    </a:lnTo>
                    <a:lnTo>
                      <a:pt x="640" y="272"/>
                    </a:lnTo>
                    <a:lnTo>
                      <a:pt x="643" y="289"/>
                    </a:lnTo>
                    <a:lnTo>
                      <a:pt x="643" y="305"/>
                    </a:lnTo>
                    <a:lnTo>
                      <a:pt x="645" y="323"/>
                    </a:lnTo>
                    <a:lnTo>
                      <a:pt x="643" y="339"/>
                    </a:lnTo>
                    <a:lnTo>
                      <a:pt x="643" y="355"/>
                    </a:lnTo>
                    <a:lnTo>
                      <a:pt x="640" y="372"/>
                    </a:lnTo>
                    <a:lnTo>
                      <a:pt x="638" y="386"/>
                    </a:lnTo>
                    <a:lnTo>
                      <a:pt x="635" y="403"/>
                    </a:lnTo>
                    <a:lnTo>
                      <a:pt x="630" y="418"/>
                    </a:lnTo>
                    <a:lnTo>
                      <a:pt x="626" y="432"/>
                    </a:lnTo>
                    <a:lnTo>
                      <a:pt x="620" y="447"/>
                    </a:lnTo>
                    <a:lnTo>
                      <a:pt x="612" y="462"/>
                    </a:lnTo>
                    <a:lnTo>
                      <a:pt x="605" y="475"/>
                    </a:lnTo>
                    <a:lnTo>
                      <a:pt x="597" y="489"/>
                    </a:lnTo>
                    <a:lnTo>
                      <a:pt x="589" y="502"/>
                    </a:lnTo>
                    <a:lnTo>
                      <a:pt x="580" y="514"/>
                    </a:lnTo>
                    <a:lnTo>
                      <a:pt x="571" y="527"/>
                    </a:lnTo>
                    <a:lnTo>
                      <a:pt x="560" y="539"/>
                    </a:lnTo>
                    <a:lnTo>
                      <a:pt x="550" y="549"/>
                    </a:lnTo>
                    <a:lnTo>
                      <a:pt x="540" y="560"/>
                    </a:lnTo>
                    <a:lnTo>
                      <a:pt x="528" y="570"/>
                    </a:lnTo>
                    <a:lnTo>
                      <a:pt x="514" y="579"/>
                    </a:lnTo>
                    <a:lnTo>
                      <a:pt x="503" y="588"/>
                    </a:lnTo>
                    <a:lnTo>
                      <a:pt x="489" y="597"/>
                    </a:lnTo>
                    <a:lnTo>
                      <a:pt x="476" y="604"/>
                    </a:lnTo>
                    <a:lnTo>
                      <a:pt x="463" y="612"/>
                    </a:lnTo>
                    <a:lnTo>
                      <a:pt x="448" y="619"/>
                    </a:lnTo>
                    <a:lnTo>
                      <a:pt x="433" y="625"/>
                    </a:lnTo>
                    <a:lnTo>
                      <a:pt x="418" y="630"/>
                    </a:lnTo>
                    <a:lnTo>
                      <a:pt x="403" y="634"/>
                    </a:lnTo>
                    <a:lnTo>
                      <a:pt x="387" y="637"/>
                    </a:lnTo>
                    <a:lnTo>
                      <a:pt x="372" y="640"/>
                    </a:lnTo>
                    <a:lnTo>
                      <a:pt x="356" y="643"/>
                    </a:lnTo>
                    <a:lnTo>
                      <a:pt x="339" y="643"/>
                    </a:lnTo>
                    <a:lnTo>
                      <a:pt x="323" y="644"/>
                    </a:lnTo>
                    <a:lnTo>
                      <a:pt x="305" y="643"/>
                    </a:lnTo>
                    <a:lnTo>
                      <a:pt x="289" y="643"/>
                    </a:lnTo>
                    <a:lnTo>
                      <a:pt x="273" y="640"/>
                    </a:lnTo>
                    <a:lnTo>
                      <a:pt x="258" y="637"/>
                    </a:lnTo>
                    <a:lnTo>
                      <a:pt x="242" y="634"/>
                    </a:lnTo>
                    <a:lnTo>
                      <a:pt x="227" y="630"/>
                    </a:lnTo>
                    <a:lnTo>
                      <a:pt x="212" y="625"/>
                    </a:lnTo>
                    <a:lnTo>
                      <a:pt x="197" y="619"/>
                    </a:lnTo>
                    <a:lnTo>
                      <a:pt x="182" y="612"/>
                    </a:lnTo>
                    <a:lnTo>
                      <a:pt x="169" y="604"/>
                    </a:lnTo>
                    <a:lnTo>
                      <a:pt x="156" y="597"/>
                    </a:lnTo>
                    <a:lnTo>
                      <a:pt x="142" y="588"/>
                    </a:lnTo>
                    <a:lnTo>
                      <a:pt x="129" y="579"/>
                    </a:lnTo>
                    <a:lnTo>
                      <a:pt x="117" y="570"/>
                    </a:lnTo>
                    <a:lnTo>
                      <a:pt x="105" y="560"/>
                    </a:lnTo>
                    <a:lnTo>
                      <a:pt x="95" y="549"/>
                    </a:lnTo>
                    <a:lnTo>
                      <a:pt x="84" y="539"/>
                    </a:lnTo>
                    <a:lnTo>
                      <a:pt x="74" y="527"/>
                    </a:lnTo>
                    <a:lnTo>
                      <a:pt x="64" y="514"/>
                    </a:lnTo>
                    <a:lnTo>
                      <a:pt x="55" y="502"/>
                    </a:lnTo>
                    <a:lnTo>
                      <a:pt x="47" y="489"/>
                    </a:lnTo>
                    <a:lnTo>
                      <a:pt x="38" y="475"/>
                    </a:lnTo>
                    <a:lnTo>
                      <a:pt x="32" y="462"/>
                    </a:lnTo>
                    <a:lnTo>
                      <a:pt x="25" y="447"/>
                    </a:lnTo>
                    <a:lnTo>
                      <a:pt x="19" y="432"/>
                    </a:lnTo>
                    <a:lnTo>
                      <a:pt x="15" y="418"/>
                    </a:lnTo>
                    <a:lnTo>
                      <a:pt x="10" y="403"/>
                    </a:lnTo>
                    <a:lnTo>
                      <a:pt x="7" y="386"/>
                    </a:lnTo>
                    <a:lnTo>
                      <a:pt x="4" y="372"/>
                    </a:lnTo>
                    <a:lnTo>
                      <a:pt x="1" y="355"/>
                    </a:lnTo>
                    <a:lnTo>
                      <a:pt x="0" y="339"/>
                    </a:ln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00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0" name="Freeform 142"/>
              <p:cNvSpPr>
                <a:spLocks noChangeAspect="1"/>
              </p:cNvSpPr>
              <p:nvPr/>
            </p:nvSpPr>
            <p:spPr bwMode="auto">
              <a:xfrm rot="5400000">
                <a:off x="1586" y="764"/>
                <a:ext cx="1196" cy="1194"/>
              </a:xfrm>
              <a:custGeom>
                <a:avLst/>
                <a:gdLst>
                  <a:gd name="T0" fmla="*/ 473373 w 639"/>
                  <a:gd name="T1" fmla="*/ 42590618 h 638"/>
                  <a:gd name="T2" fmla="*/ 1515757 w 639"/>
                  <a:gd name="T3" fmla="*/ 35595571 h 638"/>
                  <a:gd name="T4" fmla="*/ 3742877 w 639"/>
                  <a:gd name="T5" fmla="*/ 28945562 h 638"/>
                  <a:gd name="T6" fmla="*/ 7005447 w 639"/>
                  <a:gd name="T7" fmla="*/ 22841568 h 638"/>
                  <a:gd name="T8" fmla="*/ 11053271 w 639"/>
                  <a:gd name="T9" fmla="*/ 17366200 h 638"/>
                  <a:gd name="T10" fmla="*/ 15667544 w 639"/>
                  <a:gd name="T11" fmla="*/ 12291504 h 638"/>
                  <a:gd name="T12" fmla="*/ 20978534 w 639"/>
                  <a:gd name="T13" fmla="*/ 8022059 h 638"/>
                  <a:gd name="T14" fmla="*/ 26927122 w 639"/>
                  <a:gd name="T15" fmla="*/ 4753423 h 638"/>
                  <a:gd name="T16" fmla="*/ 33462888 w 639"/>
                  <a:gd name="T17" fmla="*/ 2082282 h 638"/>
                  <a:gd name="T18" fmla="*/ 40280608 w 639"/>
                  <a:gd name="T19" fmla="*/ 542345 h 638"/>
                  <a:gd name="T20" fmla="*/ 47591137 w 639"/>
                  <a:gd name="T21" fmla="*/ 0 h 638"/>
                  <a:gd name="T22" fmla="*/ 54885997 w 639"/>
                  <a:gd name="T23" fmla="*/ 542345 h 638"/>
                  <a:gd name="T24" fmla="*/ 61719395 w 639"/>
                  <a:gd name="T25" fmla="*/ 2082282 h 638"/>
                  <a:gd name="T26" fmla="*/ 68093362 w 639"/>
                  <a:gd name="T27" fmla="*/ 4753423 h 638"/>
                  <a:gd name="T28" fmla="*/ 74034184 w 639"/>
                  <a:gd name="T29" fmla="*/ 8022059 h 638"/>
                  <a:gd name="T30" fmla="*/ 79388187 w 639"/>
                  <a:gd name="T31" fmla="*/ 12291504 h 638"/>
                  <a:gd name="T32" fmla="*/ 84150749 w 639"/>
                  <a:gd name="T33" fmla="*/ 17366200 h 638"/>
                  <a:gd name="T34" fmla="*/ 88213874 w 639"/>
                  <a:gd name="T35" fmla="*/ 22841568 h 638"/>
                  <a:gd name="T36" fmla="*/ 91313335 w 639"/>
                  <a:gd name="T37" fmla="*/ 28945562 h 638"/>
                  <a:gd name="T38" fmla="*/ 93520374 w 639"/>
                  <a:gd name="T39" fmla="*/ 35595571 h 638"/>
                  <a:gd name="T40" fmla="*/ 94720344 w 639"/>
                  <a:gd name="T41" fmla="*/ 42590618 h 638"/>
                  <a:gd name="T42" fmla="*/ 95055823 w 639"/>
                  <a:gd name="T43" fmla="*/ 49883458 h 638"/>
                  <a:gd name="T44" fmla="*/ 94148414 w 639"/>
                  <a:gd name="T45" fmla="*/ 56879448 h 638"/>
                  <a:gd name="T46" fmla="*/ 92159625 w 639"/>
                  <a:gd name="T47" fmla="*/ 63687152 h 638"/>
                  <a:gd name="T48" fmla="*/ 89230661 w 639"/>
                  <a:gd name="T49" fmla="*/ 70054548 h 638"/>
                  <a:gd name="T50" fmla="*/ 85512061 w 639"/>
                  <a:gd name="T51" fmla="*/ 75816150 h 638"/>
                  <a:gd name="T52" fmla="*/ 81218559 w 639"/>
                  <a:gd name="T53" fmla="*/ 80908318 h 638"/>
                  <a:gd name="T54" fmla="*/ 75936078 w 639"/>
                  <a:gd name="T55" fmla="*/ 85482815 h 638"/>
                  <a:gd name="T56" fmla="*/ 70082482 w 639"/>
                  <a:gd name="T57" fmla="*/ 89075078 h 638"/>
                  <a:gd name="T58" fmla="*/ 63983466 w 639"/>
                  <a:gd name="T59" fmla="*/ 91824823 h 638"/>
                  <a:gd name="T60" fmla="*/ 57140981 w 639"/>
                  <a:gd name="T61" fmla="*/ 93815166 h 638"/>
                  <a:gd name="T62" fmla="*/ 49966153 w 639"/>
                  <a:gd name="T63" fmla="*/ 94711855 h 638"/>
                  <a:gd name="T64" fmla="*/ 42667321 w 639"/>
                  <a:gd name="T65" fmla="*/ 94533035 h 638"/>
                  <a:gd name="T66" fmla="*/ 35649224 w 639"/>
                  <a:gd name="T67" fmla="*/ 93174561 h 638"/>
                  <a:gd name="T68" fmla="*/ 29169222 w 639"/>
                  <a:gd name="T69" fmla="*/ 90981353 h 638"/>
                  <a:gd name="T70" fmla="*/ 22894283 w 639"/>
                  <a:gd name="T71" fmla="*/ 87878812 h 638"/>
                  <a:gd name="T72" fmla="*/ 17403280 w 639"/>
                  <a:gd name="T73" fmla="*/ 83981004 h 638"/>
                  <a:gd name="T74" fmla="*/ 12315412 w 639"/>
                  <a:gd name="T75" fmla="*/ 79370394 h 638"/>
                  <a:gd name="T76" fmla="*/ 8191587 w 639"/>
                  <a:gd name="T77" fmla="*/ 73901545 h 638"/>
                  <a:gd name="T78" fmla="*/ 4766975 w 639"/>
                  <a:gd name="T79" fmla="*/ 67974377 h 638"/>
                  <a:gd name="T80" fmla="*/ 2206890 w 639"/>
                  <a:gd name="T81" fmla="*/ 61611660 h 638"/>
                  <a:gd name="T82" fmla="*/ 542909 w 639"/>
                  <a:gd name="T83" fmla="*/ 54797994 h 638"/>
                  <a:gd name="T84" fmla="*/ 0 w 639"/>
                  <a:gd name="T85" fmla="*/ 47500258 h 6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39" h="638">
                    <a:moveTo>
                      <a:pt x="0" y="320"/>
                    </a:moveTo>
                    <a:lnTo>
                      <a:pt x="1" y="303"/>
                    </a:lnTo>
                    <a:lnTo>
                      <a:pt x="3" y="287"/>
                    </a:lnTo>
                    <a:lnTo>
                      <a:pt x="4" y="271"/>
                    </a:lnTo>
                    <a:lnTo>
                      <a:pt x="7" y="256"/>
                    </a:lnTo>
                    <a:lnTo>
                      <a:pt x="10" y="240"/>
                    </a:lnTo>
                    <a:lnTo>
                      <a:pt x="15" y="225"/>
                    </a:lnTo>
                    <a:lnTo>
                      <a:pt x="21" y="210"/>
                    </a:lnTo>
                    <a:lnTo>
                      <a:pt x="25" y="195"/>
                    </a:lnTo>
                    <a:lnTo>
                      <a:pt x="32" y="180"/>
                    </a:lnTo>
                    <a:lnTo>
                      <a:pt x="40" y="167"/>
                    </a:lnTo>
                    <a:lnTo>
                      <a:pt x="47" y="154"/>
                    </a:lnTo>
                    <a:lnTo>
                      <a:pt x="55" y="140"/>
                    </a:lnTo>
                    <a:lnTo>
                      <a:pt x="64" y="128"/>
                    </a:lnTo>
                    <a:lnTo>
                      <a:pt x="74" y="117"/>
                    </a:lnTo>
                    <a:lnTo>
                      <a:pt x="83" y="105"/>
                    </a:lnTo>
                    <a:lnTo>
                      <a:pt x="95" y="93"/>
                    </a:lnTo>
                    <a:lnTo>
                      <a:pt x="105" y="83"/>
                    </a:lnTo>
                    <a:lnTo>
                      <a:pt x="117" y="72"/>
                    </a:lnTo>
                    <a:lnTo>
                      <a:pt x="129" y="63"/>
                    </a:lnTo>
                    <a:lnTo>
                      <a:pt x="141" y="54"/>
                    </a:lnTo>
                    <a:lnTo>
                      <a:pt x="154" y="47"/>
                    </a:lnTo>
                    <a:lnTo>
                      <a:pt x="167" y="38"/>
                    </a:lnTo>
                    <a:lnTo>
                      <a:pt x="181" y="32"/>
                    </a:lnTo>
                    <a:lnTo>
                      <a:pt x="196" y="25"/>
                    </a:lnTo>
                    <a:lnTo>
                      <a:pt x="210" y="20"/>
                    </a:lnTo>
                    <a:lnTo>
                      <a:pt x="225" y="14"/>
                    </a:lnTo>
                    <a:lnTo>
                      <a:pt x="240" y="10"/>
                    </a:lnTo>
                    <a:lnTo>
                      <a:pt x="256" y="7"/>
                    </a:lnTo>
                    <a:lnTo>
                      <a:pt x="271" y="4"/>
                    </a:lnTo>
                    <a:lnTo>
                      <a:pt x="287" y="2"/>
                    </a:lnTo>
                    <a:lnTo>
                      <a:pt x="304" y="1"/>
                    </a:lnTo>
                    <a:lnTo>
                      <a:pt x="320" y="0"/>
                    </a:lnTo>
                    <a:lnTo>
                      <a:pt x="336" y="1"/>
                    </a:lnTo>
                    <a:lnTo>
                      <a:pt x="353" y="2"/>
                    </a:lnTo>
                    <a:lnTo>
                      <a:pt x="369" y="4"/>
                    </a:lnTo>
                    <a:lnTo>
                      <a:pt x="384" y="7"/>
                    </a:lnTo>
                    <a:lnTo>
                      <a:pt x="400" y="10"/>
                    </a:lnTo>
                    <a:lnTo>
                      <a:pt x="415" y="14"/>
                    </a:lnTo>
                    <a:lnTo>
                      <a:pt x="430" y="20"/>
                    </a:lnTo>
                    <a:lnTo>
                      <a:pt x="445" y="25"/>
                    </a:lnTo>
                    <a:lnTo>
                      <a:pt x="458" y="32"/>
                    </a:lnTo>
                    <a:lnTo>
                      <a:pt x="471" y="38"/>
                    </a:lnTo>
                    <a:lnTo>
                      <a:pt x="485" y="47"/>
                    </a:lnTo>
                    <a:lnTo>
                      <a:pt x="498" y="54"/>
                    </a:lnTo>
                    <a:lnTo>
                      <a:pt x="511" y="63"/>
                    </a:lnTo>
                    <a:lnTo>
                      <a:pt x="523" y="72"/>
                    </a:lnTo>
                    <a:lnTo>
                      <a:pt x="534" y="83"/>
                    </a:lnTo>
                    <a:lnTo>
                      <a:pt x="546" y="93"/>
                    </a:lnTo>
                    <a:lnTo>
                      <a:pt x="556" y="105"/>
                    </a:lnTo>
                    <a:lnTo>
                      <a:pt x="566" y="117"/>
                    </a:lnTo>
                    <a:lnTo>
                      <a:pt x="575" y="128"/>
                    </a:lnTo>
                    <a:lnTo>
                      <a:pt x="584" y="140"/>
                    </a:lnTo>
                    <a:lnTo>
                      <a:pt x="593" y="154"/>
                    </a:lnTo>
                    <a:lnTo>
                      <a:pt x="600" y="167"/>
                    </a:lnTo>
                    <a:lnTo>
                      <a:pt x="608" y="180"/>
                    </a:lnTo>
                    <a:lnTo>
                      <a:pt x="614" y="195"/>
                    </a:lnTo>
                    <a:lnTo>
                      <a:pt x="620" y="210"/>
                    </a:lnTo>
                    <a:lnTo>
                      <a:pt x="624" y="225"/>
                    </a:lnTo>
                    <a:lnTo>
                      <a:pt x="629" y="240"/>
                    </a:lnTo>
                    <a:lnTo>
                      <a:pt x="633" y="256"/>
                    </a:lnTo>
                    <a:lnTo>
                      <a:pt x="635" y="271"/>
                    </a:lnTo>
                    <a:lnTo>
                      <a:pt x="637" y="287"/>
                    </a:lnTo>
                    <a:lnTo>
                      <a:pt x="639" y="303"/>
                    </a:lnTo>
                    <a:lnTo>
                      <a:pt x="639" y="320"/>
                    </a:lnTo>
                    <a:lnTo>
                      <a:pt x="639" y="336"/>
                    </a:lnTo>
                    <a:lnTo>
                      <a:pt x="637" y="352"/>
                    </a:lnTo>
                    <a:lnTo>
                      <a:pt x="635" y="369"/>
                    </a:lnTo>
                    <a:lnTo>
                      <a:pt x="633" y="383"/>
                    </a:lnTo>
                    <a:lnTo>
                      <a:pt x="629" y="398"/>
                    </a:lnTo>
                    <a:lnTo>
                      <a:pt x="624" y="415"/>
                    </a:lnTo>
                    <a:lnTo>
                      <a:pt x="620" y="429"/>
                    </a:lnTo>
                    <a:lnTo>
                      <a:pt x="614" y="444"/>
                    </a:lnTo>
                    <a:lnTo>
                      <a:pt x="608" y="458"/>
                    </a:lnTo>
                    <a:lnTo>
                      <a:pt x="600" y="472"/>
                    </a:lnTo>
                    <a:lnTo>
                      <a:pt x="593" y="484"/>
                    </a:lnTo>
                    <a:lnTo>
                      <a:pt x="584" y="498"/>
                    </a:lnTo>
                    <a:lnTo>
                      <a:pt x="575" y="511"/>
                    </a:lnTo>
                    <a:lnTo>
                      <a:pt x="566" y="523"/>
                    </a:lnTo>
                    <a:lnTo>
                      <a:pt x="556" y="535"/>
                    </a:lnTo>
                    <a:lnTo>
                      <a:pt x="546" y="545"/>
                    </a:lnTo>
                    <a:lnTo>
                      <a:pt x="534" y="555"/>
                    </a:lnTo>
                    <a:lnTo>
                      <a:pt x="523" y="566"/>
                    </a:lnTo>
                    <a:lnTo>
                      <a:pt x="511" y="576"/>
                    </a:lnTo>
                    <a:lnTo>
                      <a:pt x="498" y="585"/>
                    </a:lnTo>
                    <a:lnTo>
                      <a:pt x="485" y="592"/>
                    </a:lnTo>
                    <a:lnTo>
                      <a:pt x="471" y="600"/>
                    </a:lnTo>
                    <a:lnTo>
                      <a:pt x="458" y="607"/>
                    </a:lnTo>
                    <a:lnTo>
                      <a:pt x="445" y="613"/>
                    </a:lnTo>
                    <a:lnTo>
                      <a:pt x="430" y="619"/>
                    </a:lnTo>
                    <a:lnTo>
                      <a:pt x="415" y="625"/>
                    </a:lnTo>
                    <a:lnTo>
                      <a:pt x="400" y="628"/>
                    </a:lnTo>
                    <a:lnTo>
                      <a:pt x="384" y="632"/>
                    </a:lnTo>
                    <a:lnTo>
                      <a:pt x="369" y="635"/>
                    </a:lnTo>
                    <a:lnTo>
                      <a:pt x="353" y="637"/>
                    </a:lnTo>
                    <a:lnTo>
                      <a:pt x="336" y="638"/>
                    </a:lnTo>
                    <a:lnTo>
                      <a:pt x="320" y="638"/>
                    </a:lnTo>
                    <a:lnTo>
                      <a:pt x="304" y="638"/>
                    </a:lnTo>
                    <a:lnTo>
                      <a:pt x="287" y="637"/>
                    </a:lnTo>
                    <a:lnTo>
                      <a:pt x="271" y="635"/>
                    </a:lnTo>
                    <a:lnTo>
                      <a:pt x="256" y="632"/>
                    </a:lnTo>
                    <a:lnTo>
                      <a:pt x="240" y="628"/>
                    </a:lnTo>
                    <a:lnTo>
                      <a:pt x="225" y="625"/>
                    </a:lnTo>
                    <a:lnTo>
                      <a:pt x="210" y="619"/>
                    </a:lnTo>
                    <a:lnTo>
                      <a:pt x="196" y="613"/>
                    </a:lnTo>
                    <a:lnTo>
                      <a:pt x="181" y="607"/>
                    </a:lnTo>
                    <a:lnTo>
                      <a:pt x="167" y="600"/>
                    </a:lnTo>
                    <a:lnTo>
                      <a:pt x="154" y="592"/>
                    </a:lnTo>
                    <a:lnTo>
                      <a:pt x="141" y="585"/>
                    </a:lnTo>
                    <a:lnTo>
                      <a:pt x="129" y="576"/>
                    </a:lnTo>
                    <a:lnTo>
                      <a:pt x="117" y="566"/>
                    </a:lnTo>
                    <a:lnTo>
                      <a:pt x="105" y="555"/>
                    </a:lnTo>
                    <a:lnTo>
                      <a:pt x="95" y="545"/>
                    </a:lnTo>
                    <a:lnTo>
                      <a:pt x="83" y="535"/>
                    </a:lnTo>
                    <a:lnTo>
                      <a:pt x="74" y="523"/>
                    </a:lnTo>
                    <a:lnTo>
                      <a:pt x="64" y="511"/>
                    </a:lnTo>
                    <a:lnTo>
                      <a:pt x="55" y="498"/>
                    </a:lnTo>
                    <a:lnTo>
                      <a:pt x="47" y="484"/>
                    </a:lnTo>
                    <a:lnTo>
                      <a:pt x="40" y="472"/>
                    </a:lnTo>
                    <a:lnTo>
                      <a:pt x="32" y="458"/>
                    </a:lnTo>
                    <a:lnTo>
                      <a:pt x="25" y="444"/>
                    </a:lnTo>
                    <a:lnTo>
                      <a:pt x="21" y="429"/>
                    </a:lnTo>
                    <a:lnTo>
                      <a:pt x="15" y="415"/>
                    </a:lnTo>
                    <a:lnTo>
                      <a:pt x="10" y="398"/>
                    </a:lnTo>
                    <a:lnTo>
                      <a:pt x="7" y="383"/>
                    </a:lnTo>
                    <a:lnTo>
                      <a:pt x="4" y="369"/>
                    </a:lnTo>
                    <a:lnTo>
                      <a:pt x="3" y="352"/>
                    </a:lnTo>
                    <a:lnTo>
                      <a:pt x="1" y="336"/>
                    </a:lnTo>
                    <a:lnTo>
                      <a:pt x="0" y="320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1" name="Freeform 143"/>
              <p:cNvSpPr>
                <a:spLocks noChangeAspect="1"/>
              </p:cNvSpPr>
              <p:nvPr/>
            </p:nvSpPr>
            <p:spPr bwMode="auto">
              <a:xfrm rot="5400000">
                <a:off x="1592" y="778"/>
                <a:ext cx="1185" cy="1184"/>
              </a:xfrm>
              <a:custGeom>
                <a:avLst/>
                <a:gdLst>
                  <a:gd name="T0" fmla="*/ 290778 w 633"/>
                  <a:gd name="T1" fmla="*/ 41858165 h 633"/>
                  <a:gd name="T2" fmla="*/ 1363898 w 633"/>
                  <a:gd name="T3" fmla="*/ 34813012 h 633"/>
                  <a:gd name="T4" fmla="*/ 3571246 w 633"/>
                  <a:gd name="T5" fmla="*/ 28347147 h 633"/>
                  <a:gd name="T6" fmla="*/ 6843173 w 633"/>
                  <a:gd name="T7" fmla="*/ 22461006 h 633"/>
                  <a:gd name="T8" fmla="*/ 10900145 w 633"/>
                  <a:gd name="T9" fmla="*/ 16708743 h 633"/>
                  <a:gd name="T10" fmla="*/ 15542737 w 633"/>
                  <a:gd name="T11" fmla="*/ 11912402 h 633"/>
                  <a:gd name="T12" fmla="*/ 20867959 w 633"/>
                  <a:gd name="T13" fmla="*/ 7763015 h 633"/>
                  <a:gd name="T14" fmla="*/ 26871408 w 633"/>
                  <a:gd name="T15" fmla="*/ 4535627 h 633"/>
                  <a:gd name="T16" fmla="*/ 33266121 w 633"/>
                  <a:gd name="T17" fmla="*/ 1887653 h 633"/>
                  <a:gd name="T18" fmla="*/ 40208724 w 633"/>
                  <a:gd name="T19" fmla="*/ 469681 h 633"/>
                  <a:gd name="T20" fmla="*/ 47193990 w 633"/>
                  <a:gd name="T21" fmla="*/ 0 h 633"/>
                  <a:gd name="T22" fmla="*/ 54469925 w 633"/>
                  <a:gd name="T23" fmla="*/ 469681 h 633"/>
                  <a:gd name="T24" fmla="*/ 61340520 w 633"/>
                  <a:gd name="T25" fmla="*/ 1887653 h 633"/>
                  <a:gd name="T26" fmla="*/ 67760138 w 633"/>
                  <a:gd name="T27" fmla="*/ 4535627 h 633"/>
                  <a:gd name="T28" fmla="*/ 73602815 w 633"/>
                  <a:gd name="T29" fmla="*/ 7763015 h 633"/>
                  <a:gd name="T30" fmla="*/ 79083231 w 633"/>
                  <a:gd name="T31" fmla="*/ 11912402 h 633"/>
                  <a:gd name="T32" fmla="*/ 83727510 w 633"/>
                  <a:gd name="T33" fmla="*/ 16708743 h 633"/>
                  <a:gd name="T34" fmla="*/ 87776737 w 633"/>
                  <a:gd name="T35" fmla="*/ 22461006 h 633"/>
                  <a:gd name="T36" fmla="*/ 90718607 w 633"/>
                  <a:gd name="T37" fmla="*/ 28347147 h 633"/>
                  <a:gd name="T38" fmla="*/ 92990132 w 633"/>
                  <a:gd name="T39" fmla="*/ 34813012 h 633"/>
                  <a:gd name="T40" fmla="*/ 94171548 w 633"/>
                  <a:gd name="T41" fmla="*/ 41858165 h 633"/>
                  <a:gd name="T42" fmla="*/ 94353382 w 633"/>
                  <a:gd name="T43" fmla="*/ 48781586 h 633"/>
                  <a:gd name="T44" fmla="*/ 93436314 w 633"/>
                  <a:gd name="T45" fmla="*/ 55672971 h 633"/>
                  <a:gd name="T46" fmla="*/ 91626237 w 633"/>
                  <a:gd name="T47" fmla="*/ 62429958 h 633"/>
                  <a:gd name="T48" fmla="*/ 88810930 w 633"/>
                  <a:gd name="T49" fmla="*/ 68646479 h 633"/>
                  <a:gd name="T50" fmla="*/ 85059261 w 633"/>
                  <a:gd name="T51" fmla="*/ 74239984 h 633"/>
                  <a:gd name="T52" fmla="*/ 80642517 w 633"/>
                  <a:gd name="T53" fmla="*/ 79303237 h 633"/>
                  <a:gd name="T54" fmla="*/ 75514243 w 633"/>
                  <a:gd name="T55" fmla="*/ 83550567 h 633"/>
                  <a:gd name="T56" fmla="*/ 69687888 w 633"/>
                  <a:gd name="T57" fmla="*/ 87243769 h 633"/>
                  <a:gd name="T58" fmla="*/ 63552170 w 633"/>
                  <a:gd name="T59" fmla="*/ 90153106 h 633"/>
                  <a:gd name="T60" fmla="*/ 56700269 w 633"/>
                  <a:gd name="T61" fmla="*/ 92122534 h 633"/>
                  <a:gd name="T62" fmla="*/ 49576920 w 633"/>
                  <a:gd name="T63" fmla="*/ 92992980 h 633"/>
                  <a:gd name="T64" fmla="*/ 42244460 w 633"/>
                  <a:gd name="T65" fmla="*/ 92661780 h 633"/>
                  <a:gd name="T66" fmla="*/ 35565278 w 633"/>
                  <a:gd name="T67" fmla="*/ 91495048 h 633"/>
                  <a:gd name="T68" fmla="*/ 28781357 w 633"/>
                  <a:gd name="T69" fmla="*/ 89299702 h 633"/>
                  <a:gd name="T70" fmla="*/ 22566028 w 633"/>
                  <a:gd name="T71" fmla="*/ 86239231 h 633"/>
                  <a:gd name="T72" fmla="*/ 17295337 w 633"/>
                  <a:gd name="T73" fmla="*/ 82208163 h 633"/>
                  <a:gd name="T74" fmla="*/ 12263930 w 633"/>
                  <a:gd name="T75" fmla="*/ 77674465 h 633"/>
                  <a:gd name="T76" fmla="*/ 8056261 w 633"/>
                  <a:gd name="T77" fmla="*/ 72545943 h 633"/>
                  <a:gd name="T78" fmla="*/ 4644043 w 633"/>
                  <a:gd name="T79" fmla="*/ 66662105 h 633"/>
                  <a:gd name="T80" fmla="*/ 2091817 w 633"/>
                  <a:gd name="T81" fmla="*/ 60388094 h 633"/>
                  <a:gd name="T82" fmla="*/ 474088 w 633"/>
                  <a:gd name="T83" fmla="*/ 53645415 h 633"/>
                  <a:gd name="T84" fmla="*/ 0 w 633"/>
                  <a:gd name="T85" fmla="*/ 46394193 h 63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33" h="633">
                    <a:moveTo>
                      <a:pt x="0" y="316"/>
                    </a:moveTo>
                    <a:lnTo>
                      <a:pt x="0" y="301"/>
                    </a:lnTo>
                    <a:lnTo>
                      <a:pt x="2" y="285"/>
                    </a:lnTo>
                    <a:lnTo>
                      <a:pt x="3" y="268"/>
                    </a:lnTo>
                    <a:lnTo>
                      <a:pt x="6" y="252"/>
                    </a:lnTo>
                    <a:lnTo>
                      <a:pt x="9" y="237"/>
                    </a:lnTo>
                    <a:lnTo>
                      <a:pt x="14" y="222"/>
                    </a:lnTo>
                    <a:lnTo>
                      <a:pt x="19" y="207"/>
                    </a:lnTo>
                    <a:lnTo>
                      <a:pt x="24" y="193"/>
                    </a:lnTo>
                    <a:lnTo>
                      <a:pt x="31" y="179"/>
                    </a:lnTo>
                    <a:lnTo>
                      <a:pt x="39" y="166"/>
                    </a:lnTo>
                    <a:lnTo>
                      <a:pt x="46" y="153"/>
                    </a:lnTo>
                    <a:lnTo>
                      <a:pt x="54" y="139"/>
                    </a:lnTo>
                    <a:lnTo>
                      <a:pt x="63" y="126"/>
                    </a:lnTo>
                    <a:lnTo>
                      <a:pt x="73" y="114"/>
                    </a:lnTo>
                    <a:lnTo>
                      <a:pt x="82" y="104"/>
                    </a:lnTo>
                    <a:lnTo>
                      <a:pt x="92" y="92"/>
                    </a:lnTo>
                    <a:lnTo>
                      <a:pt x="104" y="81"/>
                    </a:lnTo>
                    <a:lnTo>
                      <a:pt x="116" y="71"/>
                    </a:lnTo>
                    <a:lnTo>
                      <a:pt x="128" y="62"/>
                    </a:lnTo>
                    <a:lnTo>
                      <a:pt x="140" y="53"/>
                    </a:lnTo>
                    <a:lnTo>
                      <a:pt x="151" y="46"/>
                    </a:lnTo>
                    <a:lnTo>
                      <a:pt x="165" y="37"/>
                    </a:lnTo>
                    <a:lnTo>
                      <a:pt x="180" y="31"/>
                    </a:lnTo>
                    <a:lnTo>
                      <a:pt x="193" y="25"/>
                    </a:lnTo>
                    <a:lnTo>
                      <a:pt x="208" y="19"/>
                    </a:lnTo>
                    <a:lnTo>
                      <a:pt x="223" y="13"/>
                    </a:lnTo>
                    <a:lnTo>
                      <a:pt x="238" y="9"/>
                    </a:lnTo>
                    <a:lnTo>
                      <a:pt x="252" y="6"/>
                    </a:lnTo>
                    <a:lnTo>
                      <a:pt x="269" y="3"/>
                    </a:lnTo>
                    <a:lnTo>
                      <a:pt x="283" y="1"/>
                    </a:lnTo>
                    <a:lnTo>
                      <a:pt x="300" y="0"/>
                    </a:lnTo>
                    <a:lnTo>
                      <a:pt x="316" y="0"/>
                    </a:lnTo>
                    <a:lnTo>
                      <a:pt x="332" y="0"/>
                    </a:lnTo>
                    <a:lnTo>
                      <a:pt x="349" y="1"/>
                    </a:lnTo>
                    <a:lnTo>
                      <a:pt x="365" y="3"/>
                    </a:lnTo>
                    <a:lnTo>
                      <a:pt x="380" y="6"/>
                    </a:lnTo>
                    <a:lnTo>
                      <a:pt x="396" y="9"/>
                    </a:lnTo>
                    <a:lnTo>
                      <a:pt x="411" y="13"/>
                    </a:lnTo>
                    <a:lnTo>
                      <a:pt x="426" y="19"/>
                    </a:lnTo>
                    <a:lnTo>
                      <a:pt x="439" y="25"/>
                    </a:lnTo>
                    <a:lnTo>
                      <a:pt x="454" y="31"/>
                    </a:lnTo>
                    <a:lnTo>
                      <a:pt x="467" y="37"/>
                    </a:lnTo>
                    <a:lnTo>
                      <a:pt x="481" y="46"/>
                    </a:lnTo>
                    <a:lnTo>
                      <a:pt x="493" y="53"/>
                    </a:lnTo>
                    <a:lnTo>
                      <a:pt x="506" y="62"/>
                    </a:lnTo>
                    <a:lnTo>
                      <a:pt x="518" y="71"/>
                    </a:lnTo>
                    <a:lnTo>
                      <a:pt x="530" y="81"/>
                    </a:lnTo>
                    <a:lnTo>
                      <a:pt x="540" y="92"/>
                    </a:lnTo>
                    <a:lnTo>
                      <a:pt x="550" y="104"/>
                    </a:lnTo>
                    <a:lnTo>
                      <a:pt x="561" y="114"/>
                    </a:lnTo>
                    <a:lnTo>
                      <a:pt x="570" y="126"/>
                    </a:lnTo>
                    <a:lnTo>
                      <a:pt x="579" y="139"/>
                    </a:lnTo>
                    <a:lnTo>
                      <a:pt x="588" y="153"/>
                    </a:lnTo>
                    <a:lnTo>
                      <a:pt x="595" y="166"/>
                    </a:lnTo>
                    <a:lnTo>
                      <a:pt x="602" y="179"/>
                    </a:lnTo>
                    <a:lnTo>
                      <a:pt x="608" y="193"/>
                    </a:lnTo>
                    <a:lnTo>
                      <a:pt x="614" y="207"/>
                    </a:lnTo>
                    <a:lnTo>
                      <a:pt x="619" y="222"/>
                    </a:lnTo>
                    <a:lnTo>
                      <a:pt x="623" y="237"/>
                    </a:lnTo>
                    <a:lnTo>
                      <a:pt x="626" y="252"/>
                    </a:lnTo>
                    <a:lnTo>
                      <a:pt x="629" y="268"/>
                    </a:lnTo>
                    <a:lnTo>
                      <a:pt x="631" y="285"/>
                    </a:lnTo>
                    <a:lnTo>
                      <a:pt x="632" y="301"/>
                    </a:lnTo>
                    <a:lnTo>
                      <a:pt x="633" y="316"/>
                    </a:lnTo>
                    <a:lnTo>
                      <a:pt x="632" y="332"/>
                    </a:lnTo>
                    <a:lnTo>
                      <a:pt x="631" y="348"/>
                    </a:lnTo>
                    <a:lnTo>
                      <a:pt x="629" y="365"/>
                    </a:lnTo>
                    <a:lnTo>
                      <a:pt x="626" y="379"/>
                    </a:lnTo>
                    <a:lnTo>
                      <a:pt x="623" y="396"/>
                    </a:lnTo>
                    <a:lnTo>
                      <a:pt x="619" y="411"/>
                    </a:lnTo>
                    <a:lnTo>
                      <a:pt x="614" y="425"/>
                    </a:lnTo>
                    <a:lnTo>
                      <a:pt x="608" y="439"/>
                    </a:lnTo>
                    <a:lnTo>
                      <a:pt x="602" y="454"/>
                    </a:lnTo>
                    <a:lnTo>
                      <a:pt x="595" y="467"/>
                    </a:lnTo>
                    <a:lnTo>
                      <a:pt x="588" y="480"/>
                    </a:lnTo>
                    <a:lnTo>
                      <a:pt x="579" y="494"/>
                    </a:lnTo>
                    <a:lnTo>
                      <a:pt x="570" y="505"/>
                    </a:lnTo>
                    <a:lnTo>
                      <a:pt x="561" y="517"/>
                    </a:lnTo>
                    <a:lnTo>
                      <a:pt x="550" y="529"/>
                    </a:lnTo>
                    <a:lnTo>
                      <a:pt x="540" y="540"/>
                    </a:lnTo>
                    <a:lnTo>
                      <a:pt x="530" y="550"/>
                    </a:lnTo>
                    <a:lnTo>
                      <a:pt x="518" y="560"/>
                    </a:lnTo>
                    <a:lnTo>
                      <a:pt x="506" y="569"/>
                    </a:lnTo>
                    <a:lnTo>
                      <a:pt x="493" y="578"/>
                    </a:lnTo>
                    <a:lnTo>
                      <a:pt x="481" y="587"/>
                    </a:lnTo>
                    <a:lnTo>
                      <a:pt x="467" y="594"/>
                    </a:lnTo>
                    <a:lnTo>
                      <a:pt x="454" y="602"/>
                    </a:lnTo>
                    <a:lnTo>
                      <a:pt x="439" y="608"/>
                    </a:lnTo>
                    <a:lnTo>
                      <a:pt x="426" y="614"/>
                    </a:lnTo>
                    <a:lnTo>
                      <a:pt x="411" y="618"/>
                    </a:lnTo>
                    <a:lnTo>
                      <a:pt x="396" y="623"/>
                    </a:lnTo>
                    <a:lnTo>
                      <a:pt x="380" y="627"/>
                    </a:lnTo>
                    <a:lnTo>
                      <a:pt x="365" y="628"/>
                    </a:lnTo>
                    <a:lnTo>
                      <a:pt x="349" y="631"/>
                    </a:lnTo>
                    <a:lnTo>
                      <a:pt x="332" y="633"/>
                    </a:lnTo>
                    <a:lnTo>
                      <a:pt x="316" y="633"/>
                    </a:lnTo>
                    <a:lnTo>
                      <a:pt x="300" y="633"/>
                    </a:lnTo>
                    <a:lnTo>
                      <a:pt x="283" y="631"/>
                    </a:lnTo>
                    <a:lnTo>
                      <a:pt x="269" y="628"/>
                    </a:lnTo>
                    <a:lnTo>
                      <a:pt x="252" y="627"/>
                    </a:lnTo>
                    <a:lnTo>
                      <a:pt x="238" y="623"/>
                    </a:lnTo>
                    <a:lnTo>
                      <a:pt x="223" y="618"/>
                    </a:lnTo>
                    <a:lnTo>
                      <a:pt x="208" y="614"/>
                    </a:lnTo>
                    <a:lnTo>
                      <a:pt x="193" y="608"/>
                    </a:lnTo>
                    <a:lnTo>
                      <a:pt x="180" y="602"/>
                    </a:lnTo>
                    <a:lnTo>
                      <a:pt x="165" y="594"/>
                    </a:lnTo>
                    <a:lnTo>
                      <a:pt x="151" y="587"/>
                    </a:lnTo>
                    <a:lnTo>
                      <a:pt x="140" y="578"/>
                    </a:lnTo>
                    <a:lnTo>
                      <a:pt x="128" y="569"/>
                    </a:lnTo>
                    <a:lnTo>
                      <a:pt x="116" y="560"/>
                    </a:lnTo>
                    <a:lnTo>
                      <a:pt x="104" y="550"/>
                    </a:lnTo>
                    <a:lnTo>
                      <a:pt x="92" y="540"/>
                    </a:lnTo>
                    <a:lnTo>
                      <a:pt x="82" y="529"/>
                    </a:lnTo>
                    <a:lnTo>
                      <a:pt x="73" y="517"/>
                    </a:lnTo>
                    <a:lnTo>
                      <a:pt x="63" y="505"/>
                    </a:lnTo>
                    <a:lnTo>
                      <a:pt x="54" y="494"/>
                    </a:lnTo>
                    <a:lnTo>
                      <a:pt x="46" y="480"/>
                    </a:lnTo>
                    <a:lnTo>
                      <a:pt x="39" y="467"/>
                    </a:lnTo>
                    <a:lnTo>
                      <a:pt x="31" y="454"/>
                    </a:lnTo>
                    <a:lnTo>
                      <a:pt x="24" y="439"/>
                    </a:lnTo>
                    <a:lnTo>
                      <a:pt x="19" y="425"/>
                    </a:lnTo>
                    <a:lnTo>
                      <a:pt x="14" y="411"/>
                    </a:lnTo>
                    <a:lnTo>
                      <a:pt x="9" y="396"/>
                    </a:lnTo>
                    <a:lnTo>
                      <a:pt x="6" y="379"/>
                    </a:lnTo>
                    <a:lnTo>
                      <a:pt x="3" y="365"/>
                    </a:lnTo>
                    <a:lnTo>
                      <a:pt x="2" y="348"/>
                    </a:lnTo>
                    <a:lnTo>
                      <a:pt x="0" y="332"/>
                    </a:lnTo>
                    <a:lnTo>
                      <a:pt x="0" y="316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2" name="Freeform 144"/>
              <p:cNvSpPr>
                <a:spLocks noChangeAspect="1"/>
              </p:cNvSpPr>
              <p:nvPr/>
            </p:nvSpPr>
            <p:spPr bwMode="auto">
              <a:xfrm rot="5400000">
                <a:off x="1592" y="779"/>
                <a:ext cx="1176" cy="1174"/>
              </a:xfrm>
              <a:custGeom>
                <a:avLst/>
                <a:gdLst>
                  <a:gd name="T0" fmla="*/ 292305 w 628"/>
                  <a:gd name="T1" fmla="*/ 42277831 h 627"/>
                  <a:gd name="T2" fmla="*/ 1675103 w 628"/>
                  <a:gd name="T3" fmla="*/ 35378962 h 627"/>
                  <a:gd name="T4" fmla="*/ 3774181 w 628"/>
                  <a:gd name="T5" fmla="*/ 28647794 h 627"/>
                  <a:gd name="T6" fmla="*/ 6882928 w 628"/>
                  <a:gd name="T7" fmla="*/ 22634804 h 627"/>
                  <a:gd name="T8" fmla="*/ 10662028 w 628"/>
                  <a:gd name="T9" fmla="*/ 17050217 h 627"/>
                  <a:gd name="T10" fmla="*/ 15459256 w 628"/>
                  <a:gd name="T11" fmla="*/ 12187685 h 627"/>
                  <a:gd name="T12" fmla="*/ 20668766 w 628"/>
                  <a:gd name="T13" fmla="*/ 7895210 h 627"/>
                  <a:gd name="T14" fmla="*/ 26727046 w 628"/>
                  <a:gd name="T15" fmla="*/ 4655296 h 627"/>
                  <a:gd name="T16" fmla="*/ 33175406 w 628"/>
                  <a:gd name="T17" fmla="*/ 1913114 h 627"/>
                  <a:gd name="T18" fmla="*/ 40086874 w 628"/>
                  <a:gd name="T19" fmla="*/ 545682 h 627"/>
                  <a:gd name="T20" fmla="*/ 47298997 w 628"/>
                  <a:gd name="T21" fmla="*/ 0 h 627"/>
                  <a:gd name="T22" fmla="*/ 54374671 w 628"/>
                  <a:gd name="T23" fmla="*/ 545682 h 627"/>
                  <a:gd name="T24" fmla="*/ 61285414 w 628"/>
                  <a:gd name="T25" fmla="*/ 1913114 h 627"/>
                  <a:gd name="T26" fmla="*/ 67607392 w 628"/>
                  <a:gd name="T27" fmla="*/ 4655296 h 627"/>
                  <a:gd name="T28" fmla="*/ 73600711 w 628"/>
                  <a:gd name="T29" fmla="*/ 7895210 h 627"/>
                  <a:gd name="T30" fmla="*/ 78815672 w 628"/>
                  <a:gd name="T31" fmla="*/ 12187685 h 627"/>
                  <a:gd name="T32" fmla="*/ 83454647 w 628"/>
                  <a:gd name="T33" fmla="*/ 17050217 h 627"/>
                  <a:gd name="T34" fmla="*/ 87385968 w 628"/>
                  <a:gd name="T35" fmla="*/ 22634804 h 627"/>
                  <a:gd name="T36" fmla="*/ 90339095 w 628"/>
                  <a:gd name="T37" fmla="*/ 28647794 h 627"/>
                  <a:gd name="T38" fmla="*/ 92921762 w 628"/>
                  <a:gd name="T39" fmla="*/ 35378962 h 627"/>
                  <a:gd name="T40" fmla="*/ 93969941 w 628"/>
                  <a:gd name="T41" fmla="*/ 42277831 h 627"/>
                  <a:gd name="T42" fmla="*/ 94270089 w 628"/>
                  <a:gd name="T43" fmla="*/ 49439870 h 627"/>
                  <a:gd name="T44" fmla="*/ 93415918 w 628"/>
                  <a:gd name="T45" fmla="*/ 56327717 h 627"/>
                  <a:gd name="T46" fmla="*/ 91317451 w 628"/>
                  <a:gd name="T47" fmla="*/ 63046195 h 627"/>
                  <a:gd name="T48" fmla="*/ 88572644 w 628"/>
                  <a:gd name="T49" fmla="*/ 69224916 h 627"/>
                  <a:gd name="T50" fmla="*/ 84824294 w 628"/>
                  <a:gd name="T51" fmla="*/ 75044284 h 627"/>
                  <a:gd name="T52" fmla="*/ 80498760 w 628"/>
                  <a:gd name="T53" fmla="*/ 80185668 h 627"/>
                  <a:gd name="T54" fmla="*/ 75223243 w 628"/>
                  <a:gd name="T55" fmla="*/ 84661400 h 627"/>
                  <a:gd name="T56" fmla="*/ 69537998 w 628"/>
                  <a:gd name="T57" fmla="*/ 88423180 h 627"/>
                  <a:gd name="T58" fmla="*/ 63200938 w 628"/>
                  <a:gd name="T59" fmla="*/ 91072943 h 627"/>
                  <a:gd name="T60" fmla="*/ 56616299 w 628"/>
                  <a:gd name="T61" fmla="*/ 93086482 h 627"/>
                  <a:gd name="T62" fmla="*/ 49705558 w 628"/>
                  <a:gd name="T63" fmla="*/ 93952342 h 627"/>
                  <a:gd name="T64" fmla="*/ 42344382 w 628"/>
                  <a:gd name="T65" fmla="*/ 93633123 h 627"/>
                  <a:gd name="T66" fmla="*/ 35457005 w 628"/>
                  <a:gd name="T67" fmla="*/ 92571623 h 627"/>
                  <a:gd name="T68" fmla="*/ 28850179 w 628"/>
                  <a:gd name="T69" fmla="*/ 90184712 h 627"/>
                  <a:gd name="T70" fmla="*/ 22684868 w 628"/>
                  <a:gd name="T71" fmla="*/ 87051836 h 627"/>
                  <a:gd name="T72" fmla="*/ 17082409 w 628"/>
                  <a:gd name="T73" fmla="*/ 83282047 h 627"/>
                  <a:gd name="T74" fmla="*/ 12314540 w 628"/>
                  <a:gd name="T75" fmla="*/ 78678196 h 627"/>
                  <a:gd name="T76" fmla="*/ 8099449 w 628"/>
                  <a:gd name="T77" fmla="*/ 73289120 h 627"/>
                  <a:gd name="T78" fmla="*/ 4661926 w 628"/>
                  <a:gd name="T79" fmla="*/ 67311479 h 627"/>
                  <a:gd name="T80" fmla="*/ 2225984 w 628"/>
                  <a:gd name="T81" fmla="*/ 61146594 h 627"/>
                  <a:gd name="T82" fmla="*/ 477690 w 628"/>
                  <a:gd name="T83" fmla="*/ 54231226 h 627"/>
                  <a:gd name="T84" fmla="*/ 0 w 628"/>
                  <a:gd name="T85" fmla="*/ 47065085 h 6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28" h="627">
                    <a:moveTo>
                      <a:pt x="0" y="314"/>
                    </a:moveTo>
                    <a:lnTo>
                      <a:pt x="0" y="298"/>
                    </a:lnTo>
                    <a:lnTo>
                      <a:pt x="2" y="282"/>
                    </a:lnTo>
                    <a:lnTo>
                      <a:pt x="3" y="267"/>
                    </a:lnTo>
                    <a:lnTo>
                      <a:pt x="6" y="250"/>
                    </a:lnTo>
                    <a:lnTo>
                      <a:pt x="11" y="236"/>
                    </a:lnTo>
                    <a:lnTo>
                      <a:pt x="15" y="221"/>
                    </a:lnTo>
                    <a:lnTo>
                      <a:pt x="19" y="206"/>
                    </a:lnTo>
                    <a:lnTo>
                      <a:pt x="25" y="191"/>
                    </a:lnTo>
                    <a:lnTo>
                      <a:pt x="31" y="178"/>
                    </a:lnTo>
                    <a:lnTo>
                      <a:pt x="39" y="164"/>
                    </a:lnTo>
                    <a:lnTo>
                      <a:pt x="46" y="151"/>
                    </a:lnTo>
                    <a:lnTo>
                      <a:pt x="54" y="138"/>
                    </a:lnTo>
                    <a:lnTo>
                      <a:pt x="62" y="126"/>
                    </a:lnTo>
                    <a:lnTo>
                      <a:pt x="71" y="114"/>
                    </a:lnTo>
                    <a:lnTo>
                      <a:pt x="82" y="102"/>
                    </a:lnTo>
                    <a:lnTo>
                      <a:pt x="92" y="92"/>
                    </a:lnTo>
                    <a:lnTo>
                      <a:pt x="103" y="81"/>
                    </a:lnTo>
                    <a:lnTo>
                      <a:pt x="114" y="71"/>
                    </a:lnTo>
                    <a:lnTo>
                      <a:pt x="126" y="62"/>
                    </a:lnTo>
                    <a:lnTo>
                      <a:pt x="138" y="53"/>
                    </a:lnTo>
                    <a:lnTo>
                      <a:pt x="151" y="46"/>
                    </a:lnTo>
                    <a:lnTo>
                      <a:pt x="165" y="38"/>
                    </a:lnTo>
                    <a:lnTo>
                      <a:pt x="178" y="31"/>
                    </a:lnTo>
                    <a:lnTo>
                      <a:pt x="192" y="25"/>
                    </a:lnTo>
                    <a:lnTo>
                      <a:pt x="206" y="19"/>
                    </a:lnTo>
                    <a:lnTo>
                      <a:pt x="221" y="13"/>
                    </a:lnTo>
                    <a:lnTo>
                      <a:pt x="236" y="10"/>
                    </a:lnTo>
                    <a:lnTo>
                      <a:pt x="251" y="6"/>
                    </a:lnTo>
                    <a:lnTo>
                      <a:pt x="267" y="4"/>
                    </a:lnTo>
                    <a:lnTo>
                      <a:pt x="282" y="1"/>
                    </a:lnTo>
                    <a:lnTo>
                      <a:pt x="298" y="0"/>
                    </a:lnTo>
                    <a:lnTo>
                      <a:pt x="315" y="0"/>
                    </a:lnTo>
                    <a:lnTo>
                      <a:pt x="331" y="0"/>
                    </a:lnTo>
                    <a:lnTo>
                      <a:pt x="346" y="1"/>
                    </a:lnTo>
                    <a:lnTo>
                      <a:pt x="362" y="4"/>
                    </a:lnTo>
                    <a:lnTo>
                      <a:pt x="377" y="6"/>
                    </a:lnTo>
                    <a:lnTo>
                      <a:pt x="393" y="10"/>
                    </a:lnTo>
                    <a:lnTo>
                      <a:pt x="408" y="13"/>
                    </a:lnTo>
                    <a:lnTo>
                      <a:pt x="421" y="19"/>
                    </a:lnTo>
                    <a:lnTo>
                      <a:pt x="436" y="25"/>
                    </a:lnTo>
                    <a:lnTo>
                      <a:pt x="450" y="31"/>
                    </a:lnTo>
                    <a:lnTo>
                      <a:pt x="463" y="38"/>
                    </a:lnTo>
                    <a:lnTo>
                      <a:pt x="476" y="46"/>
                    </a:lnTo>
                    <a:lnTo>
                      <a:pt x="490" y="53"/>
                    </a:lnTo>
                    <a:lnTo>
                      <a:pt x="501" y="62"/>
                    </a:lnTo>
                    <a:lnTo>
                      <a:pt x="513" y="71"/>
                    </a:lnTo>
                    <a:lnTo>
                      <a:pt x="525" y="81"/>
                    </a:lnTo>
                    <a:lnTo>
                      <a:pt x="536" y="92"/>
                    </a:lnTo>
                    <a:lnTo>
                      <a:pt x="546" y="102"/>
                    </a:lnTo>
                    <a:lnTo>
                      <a:pt x="556" y="114"/>
                    </a:lnTo>
                    <a:lnTo>
                      <a:pt x="565" y="126"/>
                    </a:lnTo>
                    <a:lnTo>
                      <a:pt x="574" y="138"/>
                    </a:lnTo>
                    <a:lnTo>
                      <a:pt x="582" y="151"/>
                    </a:lnTo>
                    <a:lnTo>
                      <a:pt x="590" y="164"/>
                    </a:lnTo>
                    <a:lnTo>
                      <a:pt x="596" y="178"/>
                    </a:lnTo>
                    <a:lnTo>
                      <a:pt x="602" y="191"/>
                    </a:lnTo>
                    <a:lnTo>
                      <a:pt x="608" y="206"/>
                    </a:lnTo>
                    <a:lnTo>
                      <a:pt x="614" y="221"/>
                    </a:lnTo>
                    <a:lnTo>
                      <a:pt x="619" y="236"/>
                    </a:lnTo>
                    <a:lnTo>
                      <a:pt x="622" y="250"/>
                    </a:lnTo>
                    <a:lnTo>
                      <a:pt x="625" y="267"/>
                    </a:lnTo>
                    <a:lnTo>
                      <a:pt x="626" y="282"/>
                    </a:lnTo>
                    <a:lnTo>
                      <a:pt x="628" y="298"/>
                    </a:lnTo>
                    <a:lnTo>
                      <a:pt x="628" y="314"/>
                    </a:lnTo>
                    <a:lnTo>
                      <a:pt x="628" y="330"/>
                    </a:lnTo>
                    <a:lnTo>
                      <a:pt x="626" y="345"/>
                    </a:lnTo>
                    <a:lnTo>
                      <a:pt x="625" y="362"/>
                    </a:lnTo>
                    <a:lnTo>
                      <a:pt x="622" y="376"/>
                    </a:lnTo>
                    <a:lnTo>
                      <a:pt x="619" y="391"/>
                    </a:lnTo>
                    <a:lnTo>
                      <a:pt x="614" y="408"/>
                    </a:lnTo>
                    <a:lnTo>
                      <a:pt x="608" y="421"/>
                    </a:lnTo>
                    <a:lnTo>
                      <a:pt x="602" y="436"/>
                    </a:lnTo>
                    <a:lnTo>
                      <a:pt x="596" y="449"/>
                    </a:lnTo>
                    <a:lnTo>
                      <a:pt x="590" y="462"/>
                    </a:lnTo>
                    <a:lnTo>
                      <a:pt x="582" y="476"/>
                    </a:lnTo>
                    <a:lnTo>
                      <a:pt x="574" y="489"/>
                    </a:lnTo>
                    <a:lnTo>
                      <a:pt x="565" y="501"/>
                    </a:lnTo>
                    <a:lnTo>
                      <a:pt x="556" y="513"/>
                    </a:lnTo>
                    <a:lnTo>
                      <a:pt x="546" y="525"/>
                    </a:lnTo>
                    <a:lnTo>
                      <a:pt x="536" y="535"/>
                    </a:lnTo>
                    <a:lnTo>
                      <a:pt x="525" y="545"/>
                    </a:lnTo>
                    <a:lnTo>
                      <a:pt x="513" y="556"/>
                    </a:lnTo>
                    <a:lnTo>
                      <a:pt x="501" y="565"/>
                    </a:lnTo>
                    <a:lnTo>
                      <a:pt x="490" y="574"/>
                    </a:lnTo>
                    <a:lnTo>
                      <a:pt x="476" y="581"/>
                    </a:lnTo>
                    <a:lnTo>
                      <a:pt x="463" y="590"/>
                    </a:lnTo>
                    <a:lnTo>
                      <a:pt x="450" y="596"/>
                    </a:lnTo>
                    <a:lnTo>
                      <a:pt x="436" y="602"/>
                    </a:lnTo>
                    <a:lnTo>
                      <a:pt x="421" y="608"/>
                    </a:lnTo>
                    <a:lnTo>
                      <a:pt x="408" y="614"/>
                    </a:lnTo>
                    <a:lnTo>
                      <a:pt x="393" y="618"/>
                    </a:lnTo>
                    <a:lnTo>
                      <a:pt x="377" y="621"/>
                    </a:lnTo>
                    <a:lnTo>
                      <a:pt x="362" y="624"/>
                    </a:lnTo>
                    <a:lnTo>
                      <a:pt x="346" y="625"/>
                    </a:lnTo>
                    <a:lnTo>
                      <a:pt x="331" y="627"/>
                    </a:lnTo>
                    <a:lnTo>
                      <a:pt x="315" y="627"/>
                    </a:lnTo>
                    <a:lnTo>
                      <a:pt x="298" y="627"/>
                    </a:lnTo>
                    <a:lnTo>
                      <a:pt x="282" y="625"/>
                    </a:lnTo>
                    <a:lnTo>
                      <a:pt x="267" y="624"/>
                    </a:lnTo>
                    <a:lnTo>
                      <a:pt x="251" y="621"/>
                    </a:lnTo>
                    <a:lnTo>
                      <a:pt x="236" y="618"/>
                    </a:lnTo>
                    <a:lnTo>
                      <a:pt x="221" y="614"/>
                    </a:lnTo>
                    <a:lnTo>
                      <a:pt x="206" y="608"/>
                    </a:lnTo>
                    <a:lnTo>
                      <a:pt x="192" y="602"/>
                    </a:lnTo>
                    <a:lnTo>
                      <a:pt x="178" y="596"/>
                    </a:lnTo>
                    <a:lnTo>
                      <a:pt x="165" y="590"/>
                    </a:lnTo>
                    <a:lnTo>
                      <a:pt x="151" y="581"/>
                    </a:lnTo>
                    <a:lnTo>
                      <a:pt x="138" y="574"/>
                    </a:lnTo>
                    <a:lnTo>
                      <a:pt x="126" y="565"/>
                    </a:lnTo>
                    <a:lnTo>
                      <a:pt x="114" y="556"/>
                    </a:lnTo>
                    <a:lnTo>
                      <a:pt x="103" y="545"/>
                    </a:lnTo>
                    <a:lnTo>
                      <a:pt x="92" y="535"/>
                    </a:lnTo>
                    <a:lnTo>
                      <a:pt x="82" y="525"/>
                    </a:lnTo>
                    <a:lnTo>
                      <a:pt x="71" y="513"/>
                    </a:lnTo>
                    <a:lnTo>
                      <a:pt x="62" y="501"/>
                    </a:lnTo>
                    <a:lnTo>
                      <a:pt x="54" y="489"/>
                    </a:lnTo>
                    <a:lnTo>
                      <a:pt x="46" y="476"/>
                    </a:lnTo>
                    <a:lnTo>
                      <a:pt x="39" y="462"/>
                    </a:lnTo>
                    <a:lnTo>
                      <a:pt x="31" y="449"/>
                    </a:lnTo>
                    <a:lnTo>
                      <a:pt x="25" y="436"/>
                    </a:lnTo>
                    <a:lnTo>
                      <a:pt x="19" y="421"/>
                    </a:lnTo>
                    <a:lnTo>
                      <a:pt x="15" y="408"/>
                    </a:lnTo>
                    <a:lnTo>
                      <a:pt x="11" y="391"/>
                    </a:lnTo>
                    <a:lnTo>
                      <a:pt x="6" y="376"/>
                    </a:lnTo>
                    <a:lnTo>
                      <a:pt x="3" y="362"/>
                    </a:lnTo>
                    <a:lnTo>
                      <a:pt x="2" y="345"/>
                    </a:lnTo>
                    <a:lnTo>
                      <a:pt x="0" y="330"/>
                    </a:lnTo>
                    <a:lnTo>
                      <a:pt x="0" y="314"/>
                    </a:lnTo>
                    <a:close/>
                  </a:path>
                </a:pathLst>
              </a:custGeom>
              <a:solidFill>
                <a:srgbClr val="00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3" name="Freeform 145"/>
              <p:cNvSpPr>
                <a:spLocks noChangeAspect="1"/>
              </p:cNvSpPr>
              <p:nvPr/>
            </p:nvSpPr>
            <p:spPr bwMode="auto">
              <a:xfrm rot="5400000">
                <a:off x="1597" y="782"/>
                <a:ext cx="1164" cy="1162"/>
              </a:xfrm>
              <a:custGeom>
                <a:avLst/>
                <a:gdLst>
                  <a:gd name="T0" fmla="*/ 289673 w 622"/>
                  <a:gd name="T1" fmla="*/ 41289206 h 621"/>
                  <a:gd name="T2" fmla="*/ 1652972 w 622"/>
                  <a:gd name="T3" fmla="*/ 34483733 h 621"/>
                  <a:gd name="T4" fmla="*/ 3736543 w 622"/>
                  <a:gd name="T5" fmla="*/ 28137546 h 621"/>
                  <a:gd name="T6" fmla="*/ 6648457 w 622"/>
                  <a:gd name="T7" fmla="*/ 22222034 h 621"/>
                  <a:gd name="T8" fmla="*/ 10542981 w 622"/>
                  <a:gd name="T9" fmla="*/ 16695893 h 621"/>
                  <a:gd name="T10" fmla="*/ 15110721 w 622"/>
                  <a:gd name="T11" fmla="*/ 11875975 h 621"/>
                  <a:gd name="T12" fmla="*/ 20455335 w 622"/>
                  <a:gd name="T13" fmla="*/ 7701489 h 621"/>
                  <a:gd name="T14" fmla="*/ 26196535 w 622"/>
                  <a:gd name="T15" fmla="*/ 4429026 h 621"/>
                  <a:gd name="T16" fmla="*/ 32645946 w 622"/>
                  <a:gd name="T17" fmla="*/ 2078406 h 621"/>
                  <a:gd name="T18" fmla="*/ 39124059 w 622"/>
                  <a:gd name="T19" fmla="*/ 471619 h 621"/>
                  <a:gd name="T20" fmla="*/ 46271388 w 622"/>
                  <a:gd name="T21" fmla="*/ 0 h 621"/>
                  <a:gd name="T22" fmla="*/ 53255912 w 622"/>
                  <a:gd name="T23" fmla="*/ 471619 h 621"/>
                  <a:gd name="T24" fmla="*/ 59908198 w 622"/>
                  <a:gd name="T25" fmla="*/ 2078406 h 621"/>
                  <a:gd name="T26" fmla="*/ 66318486 w 622"/>
                  <a:gd name="T27" fmla="*/ 4429026 h 621"/>
                  <a:gd name="T28" fmla="*/ 71924965 w 622"/>
                  <a:gd name="T29" fmla="*/ 7701489 h 621"/>
                  <a:gd name="T30" fmla="*/ 77270211 w 622"/>
                  <a:gd name="T31" fmla="*/ 11875975 h 621"/>
                  <a:gd name="T32" fmla="*/ 81837372 w 622"/>
                  <a:gd name="T33" fmla="*/ 16695893 h 621"/>
                  <a:gd name="T34" fmla="*/ 85577173 w 622"/>
                  <a:gd name="T35" fmla="*/ 22222034 h 621"/>
                  <a:gd name="T36" fmla="*/ 88672803 w 622"/>
                  <a:gd name="T37" fmla="*/ 28137546 h 621"/>
                  <a:gd name="T38" fmla="*/ 90855249 w 622"/>
                  <a:gd name="T39" fmla="*/ 34483733 h 621"/>
                  <a:gd name="T40" fmla="*/ 91920955 w 622"/>
                  <a:gd name="T41" fmla="*/ 41289206 h 621"/>
                  <a:gd name="T42" fmla="*/ 92225232 w 622"/>
                  <a:gd name="T43" fmla="*/ 48217658 h 621"/>
                  <a:gd name="T44" fmla="*/ 91365644 w 622"/>
                  <a:gd name="T45" fmla="*/ 55016757 h 621"/>
                  <a:gd name="T46" fmla="*/ 89550770 w 622"/>
                  <a:gd name="T47" fmla="*/ 61700806 h 621"/>
                  <a:gd name="T48" fmla="*/ 86591472 w 622"/>
                  <a:gd name="T49" fmla="*/ 67774756 h 621"/>
                  <a:gd name="T50" fmla="*/ 83195367 w 622"/>
                  <a:gd name="T51" fmla="*/ 73543977 h 621"/>
                  <a:gd name="T52" fmla="*/ 78754561 w 622"/>
                  <a:gd name="T53" fmla="*/ 78446032 h 621"/>
                  <a:gd name="T54" fmla="*/ 73667067 w 622"/>
                  <a:gd name="T55" fmla="*/ 82703329 h 621"/>
                  <a:gd name="T56" fmla="*/ 68211259 w 622"/>
                  <a:gd name="T57" fmla="*/ 86249935 h 621"/>
                  <a:gd name="T58" fmla="*/ 61952588 w 622"/>
                  <a:gd name="T59" fmla="*/ 89056137 h 621"/>
                  <a:gd name="T60" fmla="*/ 55482554 w 622"/>
                  <a:gd name="T61" fmla="*/ 90863518 h 621"/>
                  <a:gd name="T62" fmla="*/ 48644060 w 622"/>
                  <a:gd name="T63" fmla="*/ 91748107 h 621"/>
                  <a:gd name="T64" fmla="*/ 41541433 w 622"/>
                  <a:gd name="T65" fmla="*/ 91748107 h 621"/>
                  <a:gd name="T66" fmla="*/ 34733410 w 622"/>
                  <a:gd name="T67" fmla="*/ 90380629 h 621"/>
                  <a:gd name="T68" fmla="*/ 28195761 w 622"/>
                  <a:gd name="T69" fmla="*/ 88149475 h 621"/>
                  <a:gd name="T70" fmla="*/ 22257359 w 622"/>
                  <a:gd name="T71" fmla="*/ 85240742 h 621"/>
                  <a:gd name="T72" fmla="*/ 16719468 w 622"/>
                  <a:gd name="T73" fmla="*/ 81354633 h 621"/>
                  <a:gd name="T74" fmla="*/ 12099666 w 622"/>
                  <a:gd name="T75" fmla="*/ 76788051 h 621"/>
                  <a:gd name="T76" fmla="*/ 8006460 w 622"/>
                  <a:gd name="T77" fmla="*/ 71632822 h 621"/>
                  <a:gd name="T78" fmla="*/ 4619199 w 622"/>
                  <a:gd name="T79" fmla="*/ 65878260 h 621"/>
                  <a:gd name="T80" fmla="*/ 2202460 w 622"/>
                  <a:gd name="T81" fmla="*/ 59812453 h 621"/>
                  <a:gd name="T82" fmla="*/ 471998 w 622"/>
                  <a:gd name="T83" fmla="*/ 52986197 h 621"/>
                  <a:gd name="T84" fmla="*/ 0 w 622"/>
                  <a:gd name="T85" fmla="*/ 45843123 h 6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22" h="621">
                    <a:moveTo>
                      <a:pt x="0" y="310"/>
                    </a:moveTo>
                    <a:lnTo>
                      <a:pt x="0" y="294"/>
                    </a:lnTo>
                    <a:lnTo>
                      <a:pt x="2" y="279"/>
                    </a:lnTo>
                    <a:lnTo>
                      <a:pt x="3" y="263"/>
                    </a:lnTo>
                    <a:lnTo>
                      <a:pt x="6" y="248"/>
                    </a:lnTo>
                    <a:lnTo>
                      <a:pt x="11" y="233"/>
                    </a:lnTo>
                    <a:lnTo>
                      <a:pt x="15" y="218"/>
                    </a:lnTo>
                    <a:lnTo>
                      <a:pt x="19" y="203"/>
                    </a:lnTo>
                    <a:lnTo>
                      <a:pt x="25" y="190"/>
                    </a:lnTo>
                    <a:lnTo>
                      <a:pt x="31" y="175"/>
                    </a:lnTo>
                    <a:lnTo>
                      <a:pt x="37" y="162"/>
                    </a:lnTo>
                    <a:lnTo>
                      <a:pt x="45" y="150"/>
                    </a:lnTo>
                    <a:lnTo>
                      <a:pt x="54" y="137"/>
                    </a:lnTo>
                    <a:lnTo>
                      <a:pt x="62" y="125"/>
                    </a:lnTo>
                    <a:lnTo>
                      <a:pt x="71" y="113"/>
                    </a:lnTo>
                    <a:lnTo>
                      <a:pt x="82" y="101"/>
                    </a:lnTo>
                    <a:lnTo>
                      <a:pt x="92" y="91"/>
                    </a:lnTo>
                    <a:lnTo>
                      <a:pt x="102" y="80"/>
                    </a:lnTo>
                    <a:lnTo>
                      <a:pt x="113" y="70"/>
                    </a:lnTo>
                    <a:lnTo>
                      <a:pt x="125" y="61"/>
                    </a:lnTo>
                    <a:lnTo>
                      <a:pt x="138" y="52"/>
                    </a:lnTo>
                    <a:lnTo>
                      <a:pt x="150" y="45"/>
                    </a:lnTo>
                    <a:lnTo>
                      <a:pt x="163" y="37"/>
                    </a:lnTo>
                    <a:lnTo>
                      <a:pt x="177" y="30"/>
                    </a:lnTo>
                    <a:lnTo>
                      <a:pt x="190" y="24"/>
                    </a:lnTo>
                    <a:lnTo>
                      <a:pt x="205" y="18"/>
                    </a:lnTo>
                    <a:lnTo>
                      <a:pt x="220" y="14"/>
                    </a:lnTo>
                    <a:lnTo>
                      <a:pt x="234" y="9"/>
                    </a:lnTo>
                    <a:lnTo>
                      <a:pt x="249" y="6"/>
                    </a:lnTo>
                    <a:lnTo>
                      <a:pt x="264" y="3"/>
                    </a:lnTo>
                    <a:lnTo>
                      <a:pt x="280" y="2"/>
                    </a:lnTo>
                    <a:lnTo>
                      <a:pt x="295" y="0"/>
                    </a:lnTo>
                    <a:lnTo>
                      <a:pt x="312" y="0"/>
                    </a:lnTo>
                    <a:lnTo>
                      <a:pt x="328" y="0"/>
                    </a:lnTo>
                    <a:lnTo>
                      <a:pt x="344" y="2"/>
                    </a:lnTo>
                    <a:lnTo>
                      <a:pt x="359" y="3"/>
                    </a:lnTo>
                    <a:lnTo>
                      <a:pt x="374" y="6"/>
                    </a:lnTo>
                    <a:lnTo>
                      <a:pt x="389" y="9"/>
                    </a:lnTo>
                    <a:lnTo>
                      <a:pt x="404" y="14"/>
                    </a:lnTo>
                    <a:lnTo>
                      <a:pt x="418" y="18"/>
                    </a:lnTo>
                    <a:lnTo>
                      <a:pt x="432" y="24"/>
                    </a:lnTo>
                    <a:lnTo>
                      <a:pt x="447" y="30"/>
                    </a:lnTo>
                    <a:lnTo>
                      <a:pt x="460" y="37"/>
                    </a:lnTo>
                    <a:lnTo>
                      <a:pt x="472" y="45"/>
                    </a:lnTo>
                    <a:lnTo>
                      <a:pt x="485" y="52"/>
                    </a:lnTo>
                    <a:lnTo>
                      <a:pt x="497" y="61"/>
                    </a:lnTo>
                    <a:lnTo>
                      <a:pt x="509" y="70"/>
                    </a:lnTo>
                    <a:lnTo>
                      <a:pt x="521" y="80"/>
                    </a:lnTo>
                    <a:lnTo>
                      <a:pt x="531" y="91"/>
                    </a:lnTo>
                    <a:lnTo>
                      <a:pt x="541" y="101"/>
                    </a:lnTo>
                    <a:lnTo>
                      <a:pt x="552" y="113"/>
                    </a:lnTo>
                    <a:lnTo>
                      <a:pt x="561" y="125"/>
                    </a:lnTo>
                    <a:lnTo>
                      <a:pt x="570" y="137"/>
                    </a:lnTo>
                    <a:lnTo>
                      <a:pt x="577" y="150"/>
                    </a:lnTo>
                    <a:lnTo>
                      <a:pt x="584" y="162"/>
                    </a:lnTo>
                    <a:lnTo>
                      <a:pt x="592" y="175"/>
                    </a:lnTo>
                    <a:lnTo>
                      <a:pt x="598" y="190"/>
                    </a:lnTo>
                    <a:lnTo>
                      <a:pt x="604" y="203"/>
                    </a:lnTo>
                    <a:lnTo>
                      <a:pt x="608" y="218"/>
                    </a:lnTo>
                    <a:lnTo>
                      <a:pt x="613" y="233"/>
                    </a:lnTo>
                    <a:lnTo>
                      <a:pt x="616" y="248"/>
                    </a:lnTo>
                    <a:lnTo>
                      <a:pt x="619" y="263"/>
                    </a:lnTo>
                    <a:lnTo>
                      <a:pt x="620" y="279"/>
                    </a:lnTo>
                    <a:lnTo>
                      <a:pt x="622" y="294"/>
                    </a:lnTo>
                    <a:lnTo>
                      <a:pt x="622" y="310"/>
                    </a:lnTo>
                    <a:lnTo>
                      <a:pt x="622" y="326"/>
                    </a:lnTo>
                    <a:lnTo>
                      <a:pt x="620" y="343"/>
                    </a:lnTo>
                    <a:lnTo>
                      <a:pt x="619" y="358"/>
                    </a:lnTo>
                    <a:lnTo>
                      <a:pt x="616" y="372"/>
                    </a:lnTo>
                    <a:lnTo>
                      <a:pt x="613" y="387"/>
                    </a:lnTo>
                    <a:lnTo>
                      <a:pt x="608" y="404"/>
                    </a:lnTo>
                    <a:lnTo>
                      <a:pt x="604" y="417"/>
                    </a:lnTo>
                    <a:lnTo>
                      <a:pt x="598" y="432"/>
                    </a:lnTo>
                    <a:lnTo>
                      <a:pt x="592" y="445"/>
                    </a:lnTo>
                    <a:lnTo>
                      <a:pt x="584" y="458"/>
                    </a:lnTo>
                    <a:lnTo>
                      <a:pt x="577" y="472"/>
                    </a:lnTo>
                    <a:lnTo>
                      <a:pt x="570" y="484"/>
                    </a:lnTo>
                    <a:lnTo>
                      <a:pt x="561" y="497"/>
                    </a:lnTo>
                    <a:lnTo>
                      <a:pt x="552" y="507"/>
                    </a:lnTo>
                    <a:lnTo>
                      <a:pt x="541" y="519"/>
                    </a:lnTo>
                    <a:lnTo>
                      <a:pt x="531" y="530"/>
                    </a:lnTo>
                    <a:lnTo>
                      <a:pt x="521" y="540"/>
                    </a:lnTo>
                    <a:lnTo>
                      <a:pt x="509" y="550"/>
                    </a:lnTo>
                    <a:lnTo>
                      <a:pt x="497" y="559"/>
                    </a:lnTo>
                    <a:lnTo>
                      <a:pt x="485" y="568"/>
                    </a:lnTo>
                    <a:lnTo>
                      <a:pt x="472" y="576"/>
                    </a:lnTo>
                    <a:lnTo>
                      <a:pt x="460" y="583"/>
                    </a:lnTo>
                    <a:lnTo>
                      <a:pt x="447" y="590"/>
                    </a:lnTo>
                    <a:lnTo>
                      <a:pt x="432" y="596"/>
                    </a:lnTo>
                    <a:lnTo>
                      <a:pt x="418" y="602"/>
                    </a:lnTo>
                    <a:lnTo>
                      <a:pt x="404" y="607"/>
                    </a:lnTo>
                    <a:lnTo>
                      <a:pt x="389" y="611"/>
                    </a:lnTo>
                    <a:lnTo>
                      <a:pt x="374" y="614"/>
                    </a:lnTo>
                    <a:lnTo>
                      <a:pt x="359" y="617"/>
                    </a:lnTo>
                    <a:lnTo>
                      <a:pt x="344" y="620"/>
                    </a:lnTo>
                    <a:lnTo>
                      <a:pt x="328" y="620"/>
                    </a:lnTo>
                    <a:lnTo>
                      <a:pt x="312" y="621"/>
                    </a:lnTo>
                    <a:lnTo>
                      <a:pt x="295" y="620"/>
                    </a:lnTo>
                    <a:lnTo>
                      <a:pt x="280" y="620"/>
                    </a:lnTo>
                    <a:lnTo>
                      <a:pt x="264" y="617"/>
                    </a:lnTo>
                    <a:lnTo>
                      <a:pt x="249" y="614"/>
                    </a:lnTo>
                    <a:lnTo>
                      <a:pt x="234" y="611"/>
                    </a:lnTo>
                    <a:lnTo>
                      <a:pt x="220" y="607"/>
                    </a:lnTo>
                    <a:lnTo>
                      <a:pt x="205" y="602"/>
                    </a:lnTo>
                    <a:lnTo>
                      <a:pt x="190" y="596"/>
                    </a:lnTo>
                    <a:lnTo>
                      <a:pt x="177" y="590"/>
                    </a:lnTo>
                    <a:lnTo>
                      <a:pt x="163" y="583"/>
                    </a:lnTo>
                    <a:lnTo>
                      <a:pt x="150" y="576"/>
                    </a:lnTo>
                    <a:lnTo>
                      <a:pt x="138" y="568"/>
                    </a:lnTo>
                    <a:lnTo>
                      <a:pt x="125" y="559"/>
                    </a:lnTo>
                    <a:lnTo>
                      <a:pt x="113" y="550"/>
                    </a:lnTo>
                    <a:lnTo>
                      <a:pt x="102" y="540"/>
                    </a:lnTo>
                    <a:lnTo>
                      <a:pt x="92" y="530"/>
                    </a:lnTo>
                    <a:lnTo>
                      <a:pt x="82" y="519"/>
                    </a:lnTo>
                    <a:lnTo>
                      <a:pt x="71" y="507"/>
                    </a:lnTo>
                    <a:lnTo>
                      <a:pt x="62" y="497"/>
                    </a:lnTo>
                    <a:lnTo>
                      <a:pt x="54" y="484"/>
                    </a:lnTo>
                    <a:lnTo>
                      <a:pt x="45" y="472"/>
                    </a:lnTo>
                    <a:lnTo>
                      <a:pt x="37" y="458"/>
                    </a:lnTo>
                    <a:lnTo>
                      <a:pt x="31" y="445"/>
                    </a:lnTo>
                    <a:lnTo>
                      <a:pt x="25" y="432"/>
                    </a:lnTo>
                    <a:lnTo>
                      <a:pt x="19" y="417"/>
                    </a:lnTo>
                    <a:lnTo>
                      <a:pt x="15" y="404"/>
                    </a:lnTo>
                    <a:lnTo>
                      <a:pt x="11" y="387"/>
                    </a:lnTo>
                    <a:lnTo>
                      <a:pt x="6" y="372"/>
                    </a:lnTo>
                    <a:lnTo>
                      <a:pt x="3" y="358"/>
                    </a:lnTo>
                    <a:lnTo>
                      <a:pt x="2" y="343"/>
                    </a:lnTo>
                    <a:lnTo>
                      <a:pt x="0" y="326"/>
                    </a:lnTo>
                    <a:lnTo>
                      <a:pt x="0" y="310"/>
                    </a:lnTo>
                    <a:close/>
                  </a:path>
                </a:pathLst>
              </a:custGeom>
              <a:solidFill>
                <a:srgbClr val="02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4" name="Freeform 146"/>
              <p:cNvSpPr>
                <a:spLocks noChangeAspect="1"/>
              </p:cNvSpPr>
              <p:nvPr/>
            </p:nvSpPr>
            <p:spPr bwMode="auto">
              <a:xfrm rot="5400000">
                <a:off x="1592" y="801"/>
                <a:ext cx="1155" cy="1153"/>
              </a:xfrm>
              <a:custGeom>
                <a:avLst/>
                <a:gdLst>
                  <a:gd name="T0" fmla="*/ 473997 w 617"/>
                  <a:gd name="T1" fmla="*/ 41327724 h 616"/>
                  <a:gd name="T2" fmla="*/ 1518005 w 617"/>
                  <a:gd name="T3" fmla="*/ 34498454 h 616"/>
                  <a:gd name="T4" fmla="*/ 3750019 w 617"/>
                  <a:gd name="T5" fmla="*/ 28167708 h 616"/>
                  <a:gd name="T6" fmla="*/ 6838090 w 617"/>
                  <a:gd name="T7" fmla="*/ 22175288 h 616"/>
                  <a:gd name="T8" fmla="*/ 10589693 w 617"/>
                  <a:gd name="T9" fmla="*/ 16870234 h 616"/>
                  <a:gd name="T10" fmla="*/ 15228175 w 617"/>
                  <a:gd name="T11" fmla="*/ 11947223 h 616"/>
                  <a:gd name="T12" fmla="*/ 20396549 w 617"/>
                  <a:gd name="T13" fmla="*/ 7735644 h 616"/>
                  <a:gd name="T14" fmla="*/ 26128743 w 617"/>
                  <a:gd name="T15" fmla="*/ 4475544 h 616"/>
                  <a:gd name="T16" fmla="*/ 32358021 w 617"/>
                  <a:gd name="T17" fmla="*/ 2087673 h 616"/>
                  <a:gd name="T18" fmla="*/ 38949837 w 617"/>
                  <a:gd name="T19" fmla="*/ 473552 h 616"/>
                  <a:gd name="T20" fmla="*/ 46049060 w 617"/>
                  <a:gd name="T21" fmla="*/ 0 h 616"/>
                  <a:gd name="T22" fmla="*/ 53072170 w 617"/>
                  <a:gd name="T23" fmla="*/ 473552 h 616"/>
                  <a:gd name="T24" fmla="*/ 59844118 w 617"/>
                  <a:gd name="T25" fmla="*/ 2087673 h 616"/>
                  <a:gd name="T26" fmla="*/ 65893838 w 617"/>
                  <a:gd name="T27" fmla="*/ 4475544 h 616"/>
                  <a:gd name="T28" fmla="*/ 71712636 w 617"/>
                  <a:gd name="T29" fmla="*/ 7735644 h 616"/>
                  <a:gd name="T30" fmla="*/ 76975005 w 617"/>
                  <a:gd name="T31" fmla="*/ 11947223 h 616"/>
                  <a:gd name="T32" fmla="*/ 81417489 w 617"/>
                  <a:gd name="T33" fmla="*/ 16870234 h 616"/>
                  <a:gd name="T34" fmla="*/ 85515790 w 617"/>
                  <a:gd name="T35" fmla="*/ 22175288 h 616"/>
                  <a:gd name="T36" fmla="*/ 88455149 w 617"/>
                  <a:gd name="T37" fmla="*/ 28167708 h 616"/>
                  <a:gd name="T38" fmla="*/ 90540353 w 617"/>
                  <a:gd name="T39" fmla="*/ 34498454 h 616"/>
                  <a:gd name="T40" fmla="*/ 91867281 w 617"/>
                  <a:gd name="T41" fmla="*/ 41327724 h 616"/>
                  <a:gd name="T42" fmla="*/ 92022032 w 617"/>
                  <a:gd name="T43" fmla="*/ 48090118 h 616"/>
                  <a:gd name="T44" fmla="*/ 91187095 w 617"/>
                  <a:gd name="T45" fmla="*/ 55172909 h 616"/>
                  <a:gd name="T46" fmla="*/ 89179246 w 617"/>
                  <a:gd name="T47" fmla="*/ 61651949 h 616"/>
                  <a:gd name="T48" fmla="*/ 86544966 w 617"/>
                  <a:gd name="T49" fmla="*/ 67747830 h 616"/>
                  <a:gd name="T50" fmla="*/ 82950842 w 617"/>
                  <a:gd name="T51" fmla="*/ 73239910 h 616"/>
                  <a:gd name="T52" fmla="*/ 78649564 w 617"/>
                  <a:gd name="T53" fmla="*/ 78165477 h 616"/>
                  <a:gd name="T54" fmla="*/ 73717081 w 617"/>
                  <a:gd name="T55" fmla="*/ 82640685 h 616"/>
                  <a:gd name="T56" fmla="*/ 67896546 w 617"/>
                  <a:gd name="T57" fmla="*/ 86022603 h 616"/>
                  <a:gd name="T58" fmla="*/ 61751229 w 617"/>
                  <a:gd name="T59" fmla="*/ 88942912 h 616"/>
                  <a:gd name="T60" fmla="*/ 55303414 w 617"/>
                  <a:gd name="T61" fmla="*/ 90835674 h 616"/>
                  <a:gd name="T62" fmla="*/ 48430035 w 617"/>
                  <a:gd name="T63" fmla="*/ 91669883 h 616"/>
                  <a:gd name="T64" fmla="*/ 41382263 w 617"/>
                  <a:gd name="T65" fmla="*/ 91387263 h 616"/>
                  <a:gd name="T66" fmla="*/ 34422495 w 617"/>
                  <a:gd name="T67" fmla="*/ 90318438 h 616"/>
                  <a:gd name="T68" fmla="*/ 28056446 w 617"/>
                  <a:gd name="T69" fmla="*/ 88108507 h 616"/>
                  <a:gd name="T70" fmla="*/ 22106369 w 617"/>
                  <a:gd name="T71" fmla="*/ 85004358 h 616"/>
                  <a:gd name="T72" fmla="*/ 16898983 w 617"/>
                  <a:gd name="T73" fmla="*/ 81279535 h 616"/>
                  <a:gd name="T74" fmla="*/ 11965867 w 617"/>
                  <a:gd name="T75" fmla="*/ 76648954 h 616"/>
                  <a:gd name="T76" fmla="*/ 8052978 w 617"/>
                  <a:gd name="T77" fmla="*/ 71595591 h 616"/>
                  <a:gd name="T78" fmla="*/ 4638353 w 617"/>
                  <a:gd name="T79" fmla="*/ 65749928 h 616"/>
                  <a:gd name="T80" fmla="*/ 2210764 w 617"/>
                  <a:gd name="T81" fmla="*/ 59734347 h 616"/>
                  <a:gd name="T82" fmla="*/ 728348 w 617"/>
                  <a:gd name="T83" fmla="*/ 52818937 h 616"/>
                  <a:gd name="T84" fmla="*/ 0 w 617"/>
                  <a:gd name="T85" fmla="*/ 45958303 h 61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7" h="616">
                    <a:moveTo>
                      <a:pt x="0" y="309"/>
                    </a:moveTo>
                    <a:lnTo>
                      <a:pt x="2" y="292"/>
                    </a:lnTo>
                    <a:lnTo>
                      <a:pt x="3" y="278"/>
                    </a:lnTo>
                    <a:lnTo>
                      <a:pt x="5" y="261"/>
                    </a:lnTo>
                    <a:lnTo>
                      <a:pt x="8" y="246"/>
                    </a:lnTo>
                    <a:lnTo>
                      <a:pt x="10" y="232"/>
                    </a:lnTo>
                    <a:lnTo>
                      <a:pt x="15" y="217"/>
                    </a:lnTo>
                    <a:lnTo>
                      <a:pt x="19" y="202"/>
                    </a:lnTo>
                    <a:lnTo>
                      <a:pt x="25" y="189"/>
                    </a:lnTo>
                    <a:lnTo>
                      <a:pt x="31" y="174"/>
                    </a:lnTo>
                    <a:lnTo>
                      <a:pt x="39" y="162"/>
                    </a:lnTo>
                    <a:lnTo>
                      <a:pt x="46" y="149"/>
                    </a:lnTo>
                    <a:lnTo>
                      <a:pt x="54" y="135"/>
                    </a:lnTo>
                    <a:lnTo>
                      <a:pt x="62" y="123"/>
                    </a:lnTo>
                    <a:lnTo>
                      <a:pt x="71" y="113"/>
                    </a:lnTo>
                    <a:lnTo>
                      <a:pt x="80" y="101"/>
                    </a:lnTo>
                    <a:lnTo>
                      <a:pt x="91" y="91"/>
                    </a:lnTo>
                    <a:lnTo>
                      <a:pt x="102" y="80"/>
                    </a:lnTo>
                    <a:lnTo>
                      <a:pt x="113" y="70"/>
                    </a:lnTo>
                    <a:lnTo>
                      <a:pt x="125" y="61"/>
                    </a:lnTo>
                    <a:lnTo>
                      <a:pt x="137" y="52"/>
                    </a:lnTo>
                    <a:lnTo>
                      <a:pt x="148" y="45"/>
                    </a:lnTo>
                    <a:lnTo>
                      <a:pt x="162" y="37"/>
                    </a:lnTo>
                    <a:lnTo>
                      <a:pt x="175" y="30"/>
                    </a:lnTo>
                    <a:lnTo>
                      <a:pt x="188" y="24"/>
                    </a:lnTo>
                    <a:lnTo>
                      <a:pt x="203" y="18"/>
                    </a:lnTo>
                    <a:lnTo>
                      <a:pt x="217" y="14"/>
                    </a:lnTo>
                    <a:lnTo>
                      <a:pt x="231" y="9"/>
                    </a:lnTo>
                    <a:lnTo>
                      <a:pt x="246" y="6"/>
                    </a:lnTo>
                    <a:lnTo>
                      <a:pt x="261" y="3"/>
                    </a:lnTo>
                    <a:lnTo>
                      <a:pt x="277" y="2"/>
                    </a:lnTo>
                    <a:lnTo>
                      <a:pt x="292" y="0"/>
                    </a:lnTo>
                    <a:lnTo>
                      <a:pt x="309" y="0"/>
                    </a:lnTo>
                    <a:lnTo>
                      <a:pt x="325" y="0"/>
                    </a:lnTo>
                    <a:lnTo>
                      <a:pt x="340" y="2"/>
                    </a:lnTo>
                    <a:lnTo>
                      <a:pt x="356" y="3"/>
                    </a:lnTo>
                    <a:lnTo>
                      <a:pt x="371" y="6"/>
                    </a:lnTo>
                    <a:lnTo>
                      <a:pt x="386" y="9"/>
                    </a:lnTo>
                    <a:lnTo>
                      <a:pt x="401" y="14"/>
                    </a:lnTo>
                    <a:lnTo>
                      <a:pt x="414" y="18"/>
                    </a:lnTo>
                    <a:lnTo>
                      <a:pt x="429" y="24"/>
                    </a:lnTo>
                    <a:lnTo>
                      <a:pt x="442" y="30"/>
                    </a:lnTo>
                    <a:lnTo>
                      <a:pt x="455" y="37"/>
                    </a:lnTo>
                    <a:lnTo>
                      <a:pt x="469" y="45"/>
                    </a:lnTo>
                    <a:lnTo>
                      <a:pt x="481" y="52"/>
                    </a:lnTo>
                    <a:lnTo>
                      <a:pt x="494" y="61"/>
                    </a:lnTo>
                    <a:lnTo>
                      <a:pt x="504" y="70"/>
                    </a:lnTo>
                    <a:lnTo>
                      <a:pt x="516" y="80"/>
                    </a:lnTo>
                    <a:lnTo>
                      <a:pt x="527" y="91"/>
                    </a:lnTo>
                    <a:lnTo>
                      <a:pt x="537" y="101"/>
                    </a:lnTo>
                    <a:lnTo>
                      <a:pt x="546" y="113"/>
                    </a:lnTo>
                    <a:lnTo>
                      <a:pt x="556" y="123"/>
                    </a:lnTo>
                    <a:lnTo>
                      <a:pt x="564" y="135"/>
                    </a:lnTo>
                    <a:lnTo>
                      <a:pt x="573" y="149"/>
                    </a:lnTo>
                    <a:lnTo>
                      <a:pt x="580" y="162"/>
                    </a:lnTo>
                    <a:lnTo>
                      <a:pt x="586" y="174"/>
                    </a:lnTo>
                    <a:lnTo>
                      <a:pt x="593" y="189"/>
                    </a:lnTo>
                    <a:lnTo>
                      <a:pt x="598" y="202"/>
                    </a:lnTo>
                    <a:lnTo>
                      <a:pt x="604" y="217"/>
                    </a:lnTo>
                    <a:lnTo>
                      <a:pt x="607" y="232"/>
                    </a:lnTo>
                    <a:lnTo>
                      <a:pt x="611" y="246"/>
                    </a:lnTo>
                    <a:lnTo>
                      <a:pt x="614" y="261"/>
                    </a:lnTo>
                    <a:lnTo>
                      <a:pt x="616" y="278"/>
                    </a:lnTo>
                    <a:lnTo>
                      <a:pt x="617" y="292"/>
                    </a:lnTo>
                    <a:lnTo>
                      <a:pt x="617" y="309"/>
                    </a:lnTo>
                    <a:lnTo>
                      <a:pt x="617" y="323"/>
                    </a:lnTo>
                    <a:lnTo>
                      <a:pt x="616" y="340"/>
                    </a:lnTo>
                    <a:lnTo>
                      <a:pt x="614" y="355"/>
                    </a:lnTo>
                    <a:lnTo>
                      <a:pt x="611" y="371"/>
                    </a:lnTo>
                    <a:lnTo>
                      <a:pt x="607" y="386"/>
                    </a:lnTo>
                    <a:lnTo>
                      <a:pt x="604" y="401"/>
                    </a:lnTo>
                    <a:lnTo>
                      <a:pt x="598" y="414"/>
                    </a:lnTo>
                    <a:lnTo>
                      <a:pt x="593" y="427"/>
                    </a:lnTo>
                    <a:lnTo>
                      <a:pt x="586" y="442"/>
                    </a:lnTo>
                    <a:lnTo>
                      <a:pt x="580" y="455"/>
                    </a:lnTo>
                    <a:lnTo>
                      <a:pt x="573" y="467"/>
                    </a:lnTo>
                    <a:lnTo>
                      <a:pt x="564" y="481"/>
                    </a:lnTo>
                    <a:lnTo>
                      <a:pt x="556" y="492"/>
                    </a:lnTo>
                    <a:lnTo>
                      <a:pt x="546" y="504"/>
                    </a:lnTo>
                    <a:lnTo>
                      <a:pt x="537" y="515"/>
                    </a:lnTo>
                    <a:lnTo>
                      <a:pt x="527" y="525"/>
                    </a:lnTo>
                    <a:lnTo>
                      <a:pt x="516" y="535"/>
                    </a:lnTo>
                    <a:lnTo>
                      <a:pt x="504" y="546"/>
                    </a:lnTo>
                    <a:lnTo>
                      <a:pt x="494" y="555"/>
                    </a:lnTo>
                    <a:lnTo>
                      <a:pt x="481" y="564"/>
                    </a:lnTo>
                    <a:lnTo>
                      <a:pt x="469" y="571"/>
                    </a:lnTo>
                    <a:lnTo>
                      <a:pt x="455" y="578"/>
                    </a:lnTo>
                    <a:lnTo>
                      <a:pt x="442" y="586"/>
                    </a:lnTo>
                    <a:lnTo>
                      <a:pt x="429" y="592"/>
                    </a:lnTo>
                    <a:lnTo>
                      <a:pt x="414" y="598"/>
                    </a:lnTo>
                    <a:lnTo>
                      <a:pt x="401" y="602"/>
                    </a:lnTo>
                    <a:lnTo>
                      <a:pt x="386" y="607"/>
                    </a:lnTo>
                    <a:lnTo>
                      <a:pt x="371" y="610"/>
                    </a:lnTo>
                    <a:lnTo>
                      <a:pt x="356" y="613"/>
                    </a:lnTo>
                    <a:lnTo>
                      <a:pt x="340" y="614"/>
                    </a:lnTo>
                    <a:lnTo>
                      <a:pt x="325" y="616"/>
                    </a:lnTo>
                    <a:lnTo>
                      <a:pt x="309" y="616"/>
                    </a:lnTo>
                    <a:lnTo>
                      <a:pt x="292" y="616"/>
                    </a:lnTo>
                    <a:lnTo>
                      <a:pt x="277" y="614"/>
                    </a:lnTo>
                    <a:lnTo>
                      <a:pt x="261" y="613"/>
                    </a:lnTo>
                    <a:lnTo>
                      <a:pt x="246" y="610"/>
                    </a:lnTo>
                    <a:lnTo>
                      <a:pt x="231" y="607"/>
                    </a:lnTo>
                    <a:lnTo>
                      <a:pt x="217" y="602"/>
                    </a:lnTo>
                    <a:lnTo>
                      <a:pt x="203" y="598"/>
                    </a:lnTo>
                    <a:lnTo>
                      <a:pt x="188" y="592"/>
                    </a:lnTo>
                    <a:lnTo>
                      <a:pt x="175" y="586"/>
                    </a:lnTo>
                    <a:lnTo>
                      <a:pt x="162" y="578"/>
                    </a:lnTo>
                    <a:lnTo>
                      <a:pt x="148" y="571"/>
                    </a:lnTo>
                    <a:lnTo>
                      <a:pt x="137" y="564"/>
                    </a:lnTo>
                    <a:lnTo>
                      <a:pt x="125" y="555"/>
                    </a:lnTo>
                    <a:lnTo>
                      <a:pt x="113" y="546"/>
                    </a:lnTo>
                    <a:lnTo>
                      <a:pt x="102" y="535"/>
                    </a:lnTo>
                    <a:lnTo>
                      <a:pt x="91" y="525"/>
                    </a:lnTo>
                    <a:lnTo>
                      <a:pt x="80" y="515"/>
                    </a:lnTo>
                    <a:lnTo>
                      <a:pt x="71" y="504"/>
                    </a:lnTo>
                    <a:lnTo>
                      <a:pt x="62" y="492"/>
                    </a:lnTo>
                    <a:lnTo>
                      <a:pt x="54" y="481"/>
                    </a:lnTo>
                    <a:lnTo>
                      <a:pt x="46" y="467"/>
                    </a:lnTo>
                    <a:lnTo>
                      <a:pt x="39" y="455"/>
                    </a:lnTo>
                    <a:lnTo>
                      <a:pt x="31" y="442"/>
                    </a:lnTo>
                    <a:lnTo>
                      <a:pt x="25" y="427"/>
                    </a:lnTo>
                    <a:lnTo>
                      <a:pt x="19" y="414"/>
                    </a:lnTo>
                    <a:lnTo>
                      <a:pt x="15" y="401"/>
                    </a:lnTo>
                    <a:lnTo>
                      <a:pt x="10" y="386"/>
                    </a:lnTo>
                    <a:lnTo>
                      <a:pt x="8" y="371"/>
                    </a:lnTo>
                    <a:lnTo>
                      <a:pt x="5" y="355"/>
                    </a:lnTo>
                    <a:lnTo>
                      <a:pt x="3" y="340"/>
                    </a:lnTo>
                    <a:lnTo>
                      <a:pt x="2" y="323"/>
                    </a:lnTo>
                    <a:lnTo>
                      <a:pt x="0" y="309"/>
                    </a:lnTo>
                    <a:close/>
                  </a:path>
                </a:pathLst>
              </a:custGeom>
              <a:solidFill>
                <a:srgbClr val="05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5" name="Freeform 147"/>
              <p:cNvSpPr>
                <a:spLocks noChangeAspect="1"/>
              </p:cNvSpPr>
              <p:nvPr/>
            </p:nvSpPr>
            <p:spPr bwMode="auto">
              <a:xfrm rot="5400000">
                <a:off x="1609" y="803"/>
                <a:ext cx="1143" cy="1144"/>
              </a:xfrm>
              <a:custGeom>
                <a:avLst/>
                <a:gdLst>
                  <a:gd name="T0" fmla="*/ 154322 w 611"/>
                  <a:gd name="T1" fmla="*/ 41183539 h 611"/>
                  <a:gd name="T2" fmla="*/ 1164623 w 611"/>
                  <a:gd name="T3" fmla="*/ 34285461 h 611"/>
                  <a:gd name="T4" fmla="*/ 3381811 w 611"/>
                  <a:gd name="T5" fmla="*/ 27959675 h 611"/>
                  <a:gd name="T6" fmla="*/ 6436081 w 611"/>
                  <a:gd name="T7" fmla="*/ 21995754 h 611"/>
                  <a:gd name="T8" fmla="*/ 10150433 w 611"/>
                  <a:gd name="T9" fmla="*/ 16605467 h 611"/>
                  <a:gd name="T10" fmla="*/ 14551305 w 611"/>
                  <a:gd name="T11" fmla="*/ 12000833 h 611"/>
                  <a:gd name="T12" fmla="*/ 19912568 w 611"/>
                  <a:gd name="T13" fmla="*/ 7773349 h 611"/>
                  <a:gd name="T14" fmla="*/ 25327556 w 611"/>
                  <a:gd name="T15" fmla="*/ 4653562 h 611"/>
                  <a:gd name="T16" fmla="*/ 31360942 w 611"/>
                  <a:gd name="T17" fmla="*/ 2095791 h 611"/>
                  <a:gd name="T18" fmla="*/ 38034614 w 611"/>
                  <a:gd name="T19" fmla="*/ 477149 h 611"/>
                  <a:gd name="T20" fmla="*/ 44768684 w 611"/>
                  <a:gd name="T21" fmla="*/ 0 h 611"/>
                  <a:gd name="T22" fmla="*/ 51719878 w 611"/>
                  <a:gd name="T23" fmla="*/ 477149 h 611"/>
                  <a:gd name="T24" fmla="*/ 58335074 w 611"/>
                  <a:gd name="T25" fmla="*/ 2095791 h 611"/>
                  <a:gd name="T26" fmla="*/ 64286465 w 611"/>
                  <a:gd name="T27" fmla="*/ 4653562 h 611"/>
                  <a:gd name="T28" fmla="*/ 70071589 w 611"/>
                  <a:gd name="T29" fmla="*/ 7773349 h 611"/>
                  <a:gd name="T30" fmla="*/ 75102304 w 611"/>
                  <a:gd name="T31" fmla="*/ 12000833 h 611"/>
                  <a:gd name="T32" fmla="*/ 79656542 w 611"/>
                  <a:gd name="T33" fmla="*/ 16605467 h 611"/>
                  <a:gd name="T34" fmla="*/ 83370205 w 611"/>
                  <a:gd name="T35" fmla="*/ 21995754 h 611"/>
                  <a:gd name="T36" fmla="*/ 86132918 w 611"/>
                  <a:gd name="T37" fmla="*/ 27959675 h 611"/>
                  <a:gd name="T38" fmla="*/ 88330922 w 611"/>
                  <a:gd name="T39" fmla="*/ 34285461 h 611"/>
                  <a:gd name="T40" fmla="*/ 89514140 w 611"/>
                  <a:gd name="T41" fmla="*/ 41183539 h 611"/>
                  <a:gd name="T42" fmla="*/ 89668464 w 611"/>
                  <a:gd name="T43" fmla="*/ 48224974 h 611"/>
                  <a:gd name="T44" fmla="*/ 88788758 w 611"/>
                  <a:gd name="T45" fmla="*/ 55094778 h 611"/>
                  <a:gd name="T46" fmla="*/ 87060864 w 611"/>
                  <a:gd name="T47" fmla="*/ 61591618 h 611"/>
                  <a:gd name="T48" fmla="*/ 84534282 w 611"/>
                  <a:gd name="T49" fmla="*/ 67471884 h 611"/>
                  <a:gd name="T50" fmla="*/ 80998725 w 611"/>
                  <a:gd name="T51" fmla="*/ 73086764 h 611"/>
                  <a:gd name="T52" fmla="*/ 76594043 w 611"/>
                  <a:gd name="T53" fmla="*/ 78130246 h 611"/>
                  <a:gd name="T54" fmla="*/ 71713730 w 611"/>
                  <a:gd name="T55" fmla="*/ 82397443 h 611"/>
                  <a:gd name="T56" fmla="*/ 66265664 w 611"/>
                  <a:gd name="T57" fmla="*/ 85977582 h 611"/>
                  <a:gd name="T58" fmla="*/ 60216989 w 611"/>
                  <a:gd name="T59" fmla="*/ 88618915 h 611"/>
                  <a:gd name="T60" fmla="*/ 53890916 w 611"/>
                  <a:gd name="T61" fmla="*/ 90586724 h 611"/>
                  <a:gd name="T62" fmla="*/ 47174077 w 611"/>
                  <a:gd name="T63" fmla="*/ 91495987 h 611"/>
                  <a:gd name="T64" fmla="*/ 40064305 w 611"/>
                  <a:gd name="T65" fmla="*/ 91316407 h 611"/>
                  <a:gd name="T66" fmla="*/ 33631901 w 611"/>
                  <a:gd name="T67" fmla="*/ 89946408 h 611"/>
                  <a:gd name="T68" fmla="*/ 27221181 w 611"/>
                  <a:gd name="T69" fmla="*/ 87891258 h 611"/>
                  <a:gd name="T70" fmla="*/ 21502840 w 611"/>
                  <a:gd name="T71" fmla="*/ 84903291 h 611"/>
                  <a:gd name="T72" fmla="*/ 16380644 w 611"/>
                  <a:gd name="T73" fmla="*/ 81030713 h 611"/>
                  <a:gd name="T74" fmla="*/ 11494519 w 611"/>
                  <a:gd name="T75" fmla="*/ 76381418 h 611"/>
                  <a:gd name="T76" fmla="*/ 7486830 w 611"/>
                  <a:gd name="T77" fmla="*/ 71238683 h 611"/>
                  <a:gd name="T78" fmla="*/ 4254549 w 611"/>
                  <a:gd name="T79" fmla="*/ 65559919 h 611"/>
                  <a:gd name="T80" fmla="*/ 1889940 w 611"/>
                  <a:gd name="T81" fmla="*/ 59233631 h 611"/>
                  <a:gd name="T82" fmla="*/ 470229 w 611"/>
                  <a:gd name="T83" fmla="*/ 52693018 h 611"/>
                  <a:gd name="T84" fmla="*/ 0 w 611"/>
                  <a:gd name="T85" fmla="*/ 45837101 h 61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611">
                    <a:moveTo>
                      <a:pt x="0" y="306"/>
                    </a:moveTo>
                    <a:lnTo>
                      <a:pt x="0" y="291"/>
                    </a:lnTo>
                    <a:lnTo>
                      <a:pt x="1" y="275"/>
                    </a:lnTo>
                    <a:lnTo>
                      <a:pt x="3" y="260"/>
                    </a:lnTo>
                    <a:lnTo>
                      <a:pt x="5" y="245"/>
                    </a:lnTo>
                    <a:lnTo>
                      <a:pt x="8" y="229"/>
                    </a:lnTo>
                    <a:lnTo>
                      <a:pt x="13" y="215"/>
                    </a:lnTo>
                    <a:lnTo>
                      <a:pt x="17" y="200"/>
                    </a:lnTo>
                    <a:lnTo>
                      <a:pt x="23" y="187"/>
                    </a:lnTo>
                    <a:lnTo>
                      <a:pt x="29" y="174"/>
                    </a:lnTo>
                    <a:lnTo>
                      <a:pt x="37" y="160"/>
                    </a:lnTo>
                    <a:lnTo>
                      <a:pt x="44" y="147"/>
                    </a:lnTo>
                    <a:lnTo>
                      <a:pt x="51" y="135"/>
                    </a:lnTo>
                    <a:lnTo>
                      <a:pt x="60" y="123"/>
                    </a:lnTo>
                    <a:lnTo>
                      <a:pt x="69" y="111"/>
                    </a:lnTo>
                    <a:lnTo>
                      <a:pt x="78" y="101"/>
                    </a:lnTo>
                    <a:lnTo>
                      <a:pt x="89" y="89"/>
                    </a:lnTo>
                    <a:lnTo>
                      <a:pt x="99" y="80"/>
                    </a:lnTo>
                    <a:lnTo>
                      <a:pt x="111" y="70"/>
                    </a:lnTo>
                    <a:lnTo>
                      <a:pt x="121" y="61"/>
                    </a:lnTo>
                    <a:lnTo>
                      <a:pt x="135" y="52"/>
                    </a:lnTo>
                    <a:lnTo>
                      <a:pt x="146" y="45"/>
                    </a:lnTo>
                    <a:lnTo>
                      <a:pt x="160" y="37"/>
                    </a:lnTo>
                    <a:lnTo>
                      <a:pt x="172" y="31"/>
                    </a:lnTo>
                    <a:lnTo>
                      <a:pt x="185" y="24"/>
                    </a:lnTo>
                    <a:lnTo>
                      <a:pt x="200" y="20"/>
                    </a:lnTo>
                    <a:lnTo>
                      <a:pt x="213" y="14"/>
                    </a:lnTo>
                    <a:lnTo>
                      <a:pt x="228" y="11"/>
                    </a:lnTo>
                    <a:lnTo>
                      <a:pt x="243" y="6"/>
                    </a:lnTo>
                    <a:lnTo>
                      <a:pt x="258" y="3"/>
                    </a:lnTo>
                    <a:lnTo>
                      <a:pt x="272" y="2"/>
                    </a:lnTo>
                    <a:lnTo>
                      <a:pt x="289" y="0"/>
                    </a:lnTo>
                    <a:lnTo>
                      <a:pt x="304" y="0"/>
                    </a:lnTo>
                    <a:lnTo>
                      <a:pt x="320" y="0"/>
                    </a:lnTo>
                    <a:lnTo>
                      <a:pt x="335" y="2"/>
                    </a:lnTo>
                    <a:lnTo>
                      <a:pt x="351" y="3"/>
                    </a:lnTo>
                    <a:lnTo>
                      <a:pt x="366" y="6"/>
                    </a:lnTo>
                    <a:lnTo>
                      <a:pt x="381" y="11"/>
                    </a:lnTo>
                    <a:lnTo>
                      <a:pt x="396" y="14"/>
                    </a:lnTo>
                    <a:lnTo>
                      <a:pt x="409" y="20"/>
                    </a:lnTo>
                    <a:lnTo>
                      <a:pt x="424" y="24"/>
                    </a:lnTo>
                    <a:lnTo>
                      <a:pt x="437" y="31"/>
                    </a:lnTo>
                    <a:lnTo>
                      <a:pt x="450" y="37"/>
                    </a:lnTo>
                    <a:lnTo>
                      <a:pt x="462" y="45"/>
                    </a:lnTo>
                    <a:lnTo>
                      <a:pt x="476" y="52"/>
                    </a:lnTo>
                    <a:lnTo>
                      <a:pt x="487" y="61"/>
                    </a:lnTo>
                    <a:lnTo>
                      <a:pt x="498" y="70"/>
                    </a:lnTo>
                    <a:lnTo>
                      <a:pt x="510" y="80"/>
                    </a:lnTo>
                    <a:lnTo>
                      <a:pt x="520" y="89"/>
                    </a:lnTo>
                    <a:lnTo>
                      <a:pt x="531" y="101"/>
                    </a:lnTo>
                    <a:lnTo>
                      <a:pt x="541" y="111"/>
                    </a:lnTo>
                    <a:lnTo>
                      <a:pt x="550" y="123"/>
                    </a:lnTo>
                    <a:lnTo>
                      <a:pt x="557" y="135"/>
                    </a:lnTo>
                    <a:lnTo>
                      <a:pt x="566" y="147"/>
                    </a:lnTo>
                    <a:lnTo>
                      <a:pt x="574" y="160"/>
                    </a:lnTo>
                    <a:lnTo>
                      <a:pt x="579" y="174"/>
                    </a:lnTo>
                    <a:lnTo>
                      <a:pt x="585" y="187"/>
                    </a:lnTo>
                    <a:lnTo>
                      <a:pt x="591" y="200"/>
                    </a:lnTo>
                    <a:lnTo>
                      <a:pt x="596" y="215"/>
                    </a:lnTo>
                    <a:lnTo>
                      <a:pt x="600" y="229"/>
                    </a:lnTo>
                    <a:lnTo>
                      <a:pt x="603" y="245"/>
                    </a:lnTo>
                    <a:lnTo>
                      <a:pt x="606" y="260"/>
                    </a:lnTo>
                    <a:lnTo>
                      <a:pt x="608" y="275"/>
                    </a:lnTo>
                    <a:lnTo>
                      <a:pt x="609" y="291"/>
                    </a:lnTo>
                    <a:lnTo>
                      <a:pt x="611" y="306"/>
                    </a:lnTo>
                    <a:lnTo>
                      <a:pt x="609" y="322"/>
                    </a:lnTo>
                    <a:lnTo>
                      <a:pt x="608" y="337"/>
                    </a:lnTo>
                    <a:lnTo>
                      <a:pt x="606" y="352"/>
                    </a:lnTo>
                    <a:lnTo>
                      <a:pt x="603" y="368"/>
                    </a:lnTo>
                    <a:lnTo>
                      <a:pt x="600" y="381"/>
                    </a:lnTo>
                    <a:lnTo>
                      <a:pt x="596" y="396"/>
                    </a:lnTo>
                    <a:lnTo>
                      <a:pt x="591" y="411"/>
                    </a:lnTo>
                    <a:lnTo>
                      <a:pt x="585" y="424"/>
                    </a:lnTo>
                    <a:lnTo>
                      <a:pt x="579" y="438"/>
                    </a:lnTo>
                    <a:lnTo>
                      <a:pt x="574" y="451"/>
                    </a:lnTo>
                    <a:lnTo>
                      <a:pt x="566" y="464"/>
                    </a:lnTo>
                    <a:lnTo>
                      <a:pt x="557" y="476"/>
                    </a:lnTo>
                    <a:lnTo>
                      <a:pt x="550" y="488"/>
                    </a:lnTo>
                    <a:lnTo>
                      <a:pt x="541" y="500"/>
                    </a:lnTo>
                    <a:lnTo>
                      <a:pt x="531" y="510"/>
                    </a:lnTo>
                    <a:lnTo>
                      <a:pt x="520" y="522"/>
                    </a:lnTo>
                    <a:lnTo>
                      <a:pt x="510" y="531"/>
                    </a:lnTo>
                    <a:lnTo>
                      <a:pt x="498" y="541"/>
                    </a:lnTo>
                    <a:lnTo>
                      <a:pt x="487" y="550"/>
                    </a:lnTo>
                    <a:lnTo>
                      <a:pt x="476" y="559"/>
                    </a:lnTo>
                    <a:lnTo>
                      <a:pt x="462" y="567"/>
                    </a:lnTo>
                    <a:lnTo>
                      <a:pt x="450" y="574"/>
                    </a:lnTo>
                    <a:lnTo>
                      <a:pt x="437" y="580"/>
                    </a:lnTo>
                    <a:lnTo>
                      <a:pt x="424" y="587"/>
                    </a:lnTo>
                    <a:lnTo>
                      <a:pt x="409" y="592"/>
                    </a:lnTo>
                    <a:lnTo>
                      <a:pt x="396" y="598"/>
                    </a:lnTo>
                    <a:lnTo>
                      <a:pt x="381" y="601"/>
                    </a:lnTo>
                    <a:lnTo>
                      <a:pt x="366" y="605"/>
                    </a:lnTo>
                    <a:lnTo>
                      <a:pt x="351" y="608"/>
                    </a:lnTo>
                    <a:lnTo>
                      <a:pt x="335" y="610"/>
                    </a:lnTo>
                    <a:lnTo>
                      <a:pt x="320" y="611"/>
                    </a:lnTo>
                    <a:lnTo>
                      <a:pt x="304" y="611"/>
                    </a:lnTo>
                    <a:lnTo>
                      <a:pt x="289" y="611"/>
                    </a:lnTo>
                    <a:lnTo>
                      <a:pt x="272" y="610"/>
                    </a:lnTo>
                    <a:lnTo>
                      <a:pt x="258" y="608"/>
                    </a:lnTo>
                    <a:lnTo>
                      <a:pt x="243" y="605"/>
                    </a:lnTo>
                    <a:lnTo>
                      <a:pt x="228" y="601"/>
                    </a:lnTo>
                    <a:lnTo>
                      <a:pt x="213" y="598"/>
                    </a:lnTo>
                    <a:lnTo>
                      <a:pt x="200" y="592"/>
                    </a:lnTo>
                    <a:lnTo>
                      <a:pt x="185" y="587"/>
                    </a:lnTo>
                    <a:lnTo>
                      <a:pt x="172" y="580"/>
                    </a:lnTo>
                    <a:lnTo>
                      <a:pt x="160" y="574"/>
                    </a:lnTo>
                    <a:lnTo>
                      <a:pt x="146" y="567"/>
                    </a:lnTo>
                    <a:lnTo>
                      <a:pt x="135" y="559"/>
                    </a:lnTo>
                    <a:lnTo>
                      <a:pt x="121" y="550"/>
                    </a:lnTo>
                    <a:lnTo>
                      <a:pt x="111" y="541"/>
                    </a:lnTo>
                    <a:lnTo>
                      <a:pt x="99" y="531"/>
                    </a:lnTo>
                    <a:lnTo>
                      <a:pt x="89" y="522"/>
                    </a:lnTo>
                    <a:lnTo>
                      <a:pt x="78" y="510"/>
                    </a:lnTo>
                    <a:lnTo>
                      <a:pt x="69" y="500"/>
                    </a:lnTo>
                    <a:lnTo>
                      <a:pt x="60" y="488"/>
                    </a:lnTo>
                    <a:lnTo>
                      <a:pt x="51" y="476"/>
                    </a:lnTo>
                    <a:lnTo>
                      <a:pt x="44" y="464"/>
                    </a:lnTo>
                    <a:lnTo>
                      <a:pt x="37" y="451"/>
                    </a:lnTo>
                    <a:lnTo>
                      <a:pt x="29" y="438"/>
                    </a:lnTo>
                    <a:lnTo>
                      <a:pt x="23" y="424"/>
                    </a:lnTo>
                    <a:lnTo>
                      <a:pt x="17" y="411"/>
                    </a:lnTo>
                    <a:lnTo>
                      <a:pt x="13" y="396"/>
                    </a:lnTo>
                    <a:lnTo>
                      <a:pt x="8" y="381"/>
                    </a:lnTo>
                    <a:lnTo>
                      <a:pt x="5" y="368"/>
                    </a:lnTo>
                    <a:lnTo>
                      <a:pt x="3" y="352"/>
                    </a:lnTo>
                    <a:lnTo>
                      <a:pt x="1" y="337"/>
                    </a:lnTo>
                    <a:lnTo>
                      <a:pt x="0" y="322"/>
                    </a:lnTo>
                    <a:lnTo>
                      <a:pt x="0" y="306"/>
                    </a:lnTo>
                    <a:close/>
                  </a:path>
                </a:pathLst>
              </a:custGeom>
              <a:solidFill>
                <a:srgbClr val="05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6" name="Freeform 148"/>
              <p:cNvSpPr>
                <a:spLocks noChangeAspect="1"/>
              </p:cNvSpPr>
              <p:nvPr/>
            </p:nvSpPr>
            <p:spPr bwMode="auto">
              <a:xfrm rot="5400000">
                <a:off x="1603" y="816"/>
                <a:ext cx="1133" cy="1133"/>
              </a:xfrm>
              <a:custGeom>
                <a:avLst/>
                <a:gdLst>
                  <a:gd name="T0" fmla="*/ 156144 w 605"/>
                  <a:gd name="T1" fmla="*/ 41015394 h 605"/>
                  <a:gd name="T2" fmla="*/ 1189710 w 605"/>
                  <a:gd name="T3" fmla="*/ 34425658 h 605"/>
                  <a:gd name="T4" fmla="*/ 3485876 w 605"/>
                  <a:gd name="T5" fmla="*/ 27950528 h 605"/>
                  <a:gd name="T6" fmla="*/ 6585477 w 605"/>
                  <a:gd name="T7" fmla="*/ 22057566 h 605"/>
                  <a:gd name="T8" fmla="*/ 10362573 w 605"/>
                  <a:gd name="T9" fmla="*/ 16705703 h 605"/>
                  <a:gd name="T10" fmla="*/ 14833845 w 605"/>
                  <a:gd name="T11" fmla="*/ 12039713 h 605"/>
                  <a:gd name="T12" fmla="*/ 19980854 w 605"/>
                  <a:gd name="T13" fmla="*/ 7813842 h 605"/>
                  <a:gd name="T14" fmla="*/ 25835218 w 605"/>
                  <a:gd name="T15" fmla="*/ 4666999 h 605"/>
                  <a:gd name="T16" fmla="*/ 31832832 w 605"/>
                  <a:gd name="T17" fmla="*/ 2228002 h 605"/>
                  <a:gd name="T18" fmla="*/ 38451091 w 605"/>
                  <a:gd name="T19" fmla="*/ 731330 h 605"/>
                  <a:gd name="T20" fmla="*/ 45427131 w 605"/>
                  <a:gd name="T21" fmla="*/ 0 h 605"/>
                  <a:gd name="T22" fmla="*/ 52343716 w 605"/>
                  <a:gd name="T23" fmla="*/ 731330 h 605"/>
                  <a:gd name="T24" fmla="*/ 59079294 w 605"/>
                  <a:gd name="T25" fmla="*/ 2228002 h 605"/>
                  <a:gd name="T26" fmla="*/ 65115587 w 605"/>
                  <a:gd name="T27" fmla="*/ 4666999 h 605"/>
                  <a:gd name="T28" fmla="*/ 70814038 w 605"/>
                  <a:gd name="T29" fmla="*/ 7813842 h 605"/>
                  <a:gd name="T30" fmla="*/ 75942546 w 605"/>
                  <a:gd name="T31" fmla="*/ 12039713 h 605"/>
                  <a:gd name="T32" fmla="*/ 80405652 w 605"/>
                  <a:gd name="T33" fmla="*/ 16705703 h 605"/>
                  <a:gd name="T34" fmla="*/ 84177613 w 605"/>
                  <a:gd name="T35" fmla="*/ 22057566 h 605"/>
                  <a:gd name="T36" fmla="*/ 87356102 w 605"/>
                  <a:gd name="T37" fmla="*/ 27950528 h 605"/>
                  <a:gd name="T38" fmla="*/ 89581355 w 605"/>
                  <a:gd name="T39" fmla="*/ 34425658 h 605"/>
                  <a:gd name="T40" fmla="*/ 90606885 w 605"/>
                  <a:gd name="T41" fmla="*/ 41015394 h 605"/>
                  <a:gd name="T42" fmla="*/ 90950950 w 605"/>
                  <a:gd name="T43" fmla="*/ 47918089 h 605"/>
                  <a:gd name="T44" fmla="*/ 90059619 w 605"/>
                  <a:gd name="T45" fmla="*/ 54909396 h 605"/>
                  <a:gd name="T46" fmla="*/ 88010844 w 605"/>
                  <a:gd name="T47" fmla="*/ 61338991 h 605"/>
                  <a:gd name="T48" fmla="*/ 85411810 w 605"/>
                  <a:gd name="T49" fmla="*/ 67341407 h 605"/>
                  <a:gd name="T50" fmla="*/ 81769752 w 605"/>
                  <a:gd name="T51" fmla="*/ 72874805 h 605"/>
                  <a:gd name="T52" fmla="*/ 77542159 w 605"/>
                  <a:gd name="T53" fmla="*/ 77886607 h 605"/>
                  <a:gd name="T54" fmla="*/ 72639585 w 605"/>
                  <a:gd name="T55" fmla="*/ 82118005 h 605"/>
                  <a:gd name="T56" fmla="*/ 67036297 w 605"/>
                  <a:gd name="T57" fmla="*/ 85549802 h 605"/>
                  <a:gd name="T58" fmla="*/ 60996195 w 605"/>
                  <a:gd name="T59" fmla="*/ 88198737 h 605"/>
                  <a:gd name="T60" fmla="*/ 54570494 w 605"/>
                  <a:gd name="T61" fmla="*/ 90059619 h 605"/>
                  <a:gd name="T62" fmla="*/ 47834704 w 605"/>
                  <a:gd name="T63" fmla="*/ 90950950 h 605"/>
                  <a:gd name="T64" fmla="*/ 40760289 w 605"/>
                  <a:gd name="T65" fmla="*/ 90770892 h 605"/>
                  <a:gd name="T66" fmla="*/ 33940629 w 605"/>
                  <a:gd name="T67" fmla="*/ 89581355 h 605"/>
                  <a:gd name="T68" fmla="*/ 27779746 w 605"/>
                  <a:gd name="T69" fmla="*/ 87356102 h 605"/>
                  <a:gd name="T70" fmla="*/ 21817565 w 605"/>
                  <a:gd name="T71" fmla="*/ 84425871 h 605"/>
                  <a:gd name="T72" fmla="*/ 16367666 w 605"/>
                  <a:gd name="T73" fmla="*/ 80744232 h 605"/>
                  <a:gd name="T74" fmla="*/ 11694935 w 605"/>
                  <a:gd name="T75" fmla="*/ 76164916 h 605"/>
                  <a:gd name="T76" fmla="*/ 7714299 w 605"/>
                  <a:gd name="T77" fmla="*/ 71113410 h 605"/>
                  <a:gd name="T78" fmla="*/ 4328513 w 605"/>
                  <a:gd name="T79" fmla="*/ 65408002 h 605"/>
                  <a:gd name="T80" fmla="*/ 1920542 w 605"/>
                  <a:gd name="T81" fmla="*/ 59079294 h 605"/>
                  <a:gd name="T82" fmla="*/ 292415 w 605"/>
                  <a:gd name="T83" fmla="*/ 52598338 h 605"/>
                  <a:gd name="T84" fmla="*/ 0 w 605"/>
                  <a:gd name="T85" fmla="*/ 45681933 h 60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05" h="605">
                    <a:moveTo>
                      <a:pt x="0" y="304"/>
                    </a:moveTo>
                    <a:lnTo>
                      <a:pt x="0" y="288"/>
                    </a:lnTo>
                    <a:lnTo>
                      <a:pt x="1" y="273"/>
                    </a:lnTo>
                    <a:lnTo>
                      <a:pt x="2" y="258"/>
                    </a:lnTo>
                    <a:lnTo>
                      <a:pt x="5" y="243"/>
                    </a:lnTo>
                    <a:lnTo>
                      <a:pt x="8" y="229"/>
                    </a:lnTo>
                    <a:lnTo>
                      <a:pt x="13" y="214"/>
                    </a:lnTo>
                    <a:lnTo>
                      <a:pt x="17" y="199"/>
                    </a:lnTo>
                    <a:lnTo>
                      <a:pt x="23" y="186"/>
                    </a:lnTo>
                    <a:lnTo>
                      <a:pt x="29" y="172"/>
                    </a:lnTo>
                    <a:lnTo>
                      <a:pt x="37" y="159"/>
                    </a:lnTo>
                    <a:lnTo>
                      <a:pt x="44" y="147"/>
                    </a:lnTo>
                    <a:lnTo>
                      <a:pt x="51" y="135"/>
                    </a:lnTo>
                    <a:lnTo>
                      <a:pt x="59" y="122"/>
                    </a:lnTo>
                    <a:lnTo>
                      <a:pt x="69" y="111"/>
                    </a:lnTo>
                    <a:lnTo>
                      <a:pt x="78" y="100"/>
                    </a:lnTo>
                    <a:lnTo>
                      <a:pt x="89" y="89"/>
                    </a:lnTo>
                    <a:lnTo>
                      <a:pt x="99" y="80"/>
                    </a:lnTo>
                    <a:lnTo>
                      <a:pt x="109" y="70"/>
                    </a:lnTo>
                    <a:lnTo>
                      <a:pt x="121" y="61"/>
                    </a:lnTo>
                    <a:lnTo>
                      <a:pt x="133" y="52"/>
                    </a:lnTo>
                    <a:lnTo>
                      <a:pt x="145" y="45"/>
                    </a:lnTo>
                    <a:lnTo>
                      <a:pt x="158" y="37"/>
                    </a:lnTo>
                    <a:lnTo>
                      <a:pt x="172" y="31"/>
                    </a:lnTo>
                    <a:lnTo>
                      <a:pt x="185" y="25"/>
                    </a:lnTo>
                    <a:lnTo>
                      <a:pt x="198" y="20"/>
                    </a:lnTo>
                    <a:lnTo>
                      <a:pt x="212" y="15"/>
                    </a:lnTo>
                    <a:lnTo>
                      <a:pt x="226" y="11"/>
                    </a:lnTo>
                    <a:lnTo>
                      <a:pt x="241" y="6"/>
                    </a:lnTo>
                    <a:lnTo>
                      <a:pt x="256" y="5"/>
                    </a:lnTo>
                    <a:lnTo>
                      <a:pt x="271" y="3"/>
                    </a:lnTo>
                    <a:lnTo>
                      <a:pt x="286" y="2"/>
                    </a:lnTo>
                    <a:lnTo>
                      <a:pt x="302" y="0"/>
                    </a:lnTo>
                    <a:lnTo>
                      <a:pt x="318" y="2"/>
                    </a:lnTo>
                    <a:lnTo>
                      <a:pt x="333" y="3"/>
                    </a:lnTo>
                    <a:lnTo>
                      <a:pt x="348" y="5"/>
                    </a:lnTo>
                    <a:lnTo>
                      <a:pt x="363" y="6"/>
                    </a:lnTo>
                    <a:lnTo>
                      <a:pt x="378" y="11"/>
                    </a:lnTo>
                    <a:lnTo>
                      <a:pt x="393" y="15"/>
                    </a:lnTo>
                    <a:lnTo>
                      <a:pt x="406" y="20"/>
                    </a:lnTo>
                    <a:lnTo>
                      <a:pt x="419" y="25"/>
                    </a:lnTo>
                    <a:lnTo>
                      <a:pt x="433" y="31"/>
                    </a:lnTo>
                    <a:lnTo>
                      <a:pt x="446" y="37"/>
                    </a:lnTo>
                    <a:lnTo>
                      <a:pt x="459" y="45"/>
                    </a:lnTo>
                    <a:lnTo>
                      <a:pt x="471" y="52"/>
                    </a:lnTo>
                    <a:lnTo>
                      <a:pt x="483" y="61"/>
                    </a:lnTo>
                    <a:lnTo>
                      <a:pt x="495" y="70"/>
                    </a:lnTo>
                    <a:lnTo>
                      <a:pt x="505" y="80"/>
                    </a:lnTo>
                    <a:lnTo>
                      <a:pt x="516" y="89"/>
                    </a:lnTo>
                    <a:lnTo>
                      <a:pt x="526" y="100"/>
                    </a:lnTo>
                    <a:lnTo>
                      <a:pt x="535" y="111"/>
                    </a:lnTo>
                    <a:lnTo>
                      <a:pt x="544" y="122"/>
                    </a:lnTo>
                    <a:lnTo>
                      <a:pt x="553" y="135"/>
                    </a:lnTo>
                    <a:lnTo>
                      <a:pt x="560" y="147"/>
                    </a:lnTo>
                    <a:lnTo>
                      <a:pt x="568" y="159"/>
                    </a:lnTo>
                    <a:lnTo>
                      <a:pt x="575" y="172"/>
                    </a:lnTo>
                    <a:lnTo>
                      <a:pt x="581" y="186"/>
                    </a:lnTo>
                    <a:lnTo>
                      <a:pt x="585" y="199"/>
                    </a:lnTo>
                    <a:lnTo>
                      <a:pt x="591" y="214"/>
                    </a:lnTo>
                    <a:lnTo>
                      <a:pt x="596" y="229"/>
                    </a:lnTo>
                    <a:lnTo>
                      <a:pt x="599" y="243"/>
                    </a:lnTo>
                    <a:lnTo>
                      <a:pt x="602" y="258"/>
                    </a:lnTo>
                    <a:lnTo>
                      <a:pt x="603" y="273"/>
                    </a:lnTo>
                    <a:lnTo>
                      <a:pt x="605" y="288"/>
                    </a:lnTo>
                    <a:lnTo>
                      <a:pt x="605" y="304"/>
                    </a:lnTo>
                    <a:lnTo>
                      <a:pt x="605" y="319"/>
                    </a:lnTo>
                    <a:lnTo>
                      <a:pt x="603" y="335"/>
                    </a:lnTo>
                    <a:lnTo>
                      <a:pt x="602" y="350"/>
                    </a:lnTo>
                    <a:lnTo>
                      <a:pt x="599" y="365"/>
                    </a:lnTo>
                    <a:lnTo>
                      <a:pt x="596" y="378"/>
                    </a:lnTo>
                    <a:lnTo>
                      <a:pt x="591" y="393"/>
                    </a:lnTo>
                    <a:lnTo>
                      <a:pt x="585" y="408"/>
                    </a:lnTo>
                    <a:lnTo>
                      <a:pt x="581" y="421"/>
                    </a:lnTo>
                    <a:lnTo>
                      <a:pt x="575" y="435"/>
                    </a:lnTo>
                    <a:lnTo>
                      <a:pt x="568" y="448"/>
                    </a:lnTo>
                    <a:lnTo>
                      <a:pt x="560" y="460"/>
                    </a:lnTo>
                    <a:lnTo>
                      <a:pt x="553" y="473"/>
                    </a:lnTo>
                    <a:lnTo>
                      <a:pt x="544" y="485"/>
                    </a:lnTo>
                    <a:lnTo>
                      <a:pt x="535" y="495"/>
                    </a:lnTo>
                    <a:lnTo>
                      <a:pt x="526" y="507"/>
                    </a:lnTo>
                    <a:lnTo>
                      <a:pt x="516" y="518"/>
                    </a:lnTo>
                    <a:lnTo>
                      <a:pt x="505" y="528"/>
                    </a:lnTo>
                    <a:lnTo>
                      <a:pt x="495" y="537"/>
                    </a:lnTo>
                    <a:lnTo>
                      <a:pt x="483" y="546"/>
                    </a:lnTo>
                    <a:lnTo>
                      <a:pt x="471" y="555"/>
                    </a:lnTo>
                    <a:lnTo>
                      <a:pt x="459" y="562"/>
                    </a:lnTo>
                    <a:lnTo>
                      <a:pt x="446" y="569"/>
                    </a:lnTo>
                    <a:lnTo>
                      <a:pt x="433" y="575"/>
                    </a:lnTo>
                    <a:lnTo>
                      <a:pt x="419" y="581"/>
                    </a:lnTo>
                    <a:lnTo>
                      <a:pt x="406" y="587"/>
                    </a:lnTo>
                    <a:lnTo>
                      <a:pt x="393" y="592"/>
                    </a:lnTo>
                    <a:lnTo>
                      <a:pt x="378" y="596"/>
                    </a:lnTo>
                    <a:lnTo>
                      <a:pt x="363" y="599"/>
                    </a:lnTo>
                    <a:lnTo>
                      <a:pt x="348" y="602"/>
                    </a:lnTo>
                    <a:lnTo>
                      <a:pt x="333" y="604"/>
                    </a:lnTo>
                    <a:lnTo>
                      <a:pt x="318" y="605"/>
                    </a:lnTo>
                    <a:lnTo>
                      <a:pt x="302" y="605"/>
                    </a:lnTo>
                    <a:lnTo>
                      <a:pt x="286" y="605"/>
                    </a:lnTo>
                    <a:lnTo>
                      <a:pt x="271" y="604"/>
                    </a:lnTo>
                    <a:lnTo>
                      <a:pt x="256" y="602"/>
                    </a:lnTo>
                    <a:lnTo>
                      <a:pt x="241" y="599"/>
                    </a:lnTo>
                    <a:lnTo>
                      <a:pt x="226" y="596"/>
                    </a:lnTo>
                    <a:lnTo>
                      <a:pt x="212" y="592"/>
                    </a:lnTo>
                    <a:lnTo>
                      <a:pt x="198" y="587"/>
                    </a:lnTo>
                    <a:lnTo>
                      <a:pt x="185" y="581"/>
                    </a:lnTo>
                    <a:lnTo>
                      <a:pt x="172" y="575"/>
                    </a:lnTo>
                    <a:lnTo>
                      <a:pt x="158" y="569"/>
                    </a:lnTo>
                    <a:lnTo>
                      <a:pt x="145" y="562"/>
                    </a:lnTo>
                    <a:lnTo>
                      <a:pt x="133" y="555"/>
                    </a:lnTo>
                    <a:lnTo>
                      <a:pt x="121" y="546"/>
                    </a:lnTo>
                    <a:lnTo>
                      <a:pt x="109" y="537"/>
                    </a:lnTo>
                    <a:lnTo>
                      <a:pt x="99" y="528"/>
                    </a:lnTo>
                    <a:lnTo>
                      <a:pt x="89" y="518"/>
                    </a:lnTo>
                    <a:lnTo>
                      <a:pt x="78" y="507"/>
                    </a:lnTo>
                    <a:lnTo>
                      <a:pt x="69" y="495"/>
                    </a:lnTo>
                    <a:lnTo>
                      <a:pt x="59" y="485"/>
                    </a:lnTo>
                    <a:lnTo>
                      <a:pt x="51" y="473"/>
                    </a:lnTo>
                    <a:lnTo>
                      <a:pt x="44" y="460"/>
                    </a:lnTo>
                    <a:lnTo>
                      <a:pt x="37" y="448"/>
                    </a:lnTo>
                    <a:lnTo>
                      <a:pt x="29" y="435"/>
                    </a:lnTo>
                    <a:lnTo>
                      <a:pt x="23" y="421"/>
                    </a:lnTo>
                    <a:lnTo>
                      <a:pt x="17" y="408"/>
                    </a:lnTo>
                    <a:lnTo>
                      <a:pt x="13" y="393"/>
                    </a:lnTo>
                    <a:lnTo>
                      <a:pt x="8" y="378"/>
                    </a:lnTo>
                    <a:lnTo>
                      <a:pt x="5" y="365"/>
                    </a:lnTo>
                    <a:lnTo>
                      <a:pt x="2" y="350"/>
                    </a:lnTo>
                    <a:lnTo>
                      <a:pt x="1" y="335"/>
                    </a:lnTo>
                    <a:lnTo>
                      <a:pt x="0" y="31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0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7" name="Freeform 149"/>
              <p:cNvSpPr>
                <a:spLocks noChangeAspect="1"/>
              </p:cNvSpPr>
              <p:nvPr/>
            </p:nvSpPr>
            <p:spPr bwMode="auto">
              <a:xfrm rot="5400000">
                <a:off x="1605" y="821"/>
                <a:ext cx="1123" cy="1121"/>
              </a:xfrm>
              <a:custGeom>
                <a:avLst/>
                <a:gdLst>
                  <a:gd name="T0" fmla="*/ 290048 w 600"/>
                  <a:gd name="T1" fmla="*/ 39773870 h 599"/>
                  <a:gd name="T2" fmla="*/ 1658276 w 600"/>
                  <a:gd name="T3" fmla="*/ 33206814 h 599"/>
                  <a:gd name="T4" fmla="*/ 3559455 w 600"/>
                  <a:gd name="T5" fmla="*/ 27038812 h 599"/>
                  <a:gd name="T6" fmla="*/ 6662113 w 600"/>
                  <a:gd name="T7" fmla="*/ 21252942 h 599"/>
                  <a:gd name="T8" fmla="*/ 10229894 w 600"/>
                  <a:gd name="T9" fmla="*/ 16005223 h 599"/>
                  <a:gd name="T10" fmla="*/ 14857123 w 600"/>
                  <a:gd name="T11" fmla="*/ 11383549 h 599"/>
                  <a:gd name="T12" fmla="*/ 19616882 w 600"/>
                  <a:gd name="T13" fmla="*/ 7454687 h 599"/>
                  <a:gd name="T14" fmla="*/ 25425952 w 600"/>
                  <a:gd name="T15" fmla="*/ 4280055 h 599"/>
                  <a:gd name="T16" fmla="*/ 31373799 w 600"/>
                  <a:gd name="T17" fmla="*/ 1899257 h 599"/>
                  <a:gd name="T18" fmla="*/ 37732384 w 600"/>
                  <a:gd name="T19" fmla="*/ 472181 h 599"/>
                  <a:gd name="T20" fmla="*/ 44653523 w 600"/>
                  <a:gd name="T21" fmla="*/ 0 h 599"/>
                  <a:gd name="T22" fmla="*/ 51490366 w 600"/>
                  <a:gd name="T23" fmla="*/ 472181 h 599"/>
                  <a:gd name="T24" fmla="*/ 57860172 w 600"/>
                  <a:gd name="T25" fmla="*/ 1899257 h 599"/>
                  <a:gd name="T26" fmla="*/ 64090971 w 600"/>
                  <a:gd name="T27" fmla="*/ 4280055 h 599"/>
                  <a:gd name="T28" fmla="*/ 69633825 w 600"/>
                  <a:gd name="T29" fmla="*/ 7454687 h 599"/>
                  <a:gd name="T30" fmla="*/ 74669812 w 600"/>
                  <a:gd name="T31" fmla="*/ 11383549 h 599"/>
                  <a:gd name="T32" fmla="*/ 78948087 w 600"/>
                  <a:gd name="T33" fmla="*/ 16005223 h 599"/>
                  <a:gd name="T34" fmla="*/ 82853811 w 600"/>
                  <a:gd name="T35" fmla="*/ 21252942 h 599"/>
                  <a:gd name="T36" fmla="*/ 85804966 w 600"/>
                  <a:gd name="T37" fmla="*/ 27038812 h 599"/>
                  <a:gd name="T38" fmla="*/ 87861841 w 600"/>
                  <a:gd name="T39" fmla="*/ 33206814 h 599"/>
                  <a:gd name="T40" fmla="*/ 88886012 w 600"/>
                  <a:gd name="T41" fmla="*/ 39773870 h 599"/>
                  <a:gd name="T42" fmla="*/ 89222736 w 600"/>
                  <a:gd name="T43" fmla="*/ 46611826 h 599"/>
                  <a:gd name="T44" fmla="*/ 88336887 w 600"/>
                  <a:gd name="T45" fmla="*/ 53429740 h 599"/>
                  <a:gd name="T46" fmla="*/ 86511421 w 600"/>
                  <a:gd name="T47" fmla="*/ 59495696 h 599"/>
                  <a:gd name="T48" fmla="*/ 83869892 w 600"/>
                  <a:gd name="T49" fmla="*/ 65422009 h 599"/>
                  <a:gd name="T50" fmla="*/ 80314020 w 600"/>
                  <a:gd name="T51" fmla="*/ 71045832 h 599"/>
                  <a:gd name="T52" fmla="*/ 76111325 w 600"/>
                  <a:gd name="T53" fmla="*/ 75805480 h 599"/>
                  <a:gd name="T54" fmla="*/ 71348772 w 600"/>
                  <a:gd name="T55" fmla="*/ 79983790 h 599"/>
                  <a:gd name="T56" fmla="*/ 66007870 w 600"/>
                  <a:gd name="T57" fmla="*/ 83580087 h 599"/>
                  <a:gd name="T58" fmla="*/ 60058777 w 600"/>
                  <a:gd name="T59" fmla="*/ 86191040 h 599"/>
                  <a:gd name="T60" fmla="*/ 53703904 w 600"/>
                  <a:gd name="T61" fmla="*/ 87993887 h 599"/>
                  <a:gd name="T62" fmla="*/ 46943103 w 600"/>
                  <a:gd name="T63" fmla="*/ 88878622 h 599"/>
                  <a:gd name="T64" fmla="*/ 40122041 w 600"/>
                  <a:gd name="T65" fmla="*/ 88536748 h 599"/>
                  <a:gd name="T66" fmla="*/ 33616721 w 600"/>
                  <a:gd name="T67" fmla="*/ 87521579 h 599"/>
                  <a:gd name="T68" fmla="*/ 27326910 w 600"/>
                  <a:gd name="T69" fmla="*/ 85331181 h 599"/>
                  <a:gd name="T70" fmla="*/ 21436531 w 600"/>
                  <a:gd name="T71" fmla="*/ 82539999 h 599"/>
                  <a:gd name="T72" fmla="*/ 16372762 w 600"/>
                  <a:gd name="T73" fmla="*/ 78628042 h 599"/>
                  <a:gd name="T74" fmla="*/ 11758654 w 600"/>
                  <a:gd name="T75" fmla="*/ 74347945 h 599"/>
                  <a:gd name="T76" fmla="*/ 7730616 w 600"/>
                  <a:gd name="T77" fmla="*/ 69314391 h 599"/>
                  <a:gd name="T78" fmla="*/ 4472246 w 600"/>
                  <a:gd name="T79" fmla="*/ 63495950 h 599"/>
                  <a:gd name="T80" fmla="*/ 2086416 w 600"/>
                  <a:gd name="T81" fmla="*/ 57566277 h 599"/>
                  <a:gd name="T82" fmla="*/ 727013 w 600"/>
                  <a:gd name="T83" fmla="*/ 51233160 h 599"/>
                  <a:gd name="T84" fmla="*/ 0 w 600"/>
                  <a:gd name="T85" fmla="*/ 44394881 h 59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00" h="599">
                    <a:moveTo>
                      <a:pt x="0" y="299"/>
                    </a:moveTo>
                    <a:lnTo>
                      <a:pt x="2" y="284"/>
                    </a:lnTo>
                    <a:lnTo>
                      <a:pt x="2" y="268"/>
                    </a:lnTo>
                    <a:lnTo>
                      <a:pt x="5" y="253"/>
                    </a:lnTo>
                    <a:lnTo>
                      <a:pt x="6" y="238"/>
                    </a:lnTo>
                    <a:lnTo>
                      <a:pt x="11" y="224"/>
                    </a:lnTo>
                    <a:lnTo>
                      <a:pt x="14" y="210"/>
                    </a:lnTo>
                    <a:lnTo>
                      <a:pt x="20" y="197"/>
                    </a:lnTo>
                    <a:lnTo>
                      <a:pt x="24" y="182"/>
                    </a:lnTo>
                    <a:lnTo>
                      <a:pt x="30" y="169"/>
                    </a:lnTo>
                    <a:lnTo>
                      <a:pt x="38" y="157"/>
                    </a:lnTo>
                    <a:lnTo>
                      <a:pt x="45" y="143"/>
                    </a:lnTo>
                    <a:lnTo>
                      <a:pt x="52" y="132"/>
                    </a:lnTo>
                    <a:lnTo>
                      <a:pt x="60" y="120"/>
                    </a:lnTo>
                    <a:lnTo>
                      <a:pt x="69" y="108"/>
                    </a:lnTo>
                    <a:lnTo>
                      <a:pt x="79" y="98"/>
                    </a:lnTo>
                    <a:lnTo>
                      <a:pt x="89" y="87"/>
                    </a:lnTo>
                    <a:lnTo>
                      <a:pt x="100" y="77"/>
                    </a:lnTo>
                    <a:lnTo>
                      <a:pt x="110" y="68"/>
                    </a:lnTo>
                    <a:lnTo>
                      <a:pt x="121" y="59"/>
                    </a:lnTo>
                    <a:lnTo>
                      <a:pt x="132" y="50"/>
                    </a:lnTo>
                    <a:lnTo>
                      <a:pt x="144" y="43"/>
                    </a:lnTo>
                    <a:lnTo>
                      <a:pt x="158" y="35"/>
                    </a:lnTo>
                    <a:lnTo>
                      <a:pt x="171" y="29"/>
                    </a:lnTo>
                    <a:lnTo>
                      <a:pt x="184" y="23"/>
                    </a:lnTo>
                    <a:lnTo>
                      <a:pt x="198" y="17"/>
                    </a:lnTo>
                    <a:lnTo>
                      <a:pt x="211" y="13"/>
                    </a:lnTo>
                    <a:lnTo>
                      <a:pt x="226" y="9"/>
                    </a:lnTo>
                    <a:lnTo>
                      <a:pt x="239" y="6"/>
                    </a:lnTo>
                    <a:lnTo>
                      <a:pt x="254" y="3"/>
                    </a:lnTo>
                    <a:lnTo>
                      <a:pt x="270" y="1"/>
                    </a:lnTo>
                    <a:lnTo>
                      <a:pt x="285" y="0"/>
                    </a:lnTo>
                    <a:lnTo>
                      <a:pt x="300" y="0"/>
                    </a:lnTo>
                    <a:lnTo>
                      <a:pt x="316" y="0"/>
                    </a:lnTo>
                    <a:lnTo>
                      <a:pt x="331" y="1"/>
                    </a:lnTo>
                    <a:lnTo>
                      <a:pt x="346" y="3"/>
                    </a:lnTo>
                    <a:lnTo>
                      <a:pt x="361" y="6"/>
                    </a:lnTo>
                    <a:lnTo>
                      <a:pt x="376" y="9"/>
                    </a:lnTo>
                    <a:lnTo>
                      <a:pt x="389" y="13"/>
                    </a:lnTo>
                    <a:lnTo>
                      <a:pt x="404" y="17"/>
                    </a:lnTo>
                    <a:lnTo>
                      <a:pt x="417" y="23"/>
                    </a:lnTo>
                    <a:lnTo>
                      <a:pt x="431" y="29"/>
                    </a:lnTo>
                    <a:lnTo>
                      <a:pt x="444" y="35"/>
                    </a:lnTo>
                    <a:lnTo>
                      <a:pt x="456" y="43"/>
                    </a:lnTo>
                    <a:lnTo>
                      <a:pt x="468" y="50"/>
                    </a:lnTo>
                    <a:lnTo>
                      <a:pt x="480" y="59"/>
                    </a:lnTo>
                    <a:lnTo>
                      <a:pt x="491" y="68"/>
                    </a:lnTo>
                    <a:lnTo>
                      <a:pt x="502" y="77"/>
                    </a:lnTo>
                    <a:lnTo>
                      <a:pt x="512" y="87"/>
                    </a:lnTo>
                    <a:lnTo>
                      <a:pt x="523" y="98"/>
                    </a:lnTo>
                    <a:lnTo>
                      <a:pt x="531" y="108"/>
                    </a:lnTo>
                    <a:lnTo>
                      <a:pt x="540" y="120"/>
                    </a:lnTo>
                    <a:lnTo>
                      <a:pt x="549" y="132"/>
                    </a:lnTo>
                    <a:lnTo>
                      <a:pt x="557" y="143"/>
                    </a:lnTo>
                    <a:lnTo>
                      <a:pt x="564" y="157"/>
                    </a:lnTo>
                    <a:lnTo>
                      <a:pt x="570" y="169"/>
                    </a:lnTo>
                    <a:lnTo>
                      <a:pt x="577" y="182"/>
                    </a:lnTo>
                    <a:lnTo>
                      <a:pt x="582" y="197"/>
                    </a:lnTo>
                    <a:lnTo>
                      <a:pt x="586" y="210"/>
                    </a:lnTo>
                    <a:lnTo>
                      <a:pt x="591" y="224"/>
                    </a:lnTo>
                    <a:lnTo>
                      <a:pt x="594" y="238"/>
                    </a:lnTo>
                    <a:lnTo>
                      <a:pt x="597" y="253"/>
                    </a:lnTo>
                    <a:lnTo>
                      <a:pt x="598" y="268"/>
                    </a:lnTo>
                    <a:lnTo>
                      <a:pt x="600" y="284"/>
                    </a:lnTo>
                    <a:lnTo>
                      <a:pt x="600" y="299"/>
                    </a:lnTo>
                    <a:lnTo>
                      <a:pt x="600" y="314"/>
                    </a:lnTo>
                    <a:lnTo>
                      <a:pt x="598" y="330"/>
                    </a:lnTo>
                    <a:lnTo>
                      <a:pt x="597" y="345"/>
                    </a:lnTo>
                    <a:lnTo>
                      <a:pt x="594" y="360"/>
                    </a:lnTo>
                    <a:lnTo>
                      <a:pt x="591" y="373"/>
                    </a:lnTo>
                    <a:lnTo>
                      <a:pt x="586" y="388"/>
                    </a:lnTo>
                    <a:lnTo>
                      <a:pt x="582" y="401"/>
                    </a:lnTo>
                    <a:lnTo>
                      <a:pt x="577" y="416"/>
                    </a:lnTo>
                    <a:lnTo>
                      <a:pt x="570" y="428"/>
                    </a:lnTo>
                    <a:lnTo>
                      <a:pt x="564" y="441"/>
                    </a:lnTo>
                    <a:lnTo>
                      <a:pt x="557" y="455"/>
                    </a:lnTo>
                    <a:lnTo>
                      <a:pt x="549" y="467"/>
                    </a:lnTo>
                    <a:lnTo>
                      <a:pt x="540" y="479"/>
                    </a:lnTo>
                    <a:lnTo>
                      <a:pt x="531" y="490"/>
                    </a:lnTo>
                    <a:lnTo>
                      <a:pt x="523" y="501"/>
                    </a:lnTo>
                    <a:lnTo>
                      <a:pt x="512" y="511"/>
                    </a:lnTo>
                    <a:lnTo>
                      <a:pt x="502" y="520"/>
                    </a:lnTo>
                    <a:lnTo>
                      <a:pt x="491" y="530"/>
                    </a:lnTo>
                    <a:lnTo>
                      <a:pt x="480" y="539"/>
                    </a:lnTo>
                    <a:lnTo>
                      <a:pt x="468" y="548"/>
                    </a:lnTo>
                    <a:lnTo>
                      <a:pt x="456" y="556"/>
                    </a:lnTo>
                    <a:lnTo>
                      <a:pt x="444" y="563"/>
                    </a:lnTo>
                    <a:lnTo>
                      <a:pt x="431" y="569"/>
                    </a:lnTo>
                    <a:lnTo>
                      <a:pt x="417" y="575"/>
                    </a:lnTo>
                    <a:lnTo>
                      <a:pt x="404" y="581"/>
                    </a:lnTo>
                    <a:lnTo>
                      <a:pt x="389" y="585"/>
                    </a:lnTo>
                    <a:lnTo>
                      <a:pt x="376" y="590"/>
                    </a:lnTo>
                    <a:lnTo>
                      <a:pt x="361" y="593"/>
                    </a:lnTo>
                    <a:lnTo>
                      <a:pt x="346" y="596"/>
                    </a:lnTo>
                    <a:lnTo>
                      <a:pt x="331" y="597"/>
                    </a:lnTo>
                    <a:lnTo>
                      <a:pt x="316" y="599"/>
                    </a:lnTo>
                    <a:lnTo>
                      <a:pt x="300" y="599"/>
                    </a:lnTo>
                    <a:lnTo>
                      <a:pt x="285" y="599"/>
                    </a:lnTo>
                    <a:lnTo>
                      <a:pt x="270" y="597"/>
                    </a:lnTo>
                    <a:lnTo>
                      <a:pt x="254" y="596"/>
                    </a:lnTo>
                    <a:lnTo>
                      <a:pt x="239" y="593"/>
                    </a:lnTo>
                    <a:lnTo>
                      <a:pt x="226" y="590"/>
                    </a:lnTo>
                    <a:lnTo>
                      <a:pt x="211" y="585"/>
                    </a:lnTo>
                    <a:lnTo>
                      <a:pt x="198" y="581"/>
                    </a:lnTo>
                    <a:lnTo>
                      <a:pt x="184" y="575"/>
                    </a:lnTo>
                    <a:lnTo>
                      <a:pt x="171" y="569"/>
                    </a:lnTo>
                    <a:lnTo>
                      <a:pt x="158" y="563"/>
                    </a:lnTo>
                    <a:lnTo>
                      <a:pt x="144" y="556"/>
                    </a:lnTo>
                    <a:lnTo>
                      <a:pt x="132" y="548"/>
                    </a:lnTo>
                    <a:lnTo>
                      <a:pt x="121" y="539"/>
                    </a:lnTo>
                    <a:lnTo>
                      <a:pt x="110" y="530"/>
                    </a:lnTo>
                    <a:lnTo>
                      <a:pt x="100" y="520"/>
                    </a:lnTo>
                    <a:lnTo>
                      <a:pt x="89" y="511"/>
                    </a:lnTo>
                    <a:lnTo>
                      <a:pt x="79" y="501"/>
                    </a:lnTo>
                    <a:lnTo>
                      <a:pt x="69" y="490"/>
                    </a:lnTo>
                    <a:lnTo>
                      <a:pt x="60" y="479"/>
                    </a:lnTo>
                    <a:lnTo>
                      <a:pt x="52" y="467"/>
                    </a:lnTo>
                    <a:lnTo>
                      <a:pt x="45" y="455"/>
                    </a:lnTo>
                    <a:lnTo>
                      <a:pt x="38" y="441"/>
                    </a:lnTo>
                    <a:lnTo>
                      <a:pt x="30" y="428"/>
                    </a:lnTo>
                    <a:lnTo>
                      <a:pt x="24" y="416"/>
                    </a:lnTo>
                    <a:lnTo>
                      <a:pt x="20" y="401"/>
                    </a:lnTo>
                    <a:lnTo>
                      <a:pt x="14" y="388"/>
                    </a:lnTo>
                    <a:lnTo>
                      <a:pt x="11" y="373"/>
                    </a:lnTo>
                    <a:lnTo>
                      <a:pt x="6" y="360"/>
                    </a:lnTo>
                    <a:lnTo>
                      <a:pt x="5" y="345"/>
                    </a:lnTo>
                    <a:lnTo>
                      <a:pt x="2" y="330"/>
                    </a:lnTo>
                    <a:lnTo>
                      <a:pt x="2" y="314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0C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8" name="Freeform 150"/>
              <p:cNvSpPr>
                <a:spLocks noChangeAspect="1"/>
              </p:cNvSpPr>
              <p:nvPr/>
            </p:nvSpPr>
            <p:spPr bwMode="auto">
              <a:xfrm rot="5400000">
                <a:off x="1604" y="822"/>
                <a:ext cx="1110" cy="1113"/>
              </a:xfrm>
              <a:custGeom>
                <a:avLst/>
                <a:gdLst>
                  <a:gd name="T0" fmla="*/ 155228 w 593"/>
                  <a:gd name="T1" fmla="*/ 40345486 h 594"/>
                  <a:gd name="T2" fmla="*/ 1361704 w 593"/>
                  <a:gd name="T3" fmla="*/ 33712828 h 594"/>
                  <a:gd name="T4" fmla="*/ 3273029 w 593"/>
                  <a:gd name="T5" fmla="*/ 27636047 h 594"/>
                  <a:gd name="T6" fmla="*/ 6387440 w 593"/>
                  <a:gd name="T7" fmla="*/ 21719567 h 594"/>
                  <a:gd name="T8" fmla="*/ 9950721 w 593"/>
                  <a:gd name="T9" fmla="*/ 16346196 h 594"/>
                  <a:gd name="T10" fmla="*/ 14335259 w 593"/>
                  <a:gd name="T11" fmla="*/ 11679562 h 594"/>
                  <a:gd name="T12" fmla="*/ 19356515 w 593"/>
                  <a:gd name="T13" fmla="*/ 7615371 h 594"/>
                  <a:gd name="T14" fmla="*/ 25011652 w 593"/>
                  <a:gd name="T15" fmla="*/ 4357820 h 594"/>
                  <a:gd name="T16" fmla="*/ 30953769 w 593"/>
                  <a:gd name="T17" fmla="*/ 1933167 h 594"/>
                  <a:gd name="T18" fmla="*/ 37411406 w 593"/>
                  <a:gd name="T19" fmla="*/ 550620 h 594"/>
                  <a:gd name="T20" fmla="*/ 43927260 w 593"/>
                  <a:gd name="T21" fmla="*/ 0 h 594"/>
                  <a:gd name="T22" fmla="*/ 50771400 w 593"/>
                  <a:gd name="T23" fmla="*/ 550620 h 594"/>
                  <a:gd name="T24" fmla="*/ 57217893 w 593"/>
                  <a:gd name="T25" fmla="*/ 1933167 h 594"/>
                  <a:gd name="T26" fmla="*/ 63188193 w 593"/>
                  <a:gd name="T27" fmla="*/ 4357820 h 594"/>
                  <a:gd name="T28" fmla="*/ 68669987 w 593"/>
                  <a:gd name="T29" fmla="*/ 7615371 h 594"/>
                  <a:gd name="T30" fmla="*/ 73778355 w 593"/>
                  <a:gd name="T31" fmla="*/ 11679562 h 594"/>
                  <a:gd name="T32" fmla="*/ 78232046 w 593"/>
                  <a:gd name="T33" fmla="*/ 16346196 h 594"/>
                  <a:gd name="T34" fmla="*/ 81969739 w 593"/>
                  <a:gd name="T35" fmla="*/ 21719567 h 594"/>
                  <a:gd name="T36" fmla="*/ 84774713 w 593"/>
                  <a:gd name="T37" fmla="*/ 27636047 h 594"/>
                  <a:gd name="T38" fmla="*/ 86809854 w 593"/>
                  <a:gd name="T39" fmla="*/ 33712828 h 594"/>
                  <a:gd name="T40" fmla="*/ 88171317 w 593"/>
                  <a:gd name="T41" fmla="*/ 40345486 h 594"/>
                  <a:gd name="T42" fmla="*/ 88171317 w 593"/>
                  <a:gd name="T43" fmla="*/ 47420993 h 594"/>
                  <a:gd name="T44" fmla="*/ 87451350 w 593"/>
                  <a:gd name="T45" fmla="*/ 54245602 h 594"/>
                  <a:gd name="T46" fmla="*/ 85636474 w 593"/>
                  <a:gd name="T47" fmla="*/ 60453442 h 594"/>
                  <a:gd name="T48" fmla="*/ 83081810 w 593"/>
                  <a:gd name="T49" fmla="*/ 66527613 h 594"/>
                  <a:gd name="T50" fmla="*/ 79590117 w 593"/>
                  <a:gd name="T51" fmla="*/ 71974039 h 594"/>
                  <a:gd name="T52" fmla="*/ 75392699 w 593"/>
                  <a:gd name="T53" fmla="*/ 76992693 h 594"/>
                  <a:gd name="T54" fmla="*/ 70454296 w 593"/>
                  <a:gd name="T55" fmla="*/ 81193580 h 594"/>
                  <a:gd name="T56" fmla="*/ 65099696 w 593"/>
                  <a:gd name="T57" fmla="*/ 84604592 h 594"/>
                  <a:gd name="T58" fmla="*/ 59141560 w 593"/>
                  <a:gd name="T59" fmla="*/ 87288125 h 594"/>
                  <a:gd name="T60" fmla="*/ 53016200 w 593"/>
                  <a:gd name="T61" fmla="*/ 89313041 h 594"/>
                  <a:gd name="T62" fmla="*/ 46293928 w 593"/>
                  <a:gd name="T63" fmla="*/ 90050686 h 594"/>
                  <a:gd name="T64" fmla="*/ 39446502 w 593"/>
                  <a:gd name="T65" fmla="*/ 89705647 h 594"/>
                  <a:gd name="T66" fmla="*/ 33112955 w 593"/>
                  <a:gd name="T67" fmla="*/ 88668237 h 594"/>
                  <a:gd name="T68" fmla="*/ 27012962 w 593"/>
                  <a:gd name="T69" fmla="*/ 86552786 h 594"/>
                  <a:gd name="T70" fmla="*/ 21171648 w 593"/>
                  <a:gd name="T71" fmla="*/ 83660738 h 594"/>
                  <a:gd name="T72" fmla="*/ 15897317 w 593"/>
                  <a:gd name="T73" fmla="*/ 79950700 h 594"/>
                  <a:gd name="T74" fmla="*/ 11310619 w 593"/>
                  <a:gd name="T75" fmla="*/ 75301842 h 594"/>
                  <a:gd name="T76" fmla="*/ 7472458 w 593"/>
                  <a:gd name="T77" fmla="*/ 70205898 h 594"/>
                  <a:gd name="T78" fmla="*/ 4135671 w 593"/>
                  <a:gd name="T79" fmla="*/ 64495783 h 594"/>
                  <a:gd name="T80" fmla="*/ 1748564 w 593"/>
                  <a:gd name="T81" fmla="*/ 58421488 h 594"/>
                  <a:gd name="T82" fmla="*/ 473676 w 593"/>
                  <a:gd name="T83" fmla="*/ 51947540 h 594"/>
                  <a:gd name="T84" fmla="*/ 0 w 593"/>
                  <a:gd name="T85" fmla="*/ 45251867 h 5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93" h="594">
                    <a:moveTo>
                      <a:pt x="0" y="298"/>
                    </a:moveTo>
                    <a:lnTo>
                      <a:pt x="0" y="281"/>
                    </a:lnTo>
                    <a:lnTo>
                      <a:pt x="1" y="266"/>
                    </a:lnTo>
                    <a:lnTo>
                      <a:pt x="3" y="252"/>
                    </a:lnTo>
                    <a:lnTo>
                      <a:pt x="6" y="237"/>
                    </a:lnTo>
                    <a:lnTo>
                      <a:pt x="9" y="222"/>
                    </a:lnTo>
                    <a:lnTo>
                      <a:pt x="12" y="209"/>
                    </a:lnTo>
                    <a:lnTo>
                      <a:pt x="18" y="195"/>
                    </a:lnTo>
                    <a:lnTo>
                      <a:pt x="22" y="182"/>
                    </a:lnTo>
                    <a:lnTo>
                      <a:pt x="28" y="169"/>
                    </a:lnTo>
                    <a:lnTo>
                      <a:pt x="36" y="155"/>
                    </a:lnTo>
                    <a:lnTo>
                      <a:pt x="43" y="143"/>
                    </a:lnTo>
                    <a:lnTo>
                      <a:pt x="50" y="132"/>
                    </a:lnTo>
                    <a:lnTo>
                      <a:pt x="58" y="120"/>
                    </a:lnTo>
                    <a:lnTo>
                      <a:pt x="67" y="108"/>
                    </a:lnTo>
                    <a:lnTo>
                      <a:pt x="76" y="98"/>
                    </a:lnTo>
                    <a:lnTo>
                      <a:pt x="86" y="87"/>
                    </a:lnTo>
                    <a:lnTo>
                      <a:pt x="96" y="77"/>
                    </a:lnTo>
                    <a:lnTo>
                      <a:pt x="107" y="68"/>
                    </a:lnTo>
                    <a:lnTo>
                      <a:pt x="119" y="59"/>
                    </a:lnTo>
                    <a:lnTo>
                      <a:pt x="130" y="50"/>
                    </a:lnTo>
                    <a:lnTo>
                      <a:pt x="142" y="43"/>
                    </a:lnTo>
                    <a:lnTo>
                      <a:pt x="154" y="35"/>
                    </a:lnTo>
                    <a:lnTo>
                      <a:pt x="168" y="29"/>
                    </a:lnTo>
                    <a:lnTo>
                      <a:pt x="181" y="23"/>
                    </a:lnTo>
                    <a:lnTo>
                      <a:pt x="194" y="17"/>
                    </a:lnTo>
                    <a:lnTo>
                      <a:pt x="208" y="13"/>
                    </a:lnTo>
                    <a:lnTo>
                      <a:pt x="222" y="10"/>
                    </a:lnTo>
                    <a:lnTo>
                      <a:pt x="236" y="6"/>
                    </a:lnTo>
                    <a:lnTo>
                      <a:pt x="251" y="4"/>
                    </a:lnTo>
                    <a:lnTo>
                      <a:pt x="265" y="1"/>
                    </a:lnTo>
                    <a:lnTo>
                      <a:pt x="280" y="1"/>
                    </a:lnTo>
                    <a:lnTo>
                      <a:pt x="295" y="0"/>
                    </a:lnTo>
                    <a:lnTo>
                      <a:pt x="311" y="1"/>
                    </a:lnTo>
                    <a:lnTo>
                      <a:pt x="326" y="1"/>
                    </a:lnTo>
                    <a:lnTo>
                      <a:pt x="341" y="4"/>
                    </a:lnTo>
                    <a:lnTo>
                      <a:pt x="356" y="6"/>
                    </a:lnTo>
                    <a:lnTo>
                      <a:pt x="371" y="10"/>
                    </a:lnTo>
                    <a:lnTo>
                      <a:pt x="384" y="13"/>
                    </a:lnTo>
                    <a:lnTo>
                      <a:pt x="397" y="17"/>
                    </a:lnTo>
                    <a:lnTo>
                      <a:pt x="411" y="23"/>
                    </a:lnTo>
                    <a:lnTo>
                      <a:pt x="424" y="29"/>
                    </a:lnTo>
                    <a:lnTo>
                      <a:pt x="437" y="35"/>
                    </a:lnTo>
                    <a:lnTo>
                      <a:pt x="449" y="43"/>
                    </a:lnTo>
                    <a:lnTo>
                      <a:pt x="461" y="50"/>
                    </a:lnTo>
                    <a:lnTo>
                      <a:pt x="473" y="59"/>
                    </a:lnTo>
                    <a:lnTo>
                      <a:pt x="485" y="68"/>
                    </a:lnTo>
                    <a:lnTo>
                      <a:pt x="495" y="77"/>
                    </a:lnTo>
                    <a:lnTo>
                      <a:pt x="506" y="87"/>
                    </a:lnTo>
                    <a:lnTo>
                      <a:pt x="516" y="98"/>
                    </a:lnTo>
                    <a:lnTo>
                      <a:pt x="525" y="108"/>
                    </a:lnTo>
                    <a:lnTo>
                      <a:pt x="534" y="120"/>
                    </a:lnTo>
                    <a:lnTo>
                      <a:pt x="543" y="132"/>
                    </a:lnTo>
                    <a:lnTo>
                      <a:pt x="550" y="143"/>
                    </a:lnTo>
                    <a:lnTo>
                      <a:pt x="558" y="155"/>
                    </a:lnTo>
                    <a:lnTo>
                      <a:pt x="564" y="169"/>
                    </a:lnTo>
                    <a:lnTo>
                      <a:pt x="569" y="182"/>
                    </a:lnTo>
                    <a:lnTo>
                      <a:pt x="575" y="195"/>
                    </a:lnTo>
                    <a:lnTo>
                      <a:pt x="580" y="209"/>
                    </a:lnTo>
                    <a:lnTo>
                      <a:pt x="583" y="222"/>
                    </a:lnTo>
                    <a:lnTo>
                      <a:pt x="587" y="237"/>
                    </a:lnTo>
                    <a:lnTo>
                      <a:pt x="589" y="252"/>
                    </a:lnTo>
                    <a:lnTo>
                      <a:pt x="592" y="266"/>
                    </a:lnTo>
                    <a:lnTo>
                      <a:pt x="592" y="281"/>
                    </a:lnTo>
                    <a:lnTo>
                      <a:pt x="593" y="298"/>
                    </a:lnTo>
                    <a:lnTo>
                      <a:pt x="592" y="312"/>
                    </a:lnTo>
                    <a:lnTo>
                      <a:pt x="592" y="327"/>
                    </a:lnTo>
                    <a:lnTo>
                      <a:pt x="589" y="342"/>
                    </a:lnTo>
                    <a:lnTo>
                      <a:pt x="587" y="357"/>
                    </a:lnTo>
                    <a:lnTo>
                      <a:pt x="583" y="370"/>
                    </a:lnTo>
                    <a:lnTo>
                      <a:pt x="580" y="385"/>
                    </a:lnTo>
                    <a:lnTo>
                      <a:pt x="575" y="398"/>
                    </a:lnTo>
                    <a:lnTo>
                      <a:pt x="569" y="412"/>
                    </a:lnTo>
                    <a:lnTo>
                      <a:pt x="564" y="425"/>
                    </a:lnTo>
                    <a:lnTo>
                      <a:pt x="558" y="438"/>
                    </a:lnTo>
                    <a:lnTo>
                      <a:pt x="550" y="450"/>
                    </a:lnTo>
                    <a:lnTo>
                      <a:pt x="543" y="462"/>
                    </a:lnTo>
                    <a:lnTo>
                      <a:pt x="534" y="474"/>
                    </a:lnTo>
                    <a:lnTo>
                      <a:pt x="525" y="486"/>
                    </a:lnTo>
                    <a:lnTo>
                      <a:pt x="516" y="496"/>
                    </a:lnTo>
                    <a:lnTo>
                      <a:pt x="506" y="507"/>
                    </a:lnTo>
                    <a:lnTo>
                      <a:pt x="495" y="517"/>
                    </a:lnTo>
                    <a:lnTo>
                      <a:pt x="485" y="526"/>
                    </a:lnTo>
                    <a:lnTo>
                      <a:pt x="473" y="535"/>
                    </a:lnTo>
                    <a:lnTo>
                      <a:pt x="461" y="542"/>
                    </a:lnTo>
                    <a:lnTo>
                      <a:pt x="449" y="551"/>
                    </a:lnTo>
                    <a:lnTo>
                      <a:pt x="437" y="557"/>
                    </a:lnTo>
                    <a:lnTo>
                      <a:pt x="424" y="564"/>
                    </a:lnTo>
                    <a:lnTo>
                      <a:pt x="411" y="570"/>
                    </a:lnTo>
                    <a:lnTo>
                      <a:pt x="397" y="575"/>
                    </a:lnTo>
                    <a:lnTo>
                      <a:pt x="384" y="581"/>
                    </a:lnTo>
                    <a:lnTo>
                      <a:pt x="371" y="584"/>
                    </a:lnTo>
                    <a:lnTo>
                      <a:pt x="356" y="588"/>
                    </a:lnTo>
                    <a:lnTo>
                      <a:pt x="341" y="590"/>
                    </a:lnTo>
                    <a:lnTo>
                      <a:pt x="326" y="591"/>
                    </a:lnTo>
                    <a:lnTo>
                      <a:pt x="311" y="593"/>
                    </a:lnTo>
                    <a:lnTo>
                      <a:pt x="295" y="594"/>
                    </a:lnTo>
                    <a:lnTo>
                      <a:pt x="280" y="593"/>
                    </a:lnTo>
                    <a:lnTo>
                      <a:pt x="265" y="591"/>
                    </a:lnTo>
                    <a:lnTo>
                      <a:pt x="251" y="590"/>
                    </a:lnTo>
                    <a:lnTo>
                      <a:pt x="236" y="588"/>
                    </a:lnTo>
                    <a:lnTo>
                      <a:pt x="222" y="584"/>
                    </a:lnTo>
                    <a:lnTo>
                      <a:pt x="208" y="581"/>
                    </a:lnTo>
                    <a:lnTo>
                      <a:pt x="194" y="575"/>
                    </a:lnTo>
                    <a:lnTo>
                      <a:pt x="181" y="570"/>
                    </a:lnTo>
                    <a:lnTo>
                      <a:pt x="168" y="564"/>
                    </a:lnTo>
                    <a:lnTo>
                      <a:pt x="154" y="557"/>
                    </a:lnTo>
                    <a:lnTo>
                      <a:pt x="142" y="551"/>
                    </a:lnTo>
                    <a:lnTo>
                      <a:pt x="130" y="542"/>
                    </a:lnTo>
                    <a:lnTo>
                      <a:pt x="119" y="535"/>
                    </a:lnTo>
                    <a:lnTo>
                      <a:pt x="107" y="526"/>
                    </a:lnTo>
                    <a:lnTo>
                      <a:pt x="96" y="517"/>
                    </a:lnTo>
                    <a:lnTo>
                      <a:pt x="86" y="507"/>
                    </a:lnTo>
                    <a:lnTo>
                      <a:pt x="76" y="496"/>
                    </a:lnTo>
                    <a:lnTo>
                      <a:pt x="67" y="486"/>
                    </a:lnTo>
                    <a:lnTo>
                      <a:pt x="58" y="474"/>
                    </a:lnTo>
                    <a:lnTo>
                      <a:pt x="50" y="462"/>
                    </a:lnTo>
                    <a:lnTo>
                      <a:pt x="43" y="450"/>
                    </a:lnTo>
                    <a:lnTo>
                      <a:pt x="36" y="438"/>
                    </a:lnTo>
                    <a:lnTo>
                      <a:pt x="28" y="425"/>
                    </a:lnTo>
                    <a:lnTo>
                      <a:pt x="22" y="412"/>
                    </a:lnTo>
                    <a:lnTo>
                      <a:pt x="18" y="398"/>
                    </a:lnTo>
                    <a:lnTo>
                      <a:pt x="12" y="385"/>
                    </a:lnTo>
                    <a:lnTo>
                      <a:pt x="9" y="370"/>
                    </a:lnTo>
                    <a:lnTo>
                      <a:pt x="6" y="357"/>
                    </a:lnTo>
                    <a:lnTo>
                      <a:pt x="3" y="342"/>
                    </a:lnTo>
                    <a:lnTo>
                      <a:pt x="1" y="327"/>
                    </a:lnTo>
                    <a:lnTo>
                      <a:pt x="0" y="312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0F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89" name="Freeform 151"/>
              <p:cNvSpPr>
                <a:spLocks noChangeAspect="1"/>
              </p:cNvSpPr>
              <p:nvPr/>
            </p:nvSpPr>
            <p:spPr bwMode="auto">
              <a:xfrm rot="5400000">
                <a:off x="1614" y="836"/>
                <a:ext cx="1099" cy="1099"/>
              </a:xfrm>
              <a:custGeom>
                <a:avLst/>
                <a:gdLst>
                  <a:gd name="T0" fmla="*/ 155476 w 587"/>
                  <a:gd name="T1" fmla="*/ 39218012 h 587"/>
                  <a:gd name="T2" fmla="*/ 1365218 w 587"/>
                  <a:gd name="T3" fmla="*/ 32894388 h 587"/>
                  <a:gd name="T4" fmla="*/ 3288311 w 587"/>
                  <a:gd name="T5" fmla="*/ 26754786 h 587"/>
                  <a:gd name="T6" fmla="*/ 6501334 w 587"/>
                  <a:gd name="T7" fmla="*/ 21087092 h 587"/>
                  <a:gd name="T8" fmla="*/ 9980594 w 587"/>
                  <a:gd name="T9" fmla="*/ 15953949 h 587"/>
                  <a:gd name="T10" fmla="*/ 14377740 w 587"/>
                  <a:gd name="T11" fmla="*/ 11346074 h 587"/>
                  <a:gd name="T12" fmla="*/ 19330165 w 587"/>
                  <a:gd name="T13" fmla="*/ 7340985 h 587"/>
                  <a:gd name="T14" fmla="*/ 24844501 w 587"/>
                  <a:gd name="T15" fmla="*/ 4144900 h 587"/>
                  <a:gd name="T16" fmla="*/ 30859117 w 587"/>
                  <a:gd name="T17" fmla="*/ 1910300 h 587"/>
                  <a:gd name="T18" fmla="*/ 37210653 w 587"/>
                  <a:gd name="T19" fmla="*/ 474453 h 587"/>
                  <a:gd name="T20" fmla="*/ 43943996 w 587"/>
                  <a:gd name="T21" fmla="*/ 0 h 587"/>
                  <a:gd name="T22" fmla="*/ 50563844 w 587"/>
                  <a:gd name="T23" fmla="*/ 474453 h 587"/>
                  <a:gd name="T24" fmla="*/ 56956254 w 587"/>
                  <a:gd name="T25" fmla="*/ 1910300 h 587"/>
                  <a:gd name="T26" fmla="*/ 62943225 w 587"/>
                  <a:gd name="T27" fmla="*/ 4144900 h 587"/>
                  <a:gd name="T28" fmla="*/ 68482197 w 587"/>
                  <a:gd name="T29" fmla="*/ 7340985 h 587"/>
                  <a:gd name="T30" fmla="*/ 73425205 w 587"/>
                  <a:gd name="T31" fmla="*/ 11346074 h 587"/>
                  <a:gd name="T32" fmla="*/ 77830976 w 587"/>
                  <a:gd name="T33" fmla="*/ 15953949 h 587"/>
                  <a:gd name="T34" fmla="*/ 81631415 w 587"/>
                  <a:gd name="T35" fmla="*/ 21087092 h 587"/>
                  <a:gd name="T36" fmla="*/ 84530201 w 587"/>
                  <a:gd name="T37" fmla="*/ 26754786 h 587"/>
                  <a:gd name="T38" fmla="*/ 86441143 w 587"/>
                  <a:gd name="T39" fmla="*/ 32894388 h 587"/>
                  <a:gd name="T40" fmla="*/ 87655974 w 587"/>
                  <a:gd name="T41" fmla="*/ 39218012 h 587"/>
                  <a:gd name="T42" fmla="*/ 87811759 w 587"/>
                  <a:gd name="T43" fmla="*/ 46084953 h 587"/>
                  <a:gd name="T44" fmla="*/ 86930731 w 587"/>
                  <a:gd name="T45" fmla="*/ 52826650 h 587"/>
                  <a:gd name="T46" fmla="*/ 85075676 w 587"/>
                  <a:gd name="T47" fmla="*/ 58953363 h 587"/>
                  <a:gd name="T48" fmla="*/ 82520167 w 587"/>
                  <a:gd name="T49" fmla="*/ 64769924 h 587"/>
                  <a:gd name="T50" fmla="*/ 79112548 w 587"/>
                  <a:gd name="T51" fmla="*/ 70153661 h 587"/>
                  <a:gd name="T52" fmla="*/ 74931698 w 587"/>
                  <a:gd name="T53" fmla="*/ 74931698 h 587"/>
                  <a:gd name="T54" fmla="*/ 70309446 w 587"/>
                  <a:gd name="T55" fmla="*/ 79112548 h 587"/>
                  <a:gd name="T56" fmla="*/ 64769924 w 587"/>
                  <a:gd name="T57" fmla="*/ 82520167 h 587"/>
                  <a:gd name="T58" fmla="*/ 58953363 w 587"/>
                  <a:gd name="T59" fmla="*/ 85075676 h 587"/>
                  <a:gd name="T60" fmla="*/ 52826650 w 587"/>
                  <a:gd name="T61" fmla="*/ 86930731 h 587"/>
                  <a:gd name="T62" fmla="*/ 46084953 w 587"/>
                  <a:gd name="T63" fmla="*/ 87811759 h 587"/>
                  <a:gd name="T64" fmla="*/ 39479922 w 587"/>
                  <a:gd name="T65" fmla="*/ 87655974 h 587"/>
                  <a:gd name="T66" fmla="*/ 32768370 w 587"/>
                  <a:gd name="T67" fmla="*/ 86441143 h 587"/>
                  <a:gd name="T68" fmla="*/ 26754786 w 587"/>
                  <a:gd name="T69" fmla="*/ 84530201 h 587"/>
                  <a:gd name="T70" fmla="*/ 21087092 w 587"/>
                  <a:gd name="T71" fmla="*/ 81318286 h 587"/>
                  <a:gd name="T72" fmla="*/ 15953949 w 587"/>
                  <a:gd name="T73" fmla="*/ 77830976 h 587"/>
                  <a:gd name="T74" fmla="*/ 11346074 w 587"/>
                  <a:gd name="T75" fmla="*/ 73425205 h 587"/>
                  <a:gd name="T76" fmla="*/ 7521713 w 587"/>
                  <a:gd name="T77" fmla="*/ 68482197 h 587"/>
                  <a:gd name="T78" fmla="*/ 4144900 w 587"/>
                  <a:gd name="T79" fmla="*/ 62943225 h 587"/>
                  <a:gd name="T80" fmla="*/ 1910300 w 587"/>
                  <a:gd name="T81" fmla="*/ 56956254 h 587"/>
                  <a:gd name="T82" fmla="*/ 474453 w 587"/>
                  <a:gd name="T83" fmla="*/ 50563844 h 587"/>
                  <a:gd name="T84" fmla="*/ 0 w 587"/>
                  <a:gd name="T85" fmla="*/ 43943996 h 5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7" h="587">
                    <a:moveTo>
                      <a:pt x="0" y="294"/>
                    </a:moveTo>
                    <a:lnTo>
                      <a:pt x="0" y="279"/>
                    </a:lnTo>
                    <a:lnTo>
                      <a:pt x="1" y="262"/>
                    </a:lnTo>
                    <a:lnTo>
                      <a:pt x="3" y="249"/>
                    </a:lnTo>
                    <a:lnTo>
                      <a:pt x="6" y="234"/>
                    </a:lnTo>
                    <a:lnTo>
                      <a:pt x="9" y="220"/>
                    </a:lnTo>
                    <a:lnTo>
                      <a:pt x="13" y="206"/>
                    </a:lnTo>
                    <a:lnTo>
                      <a:pt x="18" y="193"/>
                    </a:lnTo>
                    <a:lnTo>
                      <a:pt x="22" y="179"/>
                    </a:lnTo>
                    <a:lnTo>
                      <a:pt x="28" y="166"/>
                    </a:lnTo>
                    <a:lnTo>
                      <a:pt x="36" y="153"/>
                    </a:lnTo>
                    <a:lnTo>
                      <a:pt x="43" y="141"/>
                    </a:lnTo>
                    <a:lnTo>
                      <a:pt x="50" y="129"/>
                    </a:lnTo>
                    <a:lnTo>
                      <a:pt x="58" y="117"/>
                    </a:lnTo>
                    <a:lnTo>
                      <a:pt x="67" y="107"/>
                    </a:lnTo>
                    <a:lnTo>
                      <a:pt x="76" y="95"/>
                    </a:lnTo>
                    <a:lnTo>
                      <a:pt x="86" y="86"/>
                    </a:lnTo>
                    <a:lnTo>
                      <a:pt x="96" y="76"/>
                    </a:lnTo>
                    <a:lnTo>
                      <a:pt x="107" y="67"/>
                    </a:lnTo>
                    <a:lnTo>
                      <a:pt x="119" y="58"/>
                    </a:lnTo>
                    <a:lnTo>
                      <a:pt x="129" y="49"/>
                    </a:lnTo>
                    <a:lnTo>
                      <a:pt x="141" y="42"/>
                    </a:lnTo>
                    <a:lnTo>
                      <a:pt x="154" y="34"/>
                    </a:lnTo>
                    <a:lnTo>
                      <a:pt x="166" y="28"/>
                    </a:lnTo>
                    <a:lnTo>
                      <a:pt x="179" y="22"/>
                    </a:lnTo>
                    <a:lnTo>
                      <a:pt x="193" y="18"/>
                    </a:lnTo>
                    <a:lnTo>
                      <a:pt x="206" y="13"/>
                    </a:lnTo>
                    <a:lnTo>
                      <a:pt x="219" y="9"/>
                    </a:lnTo>
                    <a:lnTo>
                      <a:pt x="234" y="6"/>
                    </a:lnTo>
                    <a:lnTo>
                      <a:pt x="249" y="3"/>
                    </a:lnTo>
                    <a:lnTo>
                      <a:pt x="264" y="2"/>
                    </a:lnTo>
                    <a:lnTo>
                      <a:pt x="279" y="0"/>
                    </a:lnTo>
                    <a:lnTo>
                      <a:pt x="294" y="0"/>
                    </a:lnTo>
                    <a:lnTo>
                      <a:pt x="308" y="0"/>
                    </a:lnTo>
                    <a:lnTo>
                      <a:pt x="323" y="2"/>
                    </a:lnTo>
                    <a:lnTo>
                      <a:pt x="338" y="3"/>
                    </a:lnTo>
                    <a:lnTo>
                      <a:pt x="353" y="6"/>
                    </a:lnTo>
                    <a:lnTo>
                      <a:pt x="366" y="9"/>
                    </a:lnTo>
                    <a:lnTo>
                      <a:pt x="381" y="13"/>
                    </a:lnTo>
                    <a:lnTo>
                      <a:pt x="394" y="18"/>
                    </a:lnTo>
                    <a:lnTo>
                      <a:pt x="408" y="22"/>
                    </a:lnTo>
                    <a:lnTo>
                      <a:pt x="421" y="28"/>
                    </a:lnTo>
                    <a:lnTo>
                      <a:pt x="433" y="34"/>
                    </a:lnTo>
                    <a:lnTo>
                      <a:pt x="446" y="42"/>
                    </a:lnTo>
                    <a:lnTo>
                      <a:pt x="458" y="49"/>
                    </a:lnTo>
                    <a:lnTo>
                      <a:pt x="470" y="58"/>
                    </a:lnTo>
                    <a:lnTo>
                      <a:pt x="480" y="67"/>
                    </a:lnTo>
                    <a:lnTo>
                      <a:pt x="491" y="76"/>
                    </a:lnTo>
                    <a:lnTo>
                      <a:pt x="501" y="86"/>
                    </a:lnTo>
                    <a:lnTo>
                      <a:pt x="512" y="95"/>
                    </a:lnTo>
                    <a:lnTo>
                      <a:pt x="520" y="107"/>
                    </a:lnTo>
                    <a:lnTo>
                      <a:pt x="529" y="117"/>
                    </a:lnTo>
                    <a:lnTo>
                      <a:pt x="537" y="129"/>
                    </a:lnTo>
                    <a:lnTo>
                      <a:pt x="546" y="141"/>
                    </a:lnTo>
                    <a:lnTo>
                      <a:pt x="552" y="153"/>
                    </a:lnTo>
                    <a:lnTo>
                      <a:pt x="559" y="166"/>
                    </a:lnTo>
                    <a:lnTo>
                      <a:pt x="565" y="179"/>
                    </a:lnTo>
                    <a:lnTo>
                      <a:pt x="569" y="193"/>
                    </a:lnTo>
                    <a:lnTo>
                      <a:pt x="574" y="206"/>
                    </a:lnTo>
                    <a:lnTo>
                      <a:pt x="578" y="220"/>
                    </a:lnTo>
                    <a:lnTo>
                      <a:pt x="581" y="234"/>
                    </a:lnTo>
                    <a:lnTo>
                      <a:pt x="584" y="249"/>
                    </a:lnTo>
                    <a:lnTo>
                      <a:pt x="586" y="262"/>
                    </a:lnTo>
                    <a:lnTo>
                      <a:pt x="587" y="279"/>
                    </a:lnTo>
                    <a:lnTo>
                      <a:pt x="587" y="294"/>
                    </a:lnTo>
                    <a:lnTo>
                      <a:pt x="587" y="308"/>
                    </a:lnTo>
                    <a:lnTo>
                      <a:pt x="586" y="323"/>
                    </a:lnTo>
                    <a:lnTo>
                      <a:pt x="584" y="338"/>
                    </a:lnTo>
                    <a:lnTo>
                      <a:pt x="581" y="353"/>
                    </a:lnTo>
                    <a:lnTo>
                      <a:pt x="578" y="366"/>
                    </a:lnTo>
                    <a:lnTo>
                      <a:pt x="574" y="381"/>
                    </a:lnTo>
                    <a:lnTo>
                      <a:pt x="569" y="394"/>
                    </a:lnTo>
                    <a:lnTo>
                      <a:pt x="565" y="408"/>
                    </a:lnTo>
                    <a:lnTo>
                      <a:pt x="559" y="421"/>
                    </a:lnTo>
                    <a:lnTo>
                      <a:pt x="552" y="433"/>
                    </a:lnTo>
                    <a:lnTo>
                      <a:pt x="546" y="446"/>
                    </a:lnTo>
                    <a:lnTo>
                      <a:pt x="537" y="458"/>
                    </a:lnTo>
                    <a:lnTo>
                      <a:pt x="529" y="469"/>
                    </a:lnTo>
                    <a:lnTo>
                      <a:pt x="520" y="480"/>
                    </a:lnTo>
                    <a:lnTo>
                      <a:pt x="512" y="491"/>
                    </a:lnTo>
                    <a:lnTo>
                      <a:pt x="501" y="501"/>
                    </a:lnTo>
                    <a:lnTo>
                      <a:pt x="491" y="510"/>
                    </a:lnTo>
                    <a:lnTo>
                      <a:pt x="480" y="520"/>
                    </a:lnTo>
                    <a:lnTo>
                      <a:pt x="470" y="529"/>
                    </a:lnTo>
                    <a:lnTo>
                      <a:pt x="458" y="537"/>
                    </a:lnTo>
                    <a:lnTo>
                      <a:pt x="446" y="544"/>
                    </a:lnTo>
                    <a:lnTo>
                      <a:pt x="433" y="552"/>
                    </a:lnTo>
                    <a:lnTo>
                      <a:pt x="421" y="559"/>
                    </a:lnTo>
                    <a:lnTo>
                      <a:pt x="408" y="565"/>
                    </a:lnTo>
                    <a:lnTo>
                      <a:pt x="394" y="569"/>
                    </a:lnTo>
                    <a:lnTo>
                      <a:pt x="381" y="574"/>
                    </a:lnTo>
                    <a:lnTo>
                      <a:pt x="366" y="578"/>
                    </a:lnTo>
                    <a:lnTo>
                      <a:pt x="353" y="581"/>
                    </a:lnTo>
                    <a:lnTo>
                      <a:pt x="338" y="584"/>
                    </a:lnTo>
                    <a:lnTo>
                      <a:pt x="323" y="586"/>
                    </a:lnTo>
                    <a:lnTo>
                      <a:pt x="308" y="587"/>
                    </a:lnTo>
                    <a:lnTo>
                      <a:pt x="294" y="587"/>
                    </a:lnTo>
                    <a:lnTo>
                      <a:pt x="279" y="587"/>
                    </a:lnTo>
                    <a:lnTo>
                      <a:pt x="264" y="586"/>
                    </a:lnTo>
                    <a:lnTo>
                      <a:pt x="249" y="584"/>
                    </a:lnTo>
                    <a:lnTo>
                      <a:pt x="234" y="581"/>
                    </a:lnTo>
                    <a:lnTo>
                      <a:pt x="219" y="578"/>
                    </a:lnTo>
                    <a:lnTo>
                      <a:pt x="206" y="574"/>
                    </a:lnTo>
                    <a:lnTo>
                      <a:pt x="193" y="569"/>
                    </a:lnTo>
                    <a:lnTo>
                      <a:pt x="179" y="565"/>
                    </a:lnTo>
                    <a:lnTo>
                      <a:pt x="166" y="559"/>
                    </a:lnTo>
                    <a:lnTo>
                      <a:pt x="154" y="552"/>
                    </a:lnTo>
                    <a:lnTo>
                      <a:pt x="141" y="544"/>
                    </a:lnTo>
                    <a:lnTo>
                      <a:pt x="129" y="537"/>
                    </a:lnTo>
                    <a:lnTo>
                      <a:pt x="119" y="529"/>
                    </a:lnTo>
                    <a:lnTo>
                      <a:pt x="107" y="520"/>
                    </a:lnTo>
                    <a:lnTo>
                      <a:pt x="96" y="510"/>
                    </a:lnTo>
                    <a:lnTo>
                      <a:pt x="86" y="501"/>
                    </a:lnTo>
                    <a:lnTo>
                      <a:pt x="76" y="491"/>
                    </a:lnTo>
                    <a:lnTo>
                      <a:pt x="67" y="480"/>
                    </a:lnTo>
                    <a:lnTo>
                      <a:pt x="58" y="469"/>
                    </a:lnTo>
                    <a:lnTo>
                      <a:pt x="50" y="458"/>
                    </a:lnTo>
                    <a:lnTo>
                      <a:pt x="43" y="446"/>
                    </a:lnTo>
                    <a:lnTo>
                      <a:pt x="36" y="433"/>
                    </a:lnTo>
                    <a:lnTo>
                      <a:pt x="28" y="421"/>
                    </a:lnTo>
                    <a:lnTo>
                      <a:pt x="22" y="408"/>
                    </a:lnTo>
                    <a:lnTo>
                      <a:pt x="18" y="394"/>
                    </a:lnTo>
                    <a:lnTo>
                      <a:pt x="13" y="381"/>
                    </a:lnTo>
                    <a:lnTo>
                      <a:pt x="9" y="366"/>
                    </a:lnTo>
                    <a:lnTo>
                      <a:pt x="6" y="353"/>
                    </a:lnTo>
                    <a:lnTo>
                      <a:pt x="3" y="338"/>
                    </a:lnTo>
                    <a:lnTo>
                      <a:pt x="1" y="323"/>
                    </a:lnTo>
                    <a:lnTo>
                      <a:pt x="0" y="308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11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0" name="Freeform 152"/>
              <p:cNvSpPr>
                <a:spLocks noChangeAspect="1"/>
              </p:cNvSpPr>
              <p:nvPr/>
            </p:nvSpPr>
            <p:spPr bwMode="auto">
              <a:xfrm rot="5400000">
                <a:off x="1623" y="824"/>
                <a:ext cx="1092" cy="1092"/>
              </a:xfrm>
              <a:custGeom>
                <a:avLst/>
                <a:gdLst>
                  <a:gd name="T0" fmla="*/ 156362 w 583"/>
                  <a:gd name="T1" fmla="*/ 39387972 h 583"/>
                  <a:gd name="T2" fmla="*/ 1372964 w 583"/>
                  <a:gd name="T3" fmla="*/ 32844710 h 583"/>
                  <a:gd name="T4" fmla="*/ 3604967 w 583"/>
                  <a:gd name="T5" fmla="*/ 26837013 h 583"/>
                  <a:gd name="T6" fmla="*/ 6542395 w 583"/>
                  <a:gd name="T7" fmla="*/ 21237538 h 583"/>
                  <a:gd name="T8" fmla="*/ 10049867 w 583"/>
                  <a:gd name="T9" fmla="*/ 15859245 h 583"/>
                  <a:gd name="T10" fmla="*/ 14327819 w 583"/>
                  <a:gd name="T11" fmla="*/ 11435553 h 583"/>
                  <a:gd name="T12" fmla="*/ 19163832 w 583"/>
                  <a:gd name="T13" fmla="*/ 7388554 h 583"/>
                  <a:gd name="T14" fmla="*/ 24901367 w 583"/>
                  <a:gd name="T15" fmla="*/ 4180755 h 583"/>
                  <a:gd name="T16" fmla="*/ 30920154 w 583"/>
                  <a:gd name="T17" fmla="*/ 1924630 h 583"/>
                  <a:gd name="T18" fmla="*/ 37439493 w 583"/>
                  <a:gd name="T19" fmla="*/ 479085 h 583"/>
                  <a:gd name="T20" fmla="*/ 43882151 w 583"/>
                  <a:gd name="T21" fmla="*/ 0 h 583"/>
                  <a:gd name="T22" fmla="*/ 50478176 w 583"/>
                  <a:gd name="T23" fmla="*/ 479085 h 583"/>
                  <a:gd name="T24" fmla="*/ 57020548 w 583"/>
                  <a:gd name="T25" fmla="*/ 1924630 h 583"/>
                  <a:gd name="T26" fmla="*/ 63077679 w 583"/>
                  <a:gd name="T27" fmla="*/ 4180755 h 583"/>
                  <a:gd name="T28" fmla="*/ 68442821 w 583"/>
                  <a:gd name="T29" fmla="*/ 7388554 h 583"/>
                  <a:gd name="T30" fmla="*/ 73273159 w 583"/>
                  <a:gd name="T31" fmla="*/ 11435553 h 583"/>
                  <a:gd name="T32" fmla="*/ 77860817 w 583"/>
                  <a:gd name="T33" fmla="*/ 15859245 h 583"/>
                  <a:gd name="T34" fmla="*/ 81445033 w 583"/>
                  <a:gd name="T35" fmla="*/ 21237538 h 583"/>
                  <a:gd name="T36" fmla="*/ 84314221 w 583"/>
                  <a:gd name="T37" fmla="*/ 26837013 h 583"/>
                  <a:gd name="T38" fmla="*/ 86239108 w 583"/>
                  <a:gd name="T39" fmla="*/ 32844710 h 583"/>
                  <a:gd name="T40" fmla="*/ 87618937 w 583"/>
                  <a:gd name="T41" fmla="*/ 39387972 h 583"/>
                  <a:gd name="T42" fmla="*/ 87911211 w 583"/>
                  <a:gd name="T43" fmla="*/ 46006904 h 583"/>
                  <a:gd name="T44" fmla="*/ 87070937 w 583"/>
                  <a:gd name="T45" fmla="*/ 52847010 h 583"/>
                  <a:gd name="T46" fmla="*/ 85206190 w 583"/>
                  <a:gd name="T47" fmla="*/ 58940895 h 583"/>
                  <a:gd name="T48" fmla="*/ 82550240 w 583"/>
                  <a:gd name="T49" fmla="*/ 64837854 h 583"/>
                  <a:gd name="T50" fmla="*/ 79140848 w 583"/>
                  <a:gd name="T51" fmla="*/ 70283173 h 583"/>
                  <a:gd name="T52" fmla="*/ 74983988 w 583"/>
                  <a:gd name="T53" fmla="*/ 74983988 h 583"/>
                  <a:gd name="T54" fmla="*/ 70283173 w 583"/>
                  <a:gd name="T55" fmla="*/ 79140848 h 583"/>
                  <a:gd name="T56" fmla="*/ 64837854 w 583"/>
                  <a:gd name="T57" fmla="*/ 82550240 h 583"/>
                  <a:gd name="T58" fmla="*/ 58940895 w 583"/>
                  <a:gd name="T59" fmla="*/ 85206190 h 583"/>
                  <a:gd name="T60" fmla="*/ 52847010 w 583"/>
                  <a:gd name="T61" fmla="*/ 87070937 h 583"/>
                  <a:gd name="T62" fmla="*/ 46006904 w 583"/>
                  <a:gd name="T63" fmla="*/ 87618937 h 583"/>
                  <a:gd name="T64" fmla="*/ 39387972 w 583"/>
                  <a:gd name="T65" fmla="*/ 87618937 h 583"/>
                  <a:gd name="T66" fmla="*/ 32844710 w 583"/>
                  <a:gd name="T67" fmla="*/ 86239108 h 583"/>
                  <a:gd name="T68" fmla="*/ 26837013 w 583"/>
                  <a:gd name="T69" fmla="*/ 84314221 h 583"/>
                  <a:gd name="T70" fmla="*/ 21237538 w 583"/>
                  <a:gd name="T71" fmla="*/ 81445033 h 583"/>
                  <a:gd name="T72" fmla="*/ 16112282 w 583"/>
                  <a:gd name="T73" fmla="*/ 77860817 h 583"/>
                  <a:gd name="T74" fmla="*/ 11435553 w 583"/>
                  <a:gd name="T75" fmla="*/ 73273159 h 583"/>
                  <a:gd name="T76" fmla="*/ 7576658 w 583"/>
                  <a:gd name="T77" fmla="*/ 68442821 h 583"/>
                  <a:gd name="T78" fmla="*/ 4180755 w 583"/>
                  <a:gd name="T79" fmla="*/ 62896347 h 583"/>
                  <a:gd name="T80" fmla="*/ 1924630 w 583"/>
                  <a:gd name="T81" fmla="*/ 57020548 h 583"/>
                  <a:gd name="T82" fmla="*/ 479085 w 583"/>
                  <a:gd name="T83" fmla="*/ 50478176 h 583"/>
                  <a:gd name="T84" fmla="*/ 0 w 583"/>
                  <a:gd name="T85" fmla="*/ 43882151 h 58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3" h="583">
                    <a:moveTo>
                      <a:pt x="0" y="291"/>
                    </a:moveTo>
                    <a:lnTo>
                      <a:pt x="0" y="276"/>
                    </a:lnTo>
                    <a:lnTo>
                      <a:pt x="1" y="261"/>
                    </a:lnTo>
                    <a:lnTo>
                      <a:pt x="3" y="248"/>
                    </a:lnTo>
                    <a:lnTo>
                      <a:pt x="6" y="233"/>
                    </a:lnTo>
                    <a:lnTo>
                      <a:pt x="9" y="218"/>
                    </a:lnTo>
                    <a:lnTo>
                      <a:pt x="13" y="205"/>
                    </a:lnTo>
                    <a:lnTo>
                      <a:pt x="18" y="191"/>
                    </a:lnTo>
                    <a:lnTo>
                      <a:pt x="24" y="178"/>
                    </a:lnTo>
                    <a:lnTo>
                      <a:pt x="28" y="165"/>
                    </a:lnTo>
                    <a:lnTo>
                      <a:pt x="35" y="153"/>
                    </a:lnTo>
                    <a:lnTo>
                      <a:pt x="43" y="141"/>
                    </a:lnTo>
                    <a:lnTo>
                      <a:pt x="50" y="129"/>
                    </a:lnTo>
                    <a:lnTo>
                      <a:pt x="58" y="117"/>
                    </a:lnTo>
                    <a:lnTo>
                      <a:pt x="67" y="105"/>
                    </a:lnTo>
                    <a:lnTo>
                      <a:pt x="76" y="95"/>
                    </a:lnTo>
                    <a:lnTo>
                      <a:pt x="86" y="86"/>
                    </a:lnTo>
                    <a:lnTo>
                      <a:pt x="95" y="76"/>
                    </a:lnTo>
                    <a:lnTo>
                      <a:pt x="107" y="67"/>
                    </a:lnTo>
                    <a:lnTo>
                      <a:pt x="117" y="58"/>
                    </a:lnTo>
                    <a:lnTo>
                      <a:pt x="127" y="49"/>
                    </a:lnTo>
                    <a:lnTo>
                      <a:pt x="141" y="42"/>
                    </a:lnTo>
                    <a:lnTo>
                      <a:pt x="153" y="36"/>
                    </a:lnTo>
                    <a:lnTo>
                      <a:pt x="165" y="28"/>
                    </a:lnTo>
                    <a:lnTo>
                      <a:pt x="178" y="22"/>
                    </a:lnTo>
                    <a:lnTo>
                      <a:pt x="191" y="18"/>
                    </a:lnTo>
                    <a:lnTo>
                      <a:pt x="205" y="13"/>
                    </a:lnTo>
                    <a:lnTo>
                      <a:pt x="218" y="9"/>
                    </a:lnTo>
                    <a:lnTo>
                      <a:pt x="233" y="6"/>
                    </a:lnTo>
                    <a:lnTo>
                      <a:pt x="248" y="3"/>
                    </a:lnTo>
                    <a:lnTo>
                      <a:pt x="261" y="2"/>
                    </a:lnTo>
                    <a:lnTo>
                      <a:pt x="276" y="0"/>
                    </a:lnTo>
                    <a:lnTo>
                      <a:pt x="291" y="0"/>
                    </a:lnTo>
                    <a:lnTo>
                      <a:pt x="305" y="0"/>
                    </a:lnTo>
                    <a:lnTo>
                      <a:pt x="320" y="2"/>
                    </a:lnTo>
                    <a:lnTo>
                      <a:pt x="335" y="3"/>
                    </a:lnTo>
                    <a:lnTo>
                      <a:pt x="350" y="6"/>
                    </a:lnTo>
                    <a:lnTo>
                      <a:pt x="363" y="9"/>
                    </a:lnTo>
                    <a:lnTo>
                      <a:pt x="378" y="13"/>
                    </a:lnTo>
                    <a:lnTo>
                      <a:pt x="391" y="18"/>
                    </a:lnTo>
                    <a:lnTo>
                      <a:pt x="405" y="22"/>
                    </a:lnTo>
                    <a:lnTo>
                      <a:pt x="418" y="28"/>
                    </a:lnTo>
                    <a:lnTo>
                      <a:pt x="430" y="36"/>
                    </a:lnTo>
                    <a:lnTo>
                      <a:pt x="442" y="42"/>
                    </a:lnTo>
                    <a:lnTo>
                      <a:pt x="454" y="49"/>
                    </a:lnTo>
                    <a:lnTo>
                      <a:pt x="466" y="58"/>
                    </a:lnTo>
                    <a:lnTo>
                      <a:pt x="476" y="67"/>
                    </a:lnTo>
                    <a:lnTo>
                      <a:pt x="486" y="76"/>
                    </a:lnTo>
                    <a:lnTo>
                      <a:pt x="497" y="86"/>
                    </a:lnTo>
                    <a:lnTo>
                      <a:pt x="507" y="95"/>
                    </a:lnTo>
                    <a:lnTo>
                      <a:pt x="516" y="105"/>
                    </a:lnTo>
                    <a:lnTo>
                      <a:pt x="525" y="117"/>
                    </a:lnTo>
                    <a:lnTo>
                      <a:pt x="532" y="129"/>
                    </a:lnTo>
                    <a:lnTo>
                      <a:pt x="540" y="141"/>
                    </a:lnTo>
                    <a:lnTo>
                      <a:pt x="547" y="153"/>
                    </a:lnTo>
                    <a:lnTo>
                      <a:pt x="553" y="165"/>
                    </a:lnTo>
                    <a:lnTo>
                      <a:pt x="559" y="178"/>
                    </a:lnTo>
                    <a:lnTo>
                      <a:pt x="565" y="191"/>
                    </a:lnTo>
                    <a:lnTo>
                      <a:pt x="569" y="205"/>
                    </a:lnTo>
                    <a:lnTo>
                      <a:pt x="572" y="218"/>
                    </a:lnTo>
                    <a:lnTo>
                      <a:pt x="577" y="233"/>
                    </a:lnTo>
                    <a:lnTo>
                      <a:pt x="580" y="248"/>
                    </a:lnTo>
                    <a:lnTo>
                      <a:pt x="581" y="261"/>
                    </a:lnTo>
                    <a:lnTo>
                      <a:pt x="583" y="276"/>
                    </a:lnTo>
                    <a:lnTo>
                      <a:pt x="583" y="291"/>
                    </a:lnTo>
                    <a:lnTo>
                      <a:pt x="583" y="305"/>
                    </a:lnTo>
                    <a:lnTo>
                      <a:pt x="581" y="322"/>
                    </a:lnTo>
                    <a:lnTo>
                      <a:pt x="580" y="335"/>
                    </a:lnTo>
                    <a:lnTo>
                      <a:pt x="577" y="350"/>
                    </a:lnTo>
                    <a:lnTo>
                      <a:pt x="572" y="363"/>
                    </a:lnTo>
                    <a:lnTo>
                      <a:pt x="569" y="378"/>
                    </a:lnTo>
                    <a:lnTo>
                      <a:pt x="565" y="391"/>
                    </a:lnTo>
                    <a:lnTo>
                      <a:pt x="559" y="405"/>
                    </a:lnTo>
                    <a:lnTo>
                      <a:pt x="553" y="417"/>
                    </a:lnTo>
                    <a:lnTo>
                      <a:pt x="547" y="430"/>
                    </a:lnTo>
                    <a:lnTo>
                      <a:pt x="540" y="442"/>
                    </a:lnTo>
                    <a:lnTo>
                      <a:pt x="532" y="454"/>
                    </a:lnTo>
                    <a:lnTo>
                      <a:pt x="525" y="466"/>
                    </a:lnTo>
                    <a:lnTo>
                      <a:pt x="516" y="476"/>
                    </a:lnTo>
                    <a:lnTo>
                      <a:pt x="507" y="486"/>
                    </a:lnTo>
                    <a:lnTo>
                      <a:pt x="497" y="497"/>
                    </a:lnTo>
                    <a:lnTo>
                      <a:pt x="486" y="507"/>
                    </a:lnTo>
                    <a:lnTo>
                      <a:pt x="476" y="516"/>
                    </a:lnTo>
                    <a:lnTo>
                      <a:pt x="466" y="525"/>
                    </a:lnTo>
                    <a:lnTo>
                      <a:pt x="454" y="532"/>
                    </a:lnTo>
                    <a:lnTo>
                      <a:pt x="442" y="540"/>
                    </a:lnTo>
                    <a:lnTo>
                      <a:pt x="430" y="547"/>
                    </a:lnTo>
                    <a:lnTo>
                      <a:pt x="418" y="553"/>
                    </a:lnTo>
                    <a:lnTo>
                      <a:pt x="405" y="559"/>
                    </a:lnTo>
                    <a:lnTo>
                      <a:pt x="391" y="565"/>
                    </a:lnTo>
                    <a:lnTo>
                      <a:pt x="378" y="569"/>
                    </a:lnTo>
                    <a:lnTo>
                      <a:pt x="363" y="572"/>
                    </a:lnTo>
                    <a:lnTo>
                      <a:pt x="350" y="577"/>
                    </a:lnTo>
                    <a:lnTo>
                      <a:pt x="335" y="578"/>
                    </a:lnTo>
                    <a:lnTo>
                      <a:pt x="320" y="581"/>
                    </a:lnTo>
                    <a:lnTo>
                      <a:pt x="305" y="581"/>
                    </a:lnTo>
                    <a:lnTo>
                      <a:pt x="291" y="583"/>
                    </a:lnTo>
                    <a:lnTo>
                      <a:pt x="276" y="581"/>
                    </a:lnTo>
                    <a:lnTo>
                      <a:pt x="261" y="581"/>
                    </a:lnTo>
                    <a:lnTo>
                      <a:pt x="248" y="578"/>
                    </a:lnTo>
                    <a:lnTo>
                      <a:pt x="233" y="577"/>
                    </a:lnTo>
                    <a:lnTo>
                      <a:pt x="218" y="572"/>
                    </a:lnTo>
                    <a:lnTo>
                      <a:pt x="205" y="569"/>
                    </a:lnTo>
                    <a:lnTo>
                      <a:pt x="191" y="565"/>
                    </a:lnTo>
                    <a:lnTo>
                      <a:pt x="178" y="559"/>
                    </a:lnTo>
                    <a:lnTo>
                      <a:pt x="165" y="553"/>
                    </a:lnTo>
                    <a:lnTo>
                      <a:pt x="153" y="547"/>
                    </a:lnTo>
                    <a:lnTo>
                      <a:pt x="141" y="540"/>
                    </a:lnTo>
                    <a:lnTo>
                      <a:pt x="127" y="532"/>
                    </a:lnTo>
                    <a:lnTo>
                      <a:pt x="117" y="525"/>
                    </a:lnTo>
                    <a:lnTo>
                      <a:pt x="107" y="516"/>
                    </a:lnTo>
                    <a:lnTo>
                      <a:pt x="95" y="507"/>
                    </a:lnTo>
                    <a:lnTo>
                      <a:pt x="86" y="497"/>
                    </a:lnTo>
                    <a:lnTo>
                      <a:pt x="76" y="486"/>
                    </a:lnTo>
                    <a:lnTo>
                      <a:pt x="67" y="476"/>
                    </a:lnTo>
                    <a:lnTo>
                      <a:pt x="58" y="466"/>
                    </a:lnTo>
                    <a:lnTo>
                      <a:pt x="50" y="454"/>
                    </a:lnTo>
                    <a:lnTo>
                      <a:pt x="43" y="442"/>
                    </a:lnTo>
                    <a:lnTo>
                      <a:pt x="35" y="430"/>
                    </a:lnTo>
                    <a:lnTo>
                      <a:pt x="28" y="417"/>
                    </a:lnTo>
                    <a:lnTo>
                      <a:pt x="24" y="405"/>
                    </a:lnTo>
                    <a:lnTo>
                      <a:pt x="18" y="391"/>
                    </a:lnTo>
                    <a:lnTo>
                      <a:pt x="13" y="378"/>
                    </a:lnTo>
                    <a:lnTo>
                      <a:pt x="9" y="363"/>
                    </a:lnTo>
                    <a:lnTo>
                      <a:pt x="6" y="350"/>
                    </a:lnTo>
                    <a:lnTo>
                      <a:pt x="3" y="335"/>
                    </a:lnTo>
                    <a:lnTo>
                      <a:pt x="1" y="322"/>
                    </a:lnTo>
                    <a:lnTo>
                      <a:pt x="0" y="305"/>
                    </a:lnTo>
                    <a:lnTo>
                      <a:pt x="0" y="291"/>
                    </a:lnTo>
                    <a:close/>
                  </a:path>
                </a:pathLst>
              </a:custGeom>
              <a:solidFill>
                <a:srgbClr val="1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1" name="Freeform 153"/>
              <p:cNvSpPr>
                <a:spLocks noChangeAspect="1"/>
              </p:cNvSpPr>
              <p:nvPr/>
            </p:nvSpPr>
            <p:spPr bwMode="auto">
              <a:xfrm rot="5400000">
                <a:off x="1616" y="841"/>
                <a:ext cx="1080" cy="1081"/>
              </a:xfrm>
              <a:custGeom>
                <a:avLst/>
                <a:gdLst>
                  <a:gd name="T0" fmla="*/ 155035 w 577"/>
                  <a:gd name="T1" fmla="*/ 39234185 h 577"/>
                  <a:gd name="T2" fmla="*/ 1361158 w 577"/>
                  <a:gd name="T3" fmla="*/ 32757359 h 577"/>
                  <a:gd name="T4" fmla="*/ 3561803 w 577"/>
                  <a:gd name="T5" fmla="*/ 26672523 h 577"/>
                  <a:gd name="T6" fmla="*/ 6382770 w 577"/>
                  <a:gd name="T7" fmla="*/ 21014741 h 577"/>
                  <a:gd name="T8" fmla="*/ 9944576 w 577"/>
                  <a:gd name="T9" fmla="*/ 15922085 h 577"/>
                  <a:gd name="T10" fmla="*/ 14135207 w 577"/>
                  <a:gd name="T11" fmla="*/ 11473700 h 577"/>
                  <a:gd name="T12" fmla="*/ 18906169 w 577"/>
                  <a:gd name="T13" fmla="*/ 7415589 h 577"/>
                  <a:gd name="T14" fmla="*/ 24262528 w 577"/>
                  <a:gd name="T15" fmla="*/ 4193508 h 577"/>
                  <a:gd name="T16" fmla="*/ 30209949 w 577"/>
                  <a:gd name="T17" fmla="*/ 1929042 h 577"/>
                  <a:gd name="T18" fmla="*/ 36499188 w 577"/>
                  <a:gd name="T19" fmla="*/ 479936 h 577"/>
                  <a:gd name="T20" fmla="*/ 43035073 w 577"/>
                  <a:gd name="T21" fmla="*/ 0 h 577"/>
                  <a:gd name="T22" fmla="*/ 49366952 w 577"/>
                  <a:gd name="T23" fmla="*/ 479936 h 577"/>
                  <a:gd name="T24" fmla="*/ 55819319 w 577"/>
                  <a:gd name="T25" fmla="*/ 1929042 h 577"/>
                  <a:gd name="T26" fmla="*/ 61651212 w 577"/>
                  <a:gd name="T27" fmla="*/ 4193508 h 577"/>
                  <a:gd name="T28" fmla="*/ 66780239 w 577"/>
                  <a:gd name="T29" fmla="*/ 7415589 h 577"/>
                  <a:gd name="T30" fmla="*/ 71721918 w 577"/>
                  <a:gd name="T31" fmla="*/ 11473700 h 577"/>
                  <a:gd name="T32" fmla="*/ 76172699 w 577"/>
                  <a:gd name="T33" fmla="*/ 15922085 h 577"/>
                  <a:gd name="T34" fmla="*/ 79621471 w 577"/>
                  <a:gd name="T35" fmla="*/ 21014741 h 577"/>
                  <a:gd name="T36" fmla="*/ 82639539 w 577"/>
                  <a:gd name="T37" fmla="*/ 26672523 h 577"/>
                  <a:gd name="T38" fmla="*/ 84542460 w 577"/>
                  <a:gd name="T39" fmla="*/ 32757359 h 577"/>
                  <a:gd name="T40" fmla="*/ 85561042 w 577"/>
                  <a:gd name="T41" fmla="*/ 39234185 h 577"/>
                  <a:gd name="T42" fmla="*/ 85863869 w 577"/>
                  <a:gd name="T43" fmla="*/ 46096706 h 577"/>
                  <a:gd name="T44" fmla="*/ 85002546 w 577"/>
                  <a:gd name="T45" fmla="*/ 52563810 h 577"/>
                  <a:gd name="T46" fmla="*/ 83183268 w 577"/>
                  <a:gd name="T47" fmla="*/ 58784551 h 577"/>
                  <a:gd name="T48" fmla="*/ 80794203 w 577"/>
                  <a:gd name="T49" fmla="*/ 64343451 h 577"/>
                  <a:gd name="T50" fmla="*/ 77198956 w 577"/>
                  <a:gd name="T51" fmla="*/ 69861815 h 577"/>
                  <a:gd name="T52" fmla="*/ 73238094 w 577"/>
                  <a:gd name="T53" fmla="*/ 74549859 h 577"/>
                  <a:gd name="T54" fmla="*/ 68608108 w 577"/>
                  <a:gd name="T55" fmla="*/ 78591538 h 577"/>
                  <a:gd name="T56" fmla="*/ 63211983 w 577"/>
                  <a:gd name="T57" fmla="*/ 82206753 h 577"/>
                  <a:gd name="T58" fmla="*/ 57562548 w 577"/>
                  <a:gd name="T59" fmla="*/ 84683652 h 577"/>
                  <a:gd name="T60" fmla="*/ 51606707 w 577"/>
                  <a:gd name="T61" fmla="*/ 86525479 h 577"/>
                  <a:gd name="T62" fmla="*/ 45234636 w 577"/>
                  <a:gd name="T63" fmla="*/ 87398605 h 577"/>
                  <a:gd name="T64" fmla="*/ 38584743 w 577"/>
                  <a:gd name="T65" fmla="*/ 87103001 h 577"/>
                  <a:gd name="T66" fmla="*/ 32119619 w 577"/>
                  <a:gd name="T67" fmla="*/ 86021581 h 577"/>
                  <a:gd name="T68" fmla="*/ 26165156 w 577"/>
                  <a:gd name="T69" fmla="*/ 83938916 h 577"/>
                  <a:gd name="T70" fmla="*/ 20698185 w 577"/>
                  <a:gd name="T71" fmla="*/ 81012302 h 577"/>
                  <a:gd name="T72" fmla="*/ 15679713 w 577"/>
                  <a:gd name="T73" fmla="*/ 77376075 h 577"/>
                  <a:gd name="T74" fmla="*/ 11117458 w 577"/>
                  <a:gd name="T75" fmla="*/ 73182394 h 577"/>
                  <a:gd name="T76" fmla="*/ 7468398 w 577"/>
                  <a:gd name="T77" fmla="*/ 68018682 h 577"/>
                  <a:gd name="T78" fmla="*/ 4475507 w 577"/>
                  <a:gd name="T79" fmla="*/ 62743764 h 577"/>
                  <a:gd name="T80" fmla="*/ 1902926 w 577"/>
                  <a:gd name="T81" fmla="*/ 56827293 h 577"/>
                  <a:gd name="T82" fmla="*/ 543158 w 577"/>
                  <a:gd name="T83" fmla="*/ 50632901 h 577"/>
                  <a:gd name="T84" fmla="*/ 0 w 577"/>
                  <a:gd name="T85" fmla="*/ 43774087 h 57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7" h="577">
                    <a:moveTo>
                      <a:pt x="0" y="289"/>
                    </a:moveTo>
                    <a:lnTo>
                      <a:pt x="1" y="274"/>
                    </a:lnTo>
                    <a:lnTo>
                      <a:pt x="1" y="259"/>
                    </a:lnTo>
                    <a:lnTo>
                      <a:pt x="4" y="245"/>
                    </a:lnTo>
                    <a:lnTo>
                      <a:pt x="6" y="231"/>
                    </a:lnTo>
                    <a:lnTo>
                      <a:pt x="9" y="216"/>
                    </a:lnTo>
                    <a:lnTo>
                      <a:pt x="13" y="203"/>
                    </a:lnTo>
                    <a:lnTo>
                      <a:pt x="18" y="190"/>
                    </a:lnTo>
                    <a:lnTo>
                      <a:pt x="24" y="176"/>
                    </a:lnTo>
                    <a:lnTo>
                      <a:pt x="30" y="165"/>
                    </a:lnTo>
                    <a:lnTo>
                      <a:pt x="35" y="151"/>
                    </a:lnTo>
                    <a:lnTo>
                      <a:pt x="43" y="139"/>
                    </a:lnTo>
                    <a:lnTo>
                      <a:pt x="50" y="128"/>
                    </a:lnTo>
                    <a:lnTo>
                      <a:pt x="58" y="117"/>
                    </a:lnTo>
                    <a:lnTo>
                      <a:pt x="67" y="105"/>
                    </a:lnTo>
                    <a:lnTo>
                      <a:pt x="75" y="95"/>
                    </a:lnTo>
                    <a:lnTo>
                      <a:pt x="84" y="85"/>
                    </a:lnTo>
                    <a:lnTo>
                      <a:pt x="95" y="76"/>
                    </a:lnTo>
                    <a:lnTo>
                      <a:pt x="105" y="67"/>
                    </a:lnTo>
                    <a:lnTo>
                      <a:pt x="116" y="58"/>
                    </a:lnTo>
                    <a:lnTo>
                      <a:pt x="127" y="49"/>
                    </a:lnTo>
                    <a:lnTo>
                      <a:pt x="139" y="42"/>
                    </a:lnTo>
                    <a:lnTo>
                      <a:pt x="151" y="36"/>
                    </a:lnTo>
                    <a:lnTo>
                      <a:pt x="163" y="28"/>
                    </a:lnTo>
                    <a:lnTo>
                      <a:pt x="176" y="22"/>
                    </a:lnTo>
                    <a:lnTo>
                      <a:pt x="190" y="18"/>
                    </a:lnTo>
                    <a:lnTo>
                      <a:pt x="203" y="13"/>
                    </a:lnTo>
                    <a:lnTo>
                      <a:pt x="216" y="9"/>
                    </a:lnTo>
                    <a:lnTo>
                      <a:pt x="231" y="6"/>
                    </a:lnTo>
                    <a:lnTo>
                      <a:pt x="245" y="3"/>
                    </a:lnTo>
                    <a:lnTo>
                      <a:pt x="259" y="2"/>
                    </a:lnTo>
                    <a:lnTo>
                      <a:pt x="274" y="0"/>
                    </a:lnTo>
                    <a:lnTo>
                      <a:pt x="289" y="0"/>
                    </a:lnTo>
                    <a:lnTo>
                      <a:pt x="304" y="0"/>
                    </a:lnTo>
                    <a:lnTo>
                      <a:pt x="317" y="2"/>
                    </a:lnTo>
                    <a:lnTo>
                      <a:pt x="332" y="3"/>
                    </a:lnTo>
                    <a:lnTo>
                      <a:pt x="347" y="6"/>
                    </a:lnTo>
                    <a:lnTo>
                      <a:pt x="360" y="9"/>
                    </a:lnTo>
                    <a:lnTo>
                      <a:pt x="375" y="13"/>
                    </a:lnTo>
                    <a:lnTo>
                      <a:pt x="387" y="18"/>
                    </a:lnTo>
                    <a:lnTo>
                      <a:pt x="400" y="22"/>
                    </a:lnTo>
                    <a:lnTo>
                      <a:pt x="414" y="28"/>
                    </a:lnTo>
                    <a:lnTo>
                      <a:pt x="425" y="36"/>
                    </a:lnTo>
                    <a:lnTo>
                      <a:pt x="439" y="42"/>
                    </a:lnTo>
                    <a:lnTo>
                      <a:pt x="449" y="49"/>
                    </a:lnTo>
                    <a:lnTo>
                      <a:pt x="461" y="58"/>
                    </a:lnTo>
                    <a:lnTo>
                      <a:pt x="471" y="67"/>
                    </a:lnTo>
                    <a:lnTo>
                      <a:pt x="482" y="76"/>
                    </a:lnTo>
                    <a:lnTo>
                      <a:pt x="492" y="85"/>
                    </a:lnTo>
                    <a:lnTo>
                      <a:pt x="503" y="95"/>
                    </a:lnTo>
                    <a:lnTo>
                      <a:pt x="512" y="105"/>
                    </a:lnTo>
                    <a:lnTo>
                      <a:pt x="519" y="117"/>
                    </a:lnTo>
                    <a:lnTo>
                      <a:pt x="528" y="128"/>
                    </a:lnTo>
                    <a:lnTo>
                      <a:pt x="535" y="139"/>
                    </a:lnTo>
                    <a:lnTo>
                      <a:pt x="543" y="151"/>
                    </a:lnTo>
                    <a:lnTo>
                      <a:pt x="549" y="165"/>
                    </a:lnTo>
                    <a:lnTo>
                      <a:pt x="555" y="176"/>
                    </a:lnTo>
                    <a:lnTo>
                      <a:pt x="559" y="190"/>
                    </a:lnTo>
                    <a:lnTo>
                      <a:pt x="563" y="203"/>
                    </a:lnTo>
                    <a:lnTo>
                      <a:pt x="568" y="216"/>
                    </a:lnTo>
                    <a:lnTo>
                      <a:pt x="571" y="231"/>
                    </a:lnTo>
                    <a:lnTo>
                      <a:pt x="574" y="245"/>
                    </a:lnTo>
                    <a:lnTo>
                      <a:pt x="575" y="259"/>
                    </a:lnTo>
                    <a:lnTo>
                      <a:pt x="577" y="274"/>
                    </a:lnTo>
                    <a:lnTo>
                      <a:pt x="577" y="289"/>
                    </a:lnTo>
                    <a:lnTo>
                      <a:pt x="577" y="304"/>
                    </a:lnTo>
                    <a:lnTo>
                      <a:pt x="575" y="319"/>
                    </a:lnTo>
                    <a:lnTo>
                      <a:pt x="574" y="334"/>
                    </a:lnTo>
                    <a:lnTo>
                      <a:pt x="571" y="347"/>
                    </a:lnTo>
                    <a:lnTo>
                      <a:pt x="568" y="360"/>
                    </a:lnTo>
                    <a:lnTo>
                      <a:pt x="563" y="375"/>
                    </a:lnTo>
                    <a:lnTo>
                      <a:pt x="559" y="388"/>
                    </a:lnTo>
                    <a:lnTo>
                      <a:pt x="555" y="400"/>
                    </a:lnTo>
                    <a:lnTo>
                      <a:pt x="549" y="414"/>
                    </a:lnTo>
                    <a:lnTo>
                      <a:pt x="543" y="425"/>
                    </a:lnTo>
                    <a:lnTo>
                      <a:pt x="535" y="439"/>
                    </a:lnTo>
                    <a:lnTo>
                      <a:pt x="528" y="449"/>
                    </a:lnTo>
                    <a:lnTo>
                      <a:pt x="519" y="461"/>
                    </a:lnTo>
                    <a:lnTo>
                      <a:pt x="512" y="471"/>
                    </a:lnTo>
                    <a:lnTo>
                      <a:pt x="503" y="483"/>
                    </a:lnTo>
                    <a:lnTo>
                      <a:pt x="492" y="492"/>
                    </a:lnTo>
                    <a:lnTo>
                      <a:pt x="482" y="503"/>
                    </a:lnTo>
                    <a:lnTo>
                      <a:pt x="471" y="511"/>
                    </a:lnTo>
                    <a:lnTo>
                      <a:pt x="461" y="519"/>
                    </a:lnTo>
                    <a:lnTo>
                      <a:pt x="449" y="528"/>
                    </a:lnTo>
                    <a:lnTo>
                      <a:pt x="439" y="535"/>
                    </a:lnTo>
                    <a:lnTo>
                      <a:pt x="425" y="543"/>
                    </a:lnTo>
                    <a:lnTo>
                      <a:pt x="414" y="549"/>
                    </a:lnTo>
                    <a:lnTo>
                      <a:pt x="400" y="554"/>
                    </a:lnTo>
                    <a:lnTo>
                      <a:pt x="387" y="559"/>
                    </a:lnTo>
                    <a:lnTo>
                      <a:pt x="375" y="563"/>
                    </a:lnTo>
                    <a:lnTo>
                      <a:pt x="360" y="568"/>
                    </a:lnTo>
                    <a:lnTo>
                      <a:pt x="347" y="571"/>
                    </a:lnTo>
                    <a:lnTo>
                      <a:pt x="332" y="574"/>
                    </a:lnTo>
                    <a:lnTo>
                      <a:pt x="317" y="575"/>
                    </a:lnTo>
                    <a:lnTo>
                      <a:pt x="304" y="577"/>
                    </a:lnTo>
                    <a:lnTo>
                      <a:pt x="289" y="577"/>
                    </a:lnTo>
                    <a:lnTo>
                      <a:pt x="274" y="577"/>
                    </a:lnTo>
                    <a:lnTo>
                      <a:pt x="259" y="575"/>
                    </a:lnTo>
                    <a:lnTo>
                      <a:pt x="245" y="574"/>
                    </a:lnTo>
                    <a:lnTo>
                      <a:pt x="231" y="571"/>
                    </a:lnTo>
                    <a:lnTo>
                      <a:pt x="216" y="568"/>
                    </a:lnTo>
                    <a:lnTo>
                      <a:pt x="203" y="563"/>
                    </a:lnTo>
                    <a:lnTo>
                      <a:pt x="190" y="559"/>
                    </a:lnTo>
                    <a:lnTo>
                      <a:pt x="176" y="554"/>
                    </a:lnTo>
                    <a:lnTo>
                      <a:pt x="163" y="549"/>
                    </a:lnTo>
                    <a:lnTo>
                      <a:pt x="151" y="543"/>
                    </a:lnTo>
                    <a:lnTo>
                      <a:pt x="139" y="535"/>
                    </a:lnTo>
                    <a:lnTo>
                      <a:pt x="127" y="528"/>
                    </a:lnTo>
                    <a:lnTo>
                      <a:pt x="116" y="519"/>
                    </a:lnTo>
                    <a:lnTo>
                      <a:pt x="105" y="511"/>
                    </a:lnTo>
                    <a:lnTo>
                      <a:pt x="95" y="503"/>
                    </a:lnTo>
                    <a:lnTo>
                      <a:pt x="84" y="492"/>
                    </a:lnTo>
                    <a:lnTo>
                      <a:pt x="75" y="483"/>
                    </a:lnTo>
                    <a:lnTo>
                      <a:pt x="67" y="471"/>
                    </a:lnTo>
                    <a:lnTo>
                      <a:pt x="58" y="461"/>
                    </a:lnTo>
                    <a:lnTo>
                      <a:pt x="50" y="449"/>
                    </a:lnTo>
                    <a:lnTo>
                      <a:pt x="43" y="439"/>
                    </a:lnTo>
                    <a:lnTo>
                      <a:pt x="35" y="425"/>
                    </a:lnTo>
                    <a:lnTo>
                      <a:pt x="30" y="414"/>
                    </a:lnTo>
                    <a:lnTo>
                      <a:pt x="24" y="400"/>
                    </a:lnTo>
                    <a:lnTo>
                      <a:pt x="18" y="388"/>
                    </a:lnTo>
                    <a:lnTo>
                      <a:pt x="13" y="375"/>
                    </a:lnTo>
                    <a:lnTo>
                      <a:pt x="9" y="360"/>
                    </a:lnTo>
                    <a:lnTo>
                      <a:pt x="6" y="347"/>
                    </a:lnTo>
                    <a:lnTo>
                      <a:pt x="4" y="334"/>
                    </a:lnTo>
                    <a:lnTo>
                      <a:pt x="1" y="319"/>
                    </a:lnTo>
                    <a:lnTo>
                      <a:pt x="1" y="304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1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2" name="Freeform 154"/>
              <p:cNvSpPr>
                <a:spLocks noChangeAspect="1"/>
              </p:cNvSpPr>
              <p:nvPr/>
            </p:nvSpPr>
            <p:spPr bwMode="auto">
              <a:xfrm rot="5400000">
                <a:off x="1624" y="849"/>
                <a:ext cx="1068" cy="1071"/>
              </a:xfrm>
              <a:custGeom>
                <a:avLst/>
                <a:gdLst>
                  <a:gd name="T0" fmla="*/ 288364 w 571"/>
                  <a:gd name="T1" fmla="*/ 38342365 h 572"/>
                  <a:gd name="T2" fmla="*/ 1340030 w 571"/>
                  <a:gd name="T3" fmla="*/ 32270074 h 572"/>
                  <a:gd name="T4" fmla="*/ 3373689 w 571"/>
                  <a:gd name="T5" fmla="*/ 26239328 h 572"/>
                  <a:gd name="T6" fmla="*/ 6212659 w 571"/>
                  <a:gd name="T7" fmla="*/ 20632641 h 572"/>
                  <a:gd name="T8" fmla="*/ 9644754 w 571"/>
                  <a:gd name="T9" fmla="*/ 15771947 h 572"/>
                  <a:gd name="T10" fmla="*/ 13795421 w 571"/>
                  <a:gd name="T11" fmla="*/ 11356380 h 572"/>
                  <a:gd name="T12" fmla="*/ 18374384 w 571"/>
                  <a:gd name="T13" fmla="*/ 7348472 h 572"/>
                  <a:gd name="T14" fmla="*/ 23799619 w 571"/>
                  <a:gd name="T15" fmla="*/ 4153557 h 572"/>
                  <a:gd name="T16" fmla="*/ 29510015 w 571"/>
                  <a:gd name="T17" fmla="*/ 1912862 h 572"/>
                  <a:gd name="T18" fmla="*/ 35544445 w 571"/>
                  <a:gd name="T19" fmla="*/ 545628 h 572"/>
                  <a:gd name="T20" fmla="*/ 41843976 w 571"/>
                  <a:gd name="T21" fmla="*/ 0 h 572"/>
                  <a:gd name="T22" fmla="*/ 48128416 w 571"/>
                  <a:gd name="T23" fmla="*/ 545628 h 572"/>
                  <a:gd name="T24" fmla="*/ 54289867 w 571"/>
                  <a:gd name="T25" fmla="*/ 1912862 h 572"/>
                  <a:gd name="T26" fmla="*/ 59883405 w 571"/>
                  <a:gd name="T27" fmla="*/ 4153557 h 572"/>
                  <a:gd name="T28" fmla="*/ 65296536 w 571"/>
                  <a:gd name="T29" fmla="*/ 7348472 h 572"/>
                  <a:gd name="T30" fmla="*/ 70162112 w 571"/>
                  <a:gd name="T31" fmla="*/ 11356380 h 572"/>
                  <a:gd name="T32" fmla="*/ 74243297 w 571"/>
                  <a:gd name="T33" fmla="*/ 15771947 h 572"/>
                  <a:gd name="T34" fmla="*/ 77816066 w 571"/>
                  <a:gd name="T35" fmla="*/ 20632641 h 572"/>
                  <a:gd name="T36" fmla="*/ 80455492 w 571"/>
                  <a:gd name="T37" fmla="*/ 26239328 h 572"/>
                  <a:gd name="T38" fmla="*/ 82496255 w 571"/>
                  <a:gd name="T39" fmla="*/ 32270074 h 572"/>
                  <a:gd name="T40" fmla="*/ 83696641 w 571"/>
                  <a:gd name="T41" fmla="*/ 38342365 h 572"/>
                  <a:gd name="T42" fmla="*/ 83696641 w 571"/>
                  <a:gd name="T43" fmla="*/ 45120045 h 572"/>
                  <a:gd name="T44" fmla="*/ 82976608 w 571"/>
                  <a:gd name="T45" fmla="*/ 51524054 h 572"/>
                  <a:gd name="T46" fmla="*/ 81148303 w 571"/>
                  <a:gd name="T47" fmla="*/ 57500608 h 572"/>
                  <a:gd name="T48" fmla="*/ 78725737 w 571"/>
                  <a:gd name="T49" fmla="*/ 63188152 h 572"/>
                  <a:gd name="T50" fmla="*/ 75370468 w 571"/>
                  <a:gd name="T51" fmla="*/ 68479229 h 572"/>
                  <a:gd name="T52" fmla="*/ 71503419 w 571"/>
                  <a:gd name="T53" fmla="*/ 73109079 h 572"/>
                  <a:gd name="T54" fmla="*/ 66926800 w 571"/>
                  <a:gd name="T55" fmla="*/ 77290554 h 572"/>
                  <a:gd name="T56" fmla="*/ 61767137 w 571"/>
                  <a:gd name="T57" fmla="*/ 80534307 h 572"/>
                  <a:gd name="T58" fmla="*/ 56176417 w 571"/>
                  <a:gd name="T59" fmla="*/ 82968247 h 572"/>
                  <a:gd name="T60" fmla="*/ 50397500 w 571"/>
                  <a:gd name="T61" fmla="*/ 84824949 h 572"/>
                  <a:gd name="T62" fmla="*/ 44020143 w 571"/>
                  <a:gd name="T63" fmla="*/ 85554526 h 572"/>
                  <a:gd name="T64" fmla="*/ 37429351 w 571"/>
                  <a:gd name="T65" fmla="*/ 85554526 h 572"/>
                  <a:gd name="T66" fmla="*/ 31394979 w 571"/>
                  <a:gd name="T67" fmla="*/ 84296526 h 572"/>
                  <a:gd name="T68" fmla="*/ 25512270 w 571"/>
                  <a:gd name="T69" fmla="*/ 82422226 h 572"/>
                  <a:gd name="T70" fmla="*/ 20107253 w 571"/>
                  <a:gd name="T71" fmla="*/ 79497817 h 572"/>
                  <a:gd name="T72" fmla="*/ 15320320 w 571"/>
                  <a:gd name="T73" fmla="*/ 75915172 h 572"/>
                  <a:gd name="T74" fmla="*/ 10832666 w 571"/>
                  <a:gd name="T75" fmla="*/ 71791386 h 572"/>
                  <a:gd name="T76" fmla="*/ 7043395 w 571"/>
                  <a:gd name="T77" fmla="*/ 66785914 h 572"/>
                  <a:gd name="T78" fmla="*/ 4066370 w 571"/>
                  <a:gd name="T79" fmla="*/ 61605897 h 572"/>
                  <a:gd name="T80" fmla="*/ 1724990 w 571"/>
                  <a:gd name="T81" fmla="*/ 55585149 h 572"/>
                  <a:gd name="T82" fmla="*/ 469615 w 571"/>
                  <a:gd name="T83" fmla="*/ 49610716 h 572"/>
                  <a:gd name="T84" fmla="*/ 0 w 571"/>
                  <a:gd name="T85" fmla="*/ 42900603 h 57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71" h="572">
                    <a:moveTo>
                      <a:pt x="0" y="286"/>
                    </a:moveTo>
                    <a:lnTo>
                      <a:pt x="0" y="271"/>
                    </a:lnTo>
                    <a:lnTo>
                      <a:pt x="2" y="256"/>
                    </a:lnTo>
                    <a:lnTo>
                      <a:pt x="3" y="243"/>
                    </a:lnTo>
                    <a:lnTo>
                      <a:pt x="6" y="230"/>
                    </a:lnTo>
                    <a:lnTo>
                      <a:pt x="9" y="215"/>
                    </a:lnTo>
                    <a:lnTo>
                      <a:pt x="12" y="202"/>
                    </a:lnTo>
                    <a:lnTo>
                      <a:pt x="18" y="188"/>
                    </a:lnTo>
                    <a:lnTo>
                      <a:pt x="23" y="175"/>
                    </a:lnTo>
                    <a:lnTo>
                      <a:pt x="28" y="163"/>
                    </a:lnTo>
                    <a:lnTo>
                      <a:pt x="34" y="150"/>
                    </a:lnTo>
                    <a:lnTo>
                      <a:pt x="42" y="138"/>
                    </a:lnTo>
                    <a:lnTo>
                      <a:pt x="48" y="126"/>
                    </a:lnTo>
                    <a:lnTo>
                      <a:pt x="57" y="116"/>
                    </a:lnTo>
                    <a:lnTo>
                      <a:pt x="66" y="105"/>
                    </a:lnTo>
                    <a:lnTo>
                      <a:pt x="74" y="95"/>
                    </a:lnTo>
                    <a:lnTo>
                      <a:pt x="83" y="85"/>
                    </a:lnTo>
                    <a:lnTo>
                      <a:pt x="94" y="76"/>
                    </a:lnTo>
                    <a:lnTo>
                      <a:pt x="104" y="65"/>
                    </a:lnTo>
                    <a:lnTo>
                      <a:pt x="114" y="58"/>
                    </a:lnTo>
                    <a:lnTo>
                      <a:pt x="125" y="49"/>
                    </a:lnTo>
                    <a:lnTo>
                      <a:pt x="137" y="42"/>
                    </a:lnTo>
                    <a:lnTo>
                      <a:pt x="149" y="36"/>
                    </a:lnTo>
                    <a:lnTo>
                      <a:pt x="162" y="28"/>
                    </a:lnTo>
                    <a:lnTo>
                      <a:pt x="174" y="24"/>
                    </a:lnTo>
                    <a:lnTo>
                      <a:pt x="187" y="18"/>
                    </a:lnTo>
                    <a:lnTo>
                      <a:pt x="201" y="13"/>
                    </a:lnTo>
                    <a:lnTo>
                      <a:pt x="214" y="10"/>
                    </a:lnTo>
                    <a:lnTo>
                      <a:pt x="227" y="7"/>
                    </a:lnTo>
                    <a:lnTo>
                      <a:pt x="242" y="4"/>
                    </a:lnTo>
                    <a:lnTo>
                      <a:pt x="255" y="1"/>
                    </a:lnTo>
                    <a:lnTo>
                      <a:pt x="270" y="1"/>
                    </a:lnTo>
                    <a:lnTo>
                      <a:pt x="285" y="0"/>
                    </a:lnTo>
                    <a:lnTo>
                      <a:pt x="300" y="1"/>
                    </a:lnTo>
                    <a:lnTo>
                      <a:pt x="315" y="1"/>
                    </a:lnTo>
                    <a:lnTo>
                      <a:pt x="328" y="4"/>
                    </a:lnTo>
                    <a:lnTo>
                      <a:pt x="343" y="7"/>
                    </a:lnTo>
                    <a:lnTo>
                      <a:pt x="356" y="10"/>
                    </a:lnTo>
                    <a:lnTo>
                      <a:pt x="370" y="13"/>
                    </a:lnTo>
                    <a:lnTo>
                      <a:pt x="383" y="18"/>
                    </a:lnTo>
                    <a:lnTo>
                      <a:pt x="396" y="24"/>
                    </a:lnTo>
                    <a:lnTo>
                      <a:pt x="408" y="28"/>
                    </a:lnTo>
                    <a:lnTo>
                      <a:pt x="421" y="36"/>
                    </a:lnTo>
                    <a:lnTo>
                      <a:pt x="433" y="42"/>
                    </a:lnTo>
                    <a:lnTo>
                      <a:pt x="445" y="49"/>
                    </a:lnTo>
                    <a:lnTo>
                      <a:pt x="456" y="58"/>
                    </a:lnTo>
                    <a:lnTo>
                      <a:pt x="466" y="65"/>
                    </a:lnTo>
                    <a:lnTo>
                      <a:pt x="478" y="76"/>
                    </a:lnTo>
                    <a:lnTo>
                      <a:pt x="487" y="85"/>
                    </a:lnTo>
                    <a:lnTo>
                      <a:pt x="496" y="95"/>
                    </a:lnTo>
                    <a:lnTo>
                      <a:pt x="506" y="105"/>
                    </a:lnTo>
                    <a:lnTo>
                      <a:pt x="513" y="116"/>
                    </a:lnTo>
                    <a:lnTo>
                      <a:pt x="522" y="126"/>
                    </a:lnTo>
                    <a:lnTo>
                      <a:pt x="530" y="138"/>
                    </a:lnTo>
                    <a:lnTo>
                      <a:pt x="536" y="150"/>
                    </a:lnTo>
                    <a:lnTo>
                      <a:pt x="543" y="163"/>
                    </a:lnTo>
                    <a:lnTo>
                      <a:pt x="548" y="175"/>
                    </a:lnTo>
                    <a:lnTo>
                      <a:pt x="553" y="188"/>
                    </a:lnTo>
                    <a:lnTo>
                      <a:pt x="558" y="202"/>
                    </a:lnTo>
                    <a:lnTo>
                      <a:pt x="562" y="215"/>
                    </a:lnTo>
                    <a:lnTo>
                      <a:pt x="565" y="230"/>
                    </a:lnTo>
                    <a:lnTo>
                      <a:pt x="567" y="243"/>
                    </a:lnTo>
                    <a:lnTo>
                      <a:pt x="570" y="256"/>
                    </a:lnTo>
                    <a:lnTo>
                      <a:pt x="570" y="271"/>
                    </a:lnTo>
                    <a:lnTo>
                      <a:pt x="571" y="286"/>
                    </a:lnTo>
                    <a:lnTo>
                      <a:pt x="570" y="301"/>
                    </a:lnTo>
                    <a:lnTo>
                      <a:pt x="570" y="316"/>
                    </a:lnTo>
                    <a:lnTo>
                      <a:pt x="567" y="331"/>
                    </a:lnTo>
                    <a:lnTo>
                      <a:pt x="565" y="344"/>
                    </a:lnTo>
                    <a:lnTo>
                      <a:pt x="562" y="357"/>
                    </a:lnTo>
                    <a:lnTo>
                      <a:pt x="558" y="371"/>
                    </a:lnTo>
                    <a:lnTo>
                      <a:pt x="553" y="384"/>
                    </a:lnTo>
                    <a:lnTo>
                      <a:pt x="548" y="397"/>
                    </a:lnTo>
                    <a:lnTo>
                      <a:pt x="543" y="411"/>
                    </a:lnTo>
                    <a:lnTo>
                      <a:pt x="536" y="422"/>
                    </a:lnTo>
                    <a:lnTo>
                      <a:pt x="530" y="434"/>
                    </a:lnTo>
                    <a:lnTo>
                      <a:pt x="522" y="446"/>
                    </a:lnTo>
                    <a:lnTo>
                      <a:pt x="513" y="457"/>
                    </a:lnTo>
                    <a:lnTo>
                      <a:pt x="506" y="468"/>
                    </a:lnTo>
                    <a:lnTo>
                      <a:pt x="496" y="479"/>
                    </a:lnTo>
                    <a:lnTo>
                      <a:pt x="487" y="488"/>
                    </a:lnTo>
                    <a:lnTo>
                      <a:pt x="478" y="498"/>
                    </a:lnTo>
                    <a:lnTo>
                      <a:pt x="466" y="507"/>
                    </a:lnTo>
                    <a:lnTo>
                      <a:pt x="456" y="516"/>
                    </a:lnTo>
                    <a:lnTo>
                      <a:pt x="445" y="523"/>
                    </a:lnTo>
                    <a:lnTo>
                      <a:pt x="433" y="531"/>
                    </a:lnTo>
                    <a:lnTo>
                      <a:pt x="421" y="538"/>
                    </a:lnTo>
                    <a:lnTo>
                      <a:pt x="408" y="544"/>
                    </a:lnTo>
                    <a:lnTo>
                      <a:pt x="396" y="550"/>
                    </a:lnTo>
                    <a:lnTo>
                      <a:pt x="383" y="554"/>
                    </a:lnTo>
                    <a:lnTo>
                      <a:pt x="370" y="559"/>
                    </a:lnTo>
                    <a:lnTo>
                      <a:pt x="356" y="563"/>
                    </a:lnTo>
                    <a:lnTo>
                      <a:pt x="343" y="566"/>
                    </a:lnTo>
                    <a:lnTo>
                      <a:pt x="328" y="568"/>
                    </a:lnTo>
                    <a:lnTo>
                      <a:pt x="315" y="571"/>
                    </a:lnTo>
                    <a:lnTo>
                      <a:pt x="300" y="571"/>
                    </a:lnTo>
                    <a:lnTo>
                      <a:pt x="285" y="572"/>
                    </a:lnTo>
                    <a:lnTo>
                      <a:pt x="270" y="571"/>
                    </a:lnTo>
                    <a:lnTo>
                      <a:pt x="255" y="571"/>
                    </a:lnTo>
                    <a:lnTo>
                      <a:pt x="242" y="568"/>
                    </a:lnTo>
                    <a:lnTo>
                      <a:pt x="227" y="566"/>
                    </a:lnTo>
                    <a:lnTo>
                      <a:pt x="214" y="563"/>
                    </a:lnTo>
                    <a:lnTo>
                      <a:pt x="201" y="559"/>
                    </a:lnTo>
                    <a:lnTo>
                      <a:pt x="187" y="554"/>
                    </a:lnTo>
                    <a:lnTo>
                      <a:pt x="174" y="550"/>
                    </a:lnTo>
                    <a:lnTo>
                      <a:pt x="162" y="544"/>
                    </a:lnTo>
                    <a:lnTo>
                      <a:pt x="149" y="538"/>
                    </a:lnTo>
                    <a:lnTo>
                      <a:pt x="137" y="531"/>
                    </a:lnTo>
                    <a:lnTo>
                      <a:pt x="125" y="523"/>
                    </a:lnTo>
                    <a:lnTo>
                      <a:pt x="114" y="516"/>
                    </a:lnTo>
                    <a:lnTo>
                      <a:pt x="104" y="507"/>
                    </a:lnTo>
                    <a:lnTo>
                      <a:pt x="94" y="498"/>
                    </a:lnTo>
                    <a:lnTo>
                      <a:pt x="83" y="488"/>
                    </a:lnTo>
                    <a:lnTo>
                      <a:pt x="74" y="479"/>
                    </a:lnTo>
                    <a:lnTo>
                      <a:pt x="66" y="468"/>
                    </a:lnTo>
                    <a:lnTo>
                      <a:pt x="57" y="457"/>
                    </a:lnTo>
                    <a:lnTo>
                      <a:pt x="48" y="446"/>
                    </a:lnTo>
                    <a:lnTo>
                      <a:pt x="42" y="434"/>
                    </a:lnTo>
                    <a:lnTo>
                      <a:pt x="34" y="422"/>
                    </a:lnTo>
                    <a:lnTo>
                      <a:pt x="28" y="411"/>
                    </a:lnTo>
                    <a:lnTo>
                      <a:pt x="23" y="397"/>
                    </a:lnTo>
                    <a:lnTo>
                      <a:pt x="18" y="384"/>
                    </a:lnTo>
                    <a:lnTo>
                      <a:pt x="12" y="371"/>
                    </a:lnTo>
                    <a:lnTo>
                      <a:pt x="9" y="357"/>
                    </a:lnTo>
                    <a:lnTo>
                      <a:pt x="6" y="344"/>
                    </a:lnTo>
                    <a:lnTo>
                      <a:pt x="3" y="331"/>
                    </a:lnTo>
                    <a:lnTo>
                      <a:pt x="2" y="316"/>
                    </a:lnTo>
                    <a:lnTo>
                      <a:pt x="0" y="301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1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3" name="Freeform 155"/>
              <p:cNvSpPr>
                <a:spLocks noChangeAspect="1"/>
              </p:cNvSpPr>
              <p:nvPr/>
            </p:nvSpPr>
            <p:spPr bwMode="auto">
              <a:xfrm rot="5400000">
                <a:off x="1639" y="843"/>
                <a:ext cx="1058" cy="1058"/>
              </a:xfrm>
              <a:custGeom>
                <a:avLst/>
                <a:gdLst>
                  <a:gd name="T0" fmla="*/ 292109 w 565"/>
                  <a:gd name="T1" fmla="*/ 38118081 h 565"/>
                  <a:gd name="T2" fmla="*/ 1367548 w 565"/>
                  <a:gd name="T3" fmla="*/ 31793658 h 565"/>
                  <a:gd name="T4" fmla="*/ 3481269 w 565"/>
                  <a:gd name="T5" fmla="*/ 26100347 h 565"/>
                  <a:gd name="T6" fmla="*/ 5990849 w 565"/>
                  <a:gd name="T7" fmla="*/ 20589373 h 565"/>
                  <a:gd name="T8" fmla="*/ 9620989 w 565"/>
                  <a:gd name="T9" fmla="*/ 15610809 h 565"/>
                  <a:gd name="T10" fmla="*/ 13779396 w 565"/>
                  <a:gd name="T11" fmla="*/ 10995270 h 565"/>
                  <a:gd name="T12" fmla="*/ 18748556 w 565"/>
                  <a:gd name="T13" fmla="*/ 7228572 h 565"/>
                  <a:gd name="T14" fmla="*/ 24046584 w 565"/>
                  <a:gd name="T15" fmla="*/ 4324258 h 565"/>
                  <a:gd name="T16" fmla="*/ 29866803 w 565"/>
                  <a:gd name="T17" fmla="*/ 2098546 h 565"/>
                  <a:gd name="T18" fmla="*/ 36154575 w 565"/>
                  <a:gd name="T19" fmla="*/ 477551 h 565"/>
                  <a:gd name="T20" fmla="*/ 42325593 w 565"/>
                  <a:gd name="T21" fmla="*/ 0 h 565"/>
                  <a:gd name="T22" fmla="*/ 48799962 w 565"/>
                  <a:gd name="T23" fmla="*/ 477551 h 565"/>
                  <a:gd name="T24" fmla="*/ 55030816 w 565"/>
                  <a:gd name="T25" fmla="*/ 2098546 h 565"/>
                  <a:gd name="T26" fmla="*/ 60723462 w 565"/>
                  <a:gd name="T27" fmla="*/ 4324258 h 565"/>
                  <a:gd name="T28" fmla="*/ 66216889 w 565"/>
                  <a:gd name="T29" fmla="*/ 7228572 h 565"/>
                  <a:gd name="T30" fmla="*/ 71016310 w 565"/>
                  <a:gd name="T31" fmla="*/ 10995270 h 565"/>
                  <a:gd name="T32" fmla="*/ 75328613 w 565"/>
                  <a:gd name="T33" fmla="*/ 15610809 h 565"/>
                  <a:gd name="T34" fmla="*/ 78786142 w 565"/>
                  <a:gd name="T35" fmla="*/ 20589373 h 565"/>
                  <a:gd name="T36" fmla="*/ 81483160 w 565"/>
                  <a:gd name="T37" fmla="*/ 26100347 h 565"/>
                  <a:gd name="T38" fmla="*/ 83425910 w 565"/>
                  <a:gd name="T39" fmla="*/ 31793658 h 565"/>
                  <a:gd name="T40" fmla="*/ 84611168 w 565"/>
                  <a:gd name="T41" fmla="*/ 38118081 h 565"/>
                  <a:gd name="T42" fmla="*/ 84794005 w 565"/>
                  <a:gd name="T43" fmla="*/ 44731315 h 565"/>
                  <a:gd name="T44" fmla="*/ 83924921 w 565"/>
                  <a:gd name="T45" fmla="*/ 51057610 h 565"/>
                  <a:gd name="T46" fmla="*/ 82401583 w 565"/>
                  <a:gd name="T47" fmla="*/ 57046502 h 565"/>
                  <a:gd name="T48" fmla="*/ 79651787 w 565"/>
                  <a:gd name="T49" fmla="*/ 62734612 h 565"/>
                  <a:gd name="T50" fmla="*/ 76404698 w 565"/>
                  <a:gd name="T51" fmla="*/ 67970746 h 565"/>
                  <a:gd name="T52" fmla="*/ 72376445 w 565"/>
                  <a:gd name="T53" fmla="*/ 72376445 h 565"/>
                  <a:gd name="T54" fmla="*/ 67970746 w 565"/>
                  <a:gd name="T55" fmla="*/ 76404698 h 565"/>
                  <a:gd name="T56" fmla="*/ 62582513 w 565"/>
                  <a:gd name="T57" fmla="*/ 79651787 h 565"/>
                  <a:gd name="T58" fmla="*/ 57046502 w 565"/>
                  <a:gd name="T59" fmla="*/ 82401583 h 565"/>
                  <a:gd name="T60" fmla="*/ 51057610 w 565"/>
                  <a:gd name="T61" fmla="*/ 83924921 h 565"/>
                  <a:gd name="T62" fmla="*/ 44551644 w 565"/>
                  <a:gd name="T63" fmla="*/ 84794005 h 565"/>
                  <a:gd name="T64" fmla="*/ 38118081 w 565"/>
                  <a:gd name="T65" fmla="*/ 84611168 h 565"/>
                  <a:gd name="T66" fmla="*/ 31793658 w 565"/>
                  <a:gd name="T67" fmla="*/ 83425910 h 565"/>
                  <a:gd name="T68" fmla="*/ 25802834 w 565"/>
                  <a:gd name="T69" fmla="*/ 81483160 h 565"/>
                  <a:gd name="T70" fmla="*/ 20589373 w 565"/>
                  <a:gd name="T71" fmla="*/ 78786142 h 565"/>
                  <a:gd name="T72" fmla="*/ 15455120 w 565"/>
                  <a:gd name="T73" fmla="*/ 75147757 h 565"/>
                  <a:gd name="T74" fmla="*/ 10995270 w 565"/>
                  <a:gd name="T75" fmla="*/ 71016310 h 565"/>
                  <a:gd name="T76" fmla="*/ 7228572 w 565"/>
                  <a:gd name="T77" fmla="*/ 66216889 h 565"/>
                  <a:gd name="T78" fmla="*/ 4165213 w 565"/>
                  <a:gd name="T79" fmla="*/ 60723462 h 565"/>
                  <a:gd name="T80" fmla="*/ 1762057 w 565"/>
                  <a:gd name="T81" fmla="*/ 55030816 h 565"/>
                  <a:gd name="T82" fmla="*/ 477551 w 565"/>
                  <a:gd name="T83" fmla="*/ 49055589 h 565"/>
                  <a:gd name="T84" fmla="*/ 0 w 565"/>
                  <a:gd name="T85" fmla="*/ 42623582 h 5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65" h="565">
                    <a:moveTo>
                      <a:pt x="0" y="284"/>
                    </a:moveTo>
                    <a:lnTo>
                      <a:pt x="0" y="269"/>
                    </a:lnTo>
                    <a:lnTo>
                      <a:pt x="2" y="254"/>
                    </a:lnTo>
                    <a:lnTo>
                      <a:pt x="3" y="241"/>
                    </a:lnTo>
                    <a:lnTo>
                      <a:pt x="6" y="226"/>
                    </a:lnTo>
                    <a:lnTo>
                      <a:pt x="9" y="212"/>
                    </a:lnTo>
                    <a:lnTo>
                      <a:pt x="12" y="199"/>
                    </a:lnTo>
                    <a:lnTo>
                      <a:pt x="17" y="186"/>
                    </a:lnTo>
                    <a:lnTo>
                      <a:pt x="23" y="174"/>
                    </a:lnTo>
                    <a:lnTo>
                      <a:pt x="28" y="161"/>
                    </a:lnTo>
                    <a:lnTo>
                      <a:pt x="34" y="149"/>
                    </a:lnTo>
                    <a:lnTo>
                      <a:pt x="40" y="137"/>
                    </a:lnTo>
                    <a:lnTo>
                      <a:pt x="48" y="125"/>
                    </a:lnTo>
                    <a:lnTo>
                      <a:pt x="57" y="115"/>
                    </a:lnTo>
                    <a:lnTo>
                      <a:pt x="64" y="104"/>
                    </a:lnTo>
                    <a:lnTo>
                      <a:pt x="73" y="94"/>
                    </a:lnTo>
                    <a:lnTo>
                      <a:pt x="83" y="83"/>
                    </a:lnTo>
                    <a:lnTo>
                      <a:pt x="92" y="73"/>
                    </a:lnTo>
                    <a:lnTo>
                      <a:pt x="103" y="66"/>
                    </a:lnTo>
                    <a:lnTo>
                      <a:pt x="113" y="57"/>
                    </a:lnTo>
                    <a:lnTo>
                      <a:pt x="125" y="48"/>
                    </a:lnTo>
                    <a:lnTo>
                      <a:pt x="137" y="42"/>
                    </a:lnTo>
                    <a:lnTo>
                      <a:pt x="149" y="35"/>
                    </a:lnTo>
                    <a:lnTo>
                      <a:pt x="160" y="29"/>
                    </a:lnTo>
                    <a:lnTo>
                      <a:pt x="172" y="23"/>
                    </a:lnTo>
                    <a:lnTo>
                      <a:pt x="186" y="18"/>
                    </a:lnTo>
                    <a:lnTo>
                      <a:pt x="199" y="14"/>
                    </a:lnTo>
                    <a:lnTo>
                      <a:pt x="212" y="9"/>
                    </a:lnTo>
                    <a:lnTo>
                      <a:pt x="226" y="6"/>
                    </a:lnTo>
                    <a:lnTo>
                      <a:pt x="241" y="3"/>
                    </a:lnTo>
                    <a:lnTo>
                      <a:pt x="254" y="2"/>
                    </a:lnTo>
                    <a:lnTo>
                      <a:pt x="269" y="0"/>
                    </a:lnTo>
                    <a:lnTo>
                      <a:pt x="282" y="0"/>
                    </a:lnTo>
                    <a:lnTo>
                      <a:pt x="297" y="0"/>
                    </a:lnTo>
                    <a:lnTo>
                      <a:pt x="312" y="2"/>
                    </a:lnTo>
                    <a:lnTo>
                      <a:pt x="325" y="3"/>
                    </a:lnTo>
                    <a:lnTo>
                      <a:pt x="340" y="6"/>
                    </a:lnTo>
                    <a:lnTo>
                      <a:pt x="353" y="9"/>
                    </a:lnTo>
                    <a:lnTo>
                      <a:pt x="367" y="14"/>
                    </a:lnTo>
                    <a:lnTo>
                      <a:pt x="380" y="18"/>
                    </a:lnTo>
                    <a:lnTo>
                      <a:pt x="393" y="23"/>
                    </a:lnTo>
                    <a:lnTo>
                      <a:pt x="405" y="29"/>
                    </a:lnTo>
                    <a:lnTo>
                      <a:pt x="417" y="35"/>
                    </a:lnTo>
                    <a:lnTo>
                      <a:pt x="429" y="42"/>
                    </a:lnTo>
                    <a:lnTo>
                      <a:pt x="441" y="48"/>
                    </a:lnTo>
                    <a:lnTo>
                      <a:pt x="453" y="57"/>
                    </a:lnTo>
                    <a:lnTo>
                      <a:pt x="463" y="66"/>
                    </a:lnTo>
                    <a:lnTo>
                      <a:pt x="473" y="73"/>
                    </a:lnTo>
                    <a:lnTo>
                      <a:pt x="482" y="83"/>
                    </a:lnTo>
                    <a:lnTo>
                      <a:pt x="493" y="94"/>
                    </a:lnTo>
                    <a:lnTo>
                      <a:pt x="502" y="104"/>
                    </a:lnTo>
                    <a:lnTo>
                      <a:pt x="509" y="115"/>
                    </a:lnTo>
                    <a:lnTo>
                      <a:pt x="518" y="125"/>
                    </a:lnTo>
                    <a:lnTo>
                      <a:pt x="525" y="137"/>
                    </a:lnTo>
                    <a:lnTo>
                      <a:pt x="531" y="149"/>
                    </a:lnTo>
                    <a:lnTo>
                      <a:pt x="537" y="161"/>
                    </a:lnTo>
                    <a:lnTo>
                      <a:pt x="543" y="174"/>
                    </a:lnTo>
                    <a:lnTo>
                      <a:pt x="549" y="186"/>
                    </a:lnTo>
                    <a:lnTo>
                      <a:pt x="553" y="199"/>
                    </a:lnTo>
                    <a:lnTo>
                      <a:pt x="556" y="212"/>
                    </a:lnTo>
                    <a:lnTo>
                      <a:pt x="559" y="226"/>
                    </a:lnTo>
                    <a:lnTo>
                      <a:pt x="562" y="241"/>
                    </a:lnTo>
                    <a:lnTo>
                      <a:pt x="564" y="254"/>
                    </a:lnTo>
                    <a:lnTo>
                      <a:pt x="565" y="269"/>
                    </a:lnTo>
                    <a:lnTo>
                      <a:pt x="565" y="284"/>
                    </a:lnTo>
                    <a:lnTo>
                      <a:pt x="565" y="298"/>
                    </a:lnTo>
                    <a:lnTo>
                      <a:pt x="564" y="312"/>
                    </a:lnTo>
                    <a:lnTo>
                      <a:pt x="562" y="327"/>
                    </a:lnTo>
                    <a:lnTo>
                      <a:pt x="559" y="340"/>
                    </a:lnTo>
                    <a:lnTo>
                      <a:pt x="556" y="353"/>
                    </a:lnTo>
                    <a:lnTo>
                      <a:pt x="553" y="367"/>
                    </a:lnTo>
                    <a:lnTo>
                      <a:pt x="549" y="380"/>
                    </a:lnTo>
                    <a:lnTo>
                      <a:pt x="543" y="393"/>
                    </a:lnTo>
                    <a:lnTo>
                      <a:pt x="537" y="405"/>
                    </a:lnTo>
                    <a:lnTo>
                      <a:pt x="531" y="418"/>
                    </a:lnTo>
                    <a:lnTo>
                      <a:pt x="525" y="430"/>
                    </a:lnTo>
                    <a:lnTo>
                      <a:pt x="518" y="441"/>
                    </a:lnTo>
                    <a:lnTo>
                      <a:pt x="509" y="453"/>
                    </a:lnTo>
                    <a:lnTo>
                      <a:pt x="502" y="463"/>
                    </a:lnTo>
                    <a:lnTo>
                      <a:pt x="493" y="473"/>
                    </a:lnTo>
                    <a:lnTo>
                      <a:pt x="482" y="482"/>
                    </a:lnTo>
                    <a:lnTo>
                      <a:pt x="473" y="493"/>
                    </a:lnTo>
                    <a:lnTo>
                      <a:pt x="463" y="501"/>
                    </a:lnTo>
                    <a:lnTo>
                      <a:pt x="453" y="509"/>
                    </a:lnTo>
                    <a:lnTo>
                      <a:pt x="441" y="518"/>
                    </a:lnTo>
                    <a:lnTo>
                      <a:pt x="429" y="525"/>
                    </a:lnTo>
                    <a:lnTo>
                      <a:pt x="417" y="531"/>
                    </a:lnTo>
                    <a:lnTo>
                      <a:pt x="405" y="537"/>
                    </a:lnTo>
                    <a:lnTo>
                      <a:pt x="393" y="543"/>
                    </a:lnTo>
                    <a:lnTo>
                      <a:pt x="380" y="549"/>
                    </a:lnTo>
                    <a:lnTo>
                      <a:pt x="367" y="553"/>
                    </a:lnTo>
                    <a:lnTo>
                      <a:pt x="353" y="556"/>
                    </a:lnTo>
                    <a:lnTo>
                      <a:pt x="340" y="559"/>
                    </a:lnTo>
                    <a:lnTo>
                      <a:pt x="325" y="562"/>
                    </a:lnTo>
                    <a:lnTo>
                      <a:pt x="312" y="564"/>
                    </a:lnTo>
                    <a:lnTo>
                      <a:pt x="297" y="565"/>
                    </a:lnTo>
                    <a:lnTo>
                      <a:pt x="282" y="565"/>
                    </a:lnTo>
                    <a:lnTo>
                      <a:pt x="269" y="565"/>
                    </a:lnTo>
                    <a:lnTo>
                      <a:pt x="254" y="564"/>
                    </a:lnTo>
                    <a:lnTo>
                      <a:pt x="241" y="562"/>
                    </a:lnTo>
                    <a:lnTo>
                      <a:pt x="226" y="559"/>
                    </a:lnTo>
                    <a:lnTo>
                      <a:pt x="212" y="556"/>
                    </a:lnTo>
                    <a:lnTo>
                      <a:pt x="199" y="553"/>
                    </a:lnTo>
                    <a:lnTo>
                      <a:pt x="186" y="549"/>
                    </a:lnTo>
                    <a:lnTo>
                      <a:pt x="172" y="543"/>
                    </a:lnTo>
                    <a:lnTo>
                      <a:pt x="160" y="537"/>
                    </a:lnTo>
                    <a:lnTo>
                      <a:pt x="149" y="531"/>
                    </a:lnTo>
                    <a:lnTo>
                      <a:pt x="137" y="525"/>
                    </a:lnTo>
                    <a:lnTo>
                      <a:pt x="125" y="518"/>
                    </a:lnTo>
                    <a:lnTo>
                      <a:pt x="113" y="509"/>
                    </a:lnTo>
                    <a:lnTo>
                      <a:pt x="103" y="501"/>
                    </a:lnTo>
                    <a:lnTo>
                      <a:pt x="92" y="493"/>
                    </a:lnTo>
                    <a:lnTo>
                      <a:pt x="83" y="482"/>
                    </a:lnTo>
                    <a:lnTo>
                      <a:pt x="73" y="473"/>
                    </a:lnTo>
                    <a:lnTo>
                      <a:pt x="64" y="463"/>
                    </a:lnTo>
                    <a:lnTo>
                      <a:pt x="57" y="453"/>
                    </a:lnTo>
                    <a:lnTo>
                      <a:pt x="48" y="441"/>
                    </a:lnTo>
                    <a:lnTo>
                      <a:pt x="40" y="430"/>
                    </a:lnTo>
                    <a:lnTo>
                      <a:pt x="34" y="418"/>
                    </a:lnTo>
                    <a:lnTo>
                      <a:pt x="28" y="405"/>
                    </a:lnTo>
                    <a:lnTo>
                      <a:pt x="23" y="393"/>
                    </a:lnTo>
                    <a:lnTo>
                      <a:pt x="17" y="380"/>
                    </a:lnTo>
                    <a:lnTo>
                      <a:pt x="12" y="367"/>
                    </a:lnTo>
                    <a:lnTo>
                      <a:pt x="9" y="353"/>
                    </a:lnTo>
                    <a:lnTo>
                      <a:pt x="6" y="340"/>
                    </a:lnTo>
                    <a:lnTo>
                      <a:pt x="3" y="327"/>
                    </a:lnTo>
                    <a:lnTo>
                      <a:pt x="2" y="312"/>
                    </a:lnTo>
                    <a:lnTo>
                      <a:pt x="0" y="298"/>
                    </a:lnTo>
                    <a:lnTo>
                      <a:pt x="0" y="284"/>
                    </a:lnTo>
                    <a:close/>
                  </a:path>
                </a:pathLst>
              </a:custGeom>
              <a:solidFill>
                <a:srgbClr val="1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4" name="Freeform 156"/>
              <p:cNvSpPr>
                <a:spLocks noChangeAspect="1"/>
              </p:cNvSpPr>
              <p:nvPr/>
            </p:nvSpPr>
            <p:spPr bwMode="auto">
              <a:xfrm rot="5400000">
                <a:off x="1643" y="851"/>
                <a:ext cx="1046" cy="1050"/>
              </a:xfrm>
              <a:custGeom>
                <a:avLst/>
                <a:gdLst>
                  <a:gd name="T0" fmla="*/ 289327 w 559"/>
                  <a:gd name="T1" fmla="*/ 37491519 h 561"/>
                  <a:gd name="T2" fmla="*/ 1354196 w 559"/>
                  <a:gd name="T3" fmla="*/ 31372433 h 561"/>
                  <a:gd name="T4" fmla="*/ 3244982 w 559"/>
                  <a:gd name="T5" fmla="*/ 25602990 h 561"/>
                  <a:gd name="T6" fmla="*/ 5916255 w 559"/>
                  <a:gd name="T7" fmla="*/ 20114579 h 561"/>
                  <a:gd name="T8" fmla="*/ 9517431 w 559"/>
                  <a:gd name="T9" fmla="*/ 15329115 h 561"/>
                  <a:gd name="T10" fmla="*/ 13619141 w 559"/>
                  <a:gd name="T11" fmla="*/ 10872202 h 561"/>
                  <a:gd name="T12" fmla="*/ 18181157 w 559"/>
                  <a:gd name="T13" fmla="*/ 7308661 h 561"/>
                  <a:gd name="T14" fmla="*/ 23587435 w 559"/>
                  <a:gd name="T15" fmla="*/ 4293315 h 561"/>
                  <a:gd name="T16" fmla="*/ 29168823 w 559"/>
                  <a:gd name="T17" fmla="*/ 2086339 h 561"/>
                  <a:gd name="T18" fmla="*/ 35213962 w 559"/>
                  <a:gd name="T19" fmla="*/ 726905 h 561"/>
                  <a:gd name="T20" fmla="*/ 41588056 w 559"/>
                  <a:gd name="T21" fmla="*/ 0 h 561"/>
                  <a:gd name="T22" fmla="*/ 47685843 w 559"/>
                  <a:gd name="T23" fmla="*/ 726905 h 561"/>
                  <a:gd name="T24" fmla="*/ 53852919 w 559"/>
                  <a:gd name="T25" fmla="*/ 2086339 h 561"/>
                  <a:gd name="T26" fmla="*/ 59479738 w 559"/>
                  <a:gd name="T27" fmla="*/ 4293315 h 561"/>
                  <a:gd name="T28" fmla="*/ 64538037 w 559"/>
                  <a:gd name="T29" fmla="*/ 7308661 h 561"/>
                  <a:gd name="T30" fmla="*/ 69441302 w 559"/>
                  <a:gd name="T31" fmla="*/ 10872202 h 561"/>
                  <a:gd name="T32" fmla="*/ 73375583 w 559"/>
                  <a:gd name="T33" fmla="*/ 15329115 h 561"/>
                  <a:gd name="T34" fmla="*/ 76810072 w 559"/>
                  <a:gd name="T35" fmla="*/ 20114579 h 561"/>
                  <a:gd name="T36" fmla="*/ 79809748 w 559"/>
                  <a:gd name="T37" fmla="*/ 25602990 h 561"/>
                  <a:gd name="T38" fmla="*/ 81370555 w 559"/>
                  <a:gd name="T39" fmla="*/ 31372433 h 561"/>
                  <a:gd name="T40" fmla="*/ 82719299 w 559"/>
                  <a:gd name="T41" fmla="*/ 37491519 h 561"/>
                  <a:gd name="T42" fmla="*/ 82719299 w 559"/>
                  <a:gd name="T43" fmla="*/ 43841011 h 561"/>
                  <a:gd name="T44" fmla="*/ 82174130 w 559"/>
                  <a:gd name="T45" fmla="*/ 50116289 h 561"/>
                  <a:gd name="T46" fmla="*/ 80356985 w 559"/>
                  <a:gd name="T47" fmla="*/ 56065909 h 561"/>
                  <a:gd name="T48" fmla="*/ 77975165 w 559"/>
                  <a:gd name="T49" fmla="*/ 61593784 h 561"/>
                  <a:gd name="T50" fmla="*/ 74619138 w 559"/>
                  <a:gd name="T51" fmla="*/ 66658030 h 561"/>
                  <a:gd name="T52" fmla="*/ 70731351 w 559"/>
                  <a:gd name="T53" fmla="*/ 71284781 h 561"/>
                  <a:gd name="T54" fmla="*/ 66279610 w 559"/>
                  <a:gd name="T55" fmla="*/ 74909617 h 561"/>
                  <a:gd name="T56" fmla="*/ 61289453 w 559"/>
                  <a:gd name="T57" fmla="*/ 78313337 h 561"/>
                  <a:gd name="T58" fmla="*/ 55748613 w 559"/>
                  <a:gd name="T59" fmla="*/ 80734352 h 561"/>
                  <a:gd name="T60" fmla="*/ 49914965 w 559"/>
                  <a:gd name="T61" fmla="*/ 82554865 h 561"/>
                  <a:gd name="T62" fmla="*/ 43665190 w 559"/>
                  <a:gd name="T63" fmla="*/ 83408876 h 561"/>
                  <a:gd name="T64" fmla="*/ 37317538 w 559"/>
                  <a:gd name="T65" fmla="*/ 83125625 h 561"/>
                  <a:gd name="T66" fmla="*/ 31245588 w 559"/>
                  <a:gd name="T67" fmla="*/ 82055368 h 561"/>
                  <a:gd name="T68" fmla="*/ 25328291 w 559"/>
                  <a:gd name="T69" fmla="*/ 80193084 h 561"/>
                  <a:gd name="T70" fmla="*/ 19993972 w 559"/>
                  <a:gd name="T71" fmla="*/ 77472857 h 561"/>
                  <a:gd name="T72" fmla="*/ 15271392 w 559"/>
                  <a:gd name="T73" fmla="*/ 73913485 h 561"/>
                  <a:gd name="T74" fmla="*/ 10820376 w 559"/>
                  <a:gd name="T75" fmla="*/ 69732564 h 561"/>
                  <a:gd name="T76" fmla="*/ 7095944 w 559"/>
                  <a:gd name="T77" fmla="*/ 65153073 h 561"/>
                  <a:gd name="T78" fmla="*/ 4116545 w 559"/>
                  <a:gd name="T79" fmla="*/ 59714636 h 561"/>
                  <a:gd name="T80" fmla="*/ 2078692 w 559"/>
                  <a:gd name="T81" fmla="*/ 54115063 h 561"/>
                  <a:gd name="T82" fmla="*/ 471675 w 559"/>
                  <a:gd name="T83" fmla="*/ 48127529 h 561"/>
                  <a:gd name="T84" fmla="*/ 0 w 559"/>
                  <a:gd name="T85" fmla="*/ 41777728 h 5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59" h="561">
                    <a:moveTo>
                      <a:pt x="0" y="281"/>
                    </a:moveTo>
                    <a:lnTo>
                      <a:pt x="0" y="266"/>
                    </a:lnTo>
                    <a:lnTo>
                      <a:pt x="2" y="252"/>
                    </a:lnTo>
                    <a:lnTo>
                      <a:pt x="3" y="238"/>
                    </a:lnTo>
                    <a:lnTo>
                      <a:pt x="6" y="224"/>
                    </a:lnTo>
                    <a:lnTo>
                      <a:pt x="9" y="211"/>
                    </a:lnTo>
                    <a:lnTo>
                      <a:pt x="14" y="198"/>
                    </a:lnTo>
                    <a:lnTo>
                      <a:pt x="18" y="184"/>
                    </a:lnTo>
                    <a:lnTo>
                      <a:pt x="22" y="172"/>
                    </a:lnTo>
                    <a:lnTo>
                      <a:pt x="28" y="159"/>
                    </a:lnTo>
                    <a:lnTo>
                      <a:pt x="34" y="147"/>
                    </a:lnTo>
                    <a:lnTo>
                      <a:pt x="40" y="135"/>
                    </a:lnTo>
                    <a:lnTo>
                      <a:pt x="48" y="125"/>
                    </a:lnTo>
                    <a:lnTo>
                      <a:pt x="57" y="113"/>
                    </a:lnTo>
                    <a:lnTo>
                      <a:pt x="64" y="103"/>
                    </a:lnTo>
                    <a:lnTo>
                      <a:pt x="73" y="92"/>
                    </a:lnTo>
                    <a:lnTo>
                      <a:pt x="82" y="83"/>
                    </a:lnTo>
                    <a:lnTo>
                      <a:pt x="92" y="73"/>
                    </a:lnTo>
                    <a:lnTo>
                      <a:pt x="103" y="64"/>
                    </a:lnTo>
                    <a:lnTo>
                      <a:pt x="113" y="57"/>
                    </a:lnTo>
                    <a:lnTo>
                      <a:pt x="123" y="49"/>
                    </a:lnTo>
                    <a:lnTo>
                      <a:pt x="135" y="42"/>
                    </a:lnTo>
                    <a:lnTo>
                      <a:pt x="147" y="35"/>
                    </a:lnTo>
                    <a:lnTo>
                      <a:pt x="159" y="29"/>
                    </a:lnTo>
                    <a:lnTo>
                      <a:pt x="171" y="23"/>
                    </a:lnTo>
                    <a:lnTo>
                      <a:pt x="184" y="18"/>
                    </a:lnTo>
                    <a:lnTo>
                      <a:pt x="197" y="14"/>
                    </a:lnTo>
                    <a:lnTo>
                      <a:pt x="211" y="9"/>
                    </a:lnTo>
                    <a:lnTo>
                      <a:pt x="224" y="6"/>
                    </a:lnTo>
                    <a:lnTo>
                      <a:pt x="238" y="5"/>
                    </a:lnTo>
                    <a:lnTo>
                      <a:pt x="252" y="2"/>
                    </a:lnTo>
                    <a:lnTo>
                      <a:pt x="266" y="2"/>
                    </a:lnTo>
                    <a:lnTo>
                      <a:pt x="281" y="0"/>
                    </a:lnTo>
                    <a:lnTo>
                      <a:pt x="295" y="2"/>
                    </a:lnTo>
                    <a:lnTo>
                      <a:pt x="309" y="2"/>
                    </a:lnTo>
                    <a:lnTo>
                      <a:pt x="322" y="5"/>
                    </a:lnTo>
                    <a:lnTo>
                      <a:pt x="337" y="6"/>
                    </a:lnTo>
                    <a:lnTo>
                      <a:pt x="350" y="9"/>
                    </a:lnTo>
                    <a:lnTo>
                      <a:pt x="364" y="14"/>
                    </a:lnTo>
                    <a:lnTo>
                      <a:pt x="377" y="18"/>
                    </a:lnTo>
                    <a:lnTo>
                      <a:pt x="389" y="23"/>
                    </a:lnTo>
                    <a:lnTo>
                      <a:pt x="402" y="29"/>
                    </a:lnTo>
                    <a:lnTo>
                      <a:pt x="414" y="35"/>
                    </a:lnTo>
                    <a:lnTo>
                      <a:pt x="426" y="42"/>
                    </a:lnTo>
                    <a:lnTo>
                      <a:pt x="436" y="49"/>
                    </a:lnTo>
                    <a:lnTo>
                      <a:pt x="448" y="57"/>
                    </a:lnTo>
                    <a:lnTo>
                      <a:pt x="458" y="64"/>
                    </a:lnTo>
                    <a:lnTo>
                      <a:pt x="469" y="73"/>
                    </a:lnTo>
                    <a:lnTo>
                      <a:pt x="478" y="83"/>
                    </a:lnTo>
                    <a:lnTo>
                      <a:pt x="487" y="92"/>
                    </a:lnTo>
                    <a:lnTo>
                      <a:pt x="496" y="103"/>
                    </a:lnTo>
                    <a:lnTo>
                      <a:pt x="504" y="113"/>
                    </a:lnTo>
                    <a:lnTo>
                      <a:pt x="512" y="125"/>
                    </a:lnTo>
                    <a:lnTo>
                      <a:pt x="519" y="135"/>
                    </a:lnTo>
                    <a:lnTo>
                      <a:pt x="527" y="147"/>
                    </a:lnTo>
                    <a:lnTo>
                      <a:pt x="533" y="159"/>
                    </a:lnTo>
                    <a:lnTo>
                      <a:pt x="539" y="172"/>
                    </a:lnTo>
                    <a:lnTo>
                      <a:pt x="543" y="184"/>
                    </a:lnTo>
                    <a:lnTo>
                      <a:pt x="547" y="198"/>
                    </a:lnTo>
                    <a:lnTo>
                      <a:pt x="550" y="211"/>
                    </a:lnTo>
                    <a:lnTo>
                      <a:pt x="555" y="224"/>
                    </a:lnTo>
                    <a:lnTo>
                      <a:pt x="556" y="238"/>
                    </a:lnTo>
                    <a:lnTo>
                      <a:pt x="559" y="252"/>
                    </a:lnTo>
                    <a:lnTo>
                      <a:pt x="559" y="266"/>
                    </a:lnTo>
                    <a:lnTo>
                      <a:pt x="559" y="281"/>
                    </a:lnTo>
                    <a:lnTo>
                      <a:pt x="559" y="295"/>
                    </a:lnTo>
                    <a:lnTo>
                      <a:pt x="559" y="309"/>
                    </a:lnTo>
                    <a:lnTo>
                      <a:pt x="556" y="324"/>
                    </a:lnTo>
                    <a:lnTo>
                      <a:pt x="555" y="337"/>
                    </a:lnTo>
                    <a:lnTo>
                      <a:pt x="550" y="350"/>
                    </a:lnTo>
                    <a:lnTo>
                      <a:pt x="547" y="364"/>
                    </a:lnTo>
                    <a:lnTo>
                      <a:pt x="543" y="377"/>
                    </a:lnTo>
                    <a:lnTo>
                      <a:pt x="539" y="390"/>
                    </a:lnTo>
                    <a:lnTo>
                      <a:pt x="533" y="402"/>
                    </a:lnTo>
                    <a:lnTo>
                      <a:pt x="527" y="414"/>
                    </a:lnTo>
                    <a:lnTo>
                      <a:pt x="519" y="426"/>
                    </a:lnTo>
                    <a:lnTo>
                      <a:pt x="512" y="438"/>
                    </a:lnTo>
                    <a:lnTo>
                      <a:pt x="504" y="448"/>
                    </a:lnTo>
                    <a:lnTo>
                      <a:pt x="496" y="458"/>
                    </a:lnTo>
                    <a:lnTo>
                      <a:pt x="487" y="469"/>
                    </a:lnTo>
                    <a:lnTo>
                      <a:pt x="478" y="479"/>
                    </a:lnTo>
                    <a:lnTo>
                      <a:pt x="469" y="488"/>
                    </a:lnTo>
                    <a:lnTo>
                      <a:pt x="458" y="497"/>
                    </a:lnTo>
                    <a:lnTo>
                      <a:pt x="448" y="504"/>
                    </a:lnTo>
                    <a:lnTo>
                      <a:pt x="436" y="513"/>
                    </a:lnTo>
                    <a:lnTo>
                      <a:pt x="426" y="521"/>
                    </a:lnTo>
                    <a:lnTo>
                      <a:pt x="414" y="527"/>
                    </a:lnTo>
                    <a:lnTo>
                      <a:pt x="402" y="533"/>
                    </a:lnTo>
                    <a:lnTo>
                      <a:pt x="389" y="539"/>
                    </a:lnTo>
                    <a:lnTo>
                      <a:pt x="377" y="543"/>
                    </a:lnTo>
                    <a:lnTo>
                      <a:pt x="364" y="547"/>
                    </a:lnTo>
                    <a:lnTo>
                      <a:pt x="350" y="552"/>
                    </a:lnTo>
                    <a:lnTo>
                      <a:pt x="337" y="555"/>
                    </a:lnTo>
                    <a:lnTo>
                      <a:pt x="322" y="558"/>
                    </a:lnTo>
                    <a:lnTo>
                      <a:pt x="309" y="559"/>
                    </a:lnTo>
                    <a:lnTo>
                      <a:pt x="295" y="561"/>
                    </a:lnTo>
                    <a:lnTo>
                      <a:pt x="281" y="561"/>
                    </a:lnTo>
                    <a:lnTo>
                      <a:pt x="266" y="561"/>
                    </a:lnTo>
                    <a:lnTo>
                      <a:pt x="252" y="559"/>
                    </a:lnTo>
                    <a:lnTo>
                      <a:pt x="238" y="558"/>
                    </a:lnTo>
                    <a:lnTo>
                      <a:pt x="224" y="555"/>
                    </a:lnTo>
                    <a:lnTo>
                      <a:pt x="211" y="552"/>
                    </a:lnTo>
                    <a:lnTo>
                      <a:pt x="197" y="547"/>
                    </a:lnTo>
                    <a:lnTo>
                      <a:pt x="184" y="543"/>
                    </a:lnTo>
                    <a:lnTo>
                      <a:pt x="171" y="539"/>
                    </a:lnTo>
                    <a:lnTo>
                      <a:pt x="159" y="533"/>
                    </a:lnTo>
                    <a:lnTo>
                      <a:pt x="147" y="527"/>
                    </a:lnTo>
                    <a:lnTo>
                      <a:pt x="135" y="521"/>
                    </a:lnTo>
                    <a:lnTo>
                      <a:pt x="123" y="513"/>
                    </a:lnTo>
                    <a:lnTo>
                      <a:pt x="113" y="504"/>
                    </a:lnTo>
                    <a:lnTo>
                      <a:pt x="103" y="497"/>
                    </a:lnTo>
                    <a:lnTo>
                      <a:pt x="92" y="488"/>
                    </a:lnTo>
                    <a:lnTo>
                      <a:pt x="82" y="479"/>
                    </a:lnTo>
                    <a:lnTo>
                      <a:pt x="73" y="469"/>
                    </a:lnTo>
                    <a:lnTo>
                      <a:pt x="64" y="458"/>
                    </a:lnTo>
                    <a:lnTo>
                      <a:pt x="57" y="448"/>
                    </a:lnTo>
                    <a:lnTo>
                      <a:pt x="48" y="438"/>
                    </a:lnTo>
                    <a:lnTo>
                      <a:pt x="40" y="426"/>
                    </a:lnTo>
                    <a:lnTo>
                      <a:pt x="34" y="414"/>
                    </a:lnTo>
                    <a:lnTo>
                      <a:pt x="28" y="402"/>
                    </a:lnTo>
                    <a:lnTo>
                      <a:pt x="22" y="390"/>
                    </a:lnTo>
                    <a:lnTo>
                      <a:pt x="18" y="377"/>
                    </a:lnTo>
                    <a:lnTo>
                      <a:pt x="14" y="364"/>
                    </a:lnTo>
                    <a:lnTo>
                      <a:pt x="9" y="350"/>
                    </a:lnTo>
                    <a:lnTo>
                      <a:pt x="6" y="337"/>
                    </a:lnTo>
                    <a:lnTo>
                      <a:pt x="3" y="324"/>
                    </a:lnTo>
                    <a:lnTo>
                      <a:pt x="2" y="309"/>
                    </a:lnTo>
                    <a:lnTo>
                      <a:pt x="0" y="295"/>
                    </a:lnTo>
                    <a:lnTo>
                      <a:pt x="0" y="281"/>
                    </a:lnTo>
                    <a:close/>
                  </a:path>
                </a:pathLst>
              </a:custGeom>
              <a:solidFill>
                <a:srgbClr val="21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5" name="Freeform 157"/>
              <p:cNvSpPr>
                <a:spLocks noChangeAspect="1"/>
              </p:cNvSpPr>
              <p:nvPr/>
            </p:nvSpPr>
            <p:spPr bwMode="auto">
              <a:xfrm rot="5400000">
                <a:off x="1649" y="866"/>
                <a:ext cx="1039" cy="1036"/>
              </a:xfrm>
              <a:custGeom>
                <a:avLst/>
                <a:gdLst>
                  <a:gd name="T0" fmla="*/ 290826 w 555"/>
                  <a:gd name="T1" fmla="*/ 37384294 h 553"/>
                  <a:gd name="T2" fmla="*/ 1364093 w 555"/>
                  <a:gd name="T3" fmla="*/ 31362390 h 553"/>
                  <a:gd name="T4" fmla="*/ 3278054 w 555"/>
                  <a:gd name="T5" fmla="*/ 25624911 h 553"/>
                  <a:gd name="T6" fmla="*/ 5955454 w 555"/>
                  <a:gd name="T7" fmla="*/ 20091832 h 553"/>
                  <a:gd name="T8" fmla="*/ 9578095 w 555"/>
                  <a:gd name="T9" fmla="*/ 15262361 h 553"/>
                  <a:gd name="T10" fmla="*/ 13539441 w 555"/>
                  <a:gd name="T11" fmla="*/ 10724694 h 553"/>
                  <a:gd name="T12" fmla="*/ 18370982 w 555"/>
                  <a:gd name="T13" fmla="*/ 7119615 h 553"/>
                  <a:gd name="T14" fmla="*/ 23436401 w 555"/>
                  <a:gd name="T15" fmla="*/ 4138206 h 553"/>
                  <a:gd name="T16" fmla="*/ 29264532 w 555"/>
                  <a:gd name="T17" fmla="*/ 1771777 h 553"/>
                  <a:gd name="T18" fmla="*/ 35231430 w 555"/>
                  <a:gd name="T19" fmla="*/ 479786 h 553"/>
                  <a:gd name="T20" fmla="*/ 41471891 w 555"/>
                  <a:gd name="T21" fmla="*/ 0 h 553"/>
                  <a:gd name="T22" fmla="*/ 47634136 w 555"/>
                  <a:gd name="T23" fmla="*/ 479786 h 553"/>
                  <a:gd name="T24" fmla="*/ 53938333 w 555"/>
                  <a:gd name="T25" fmla="*/ 1771777 h 553"/>
                  <a:gd name="T26" fmla="*/ 59447555 w 555"/>
                  <a:gd name="T27" fmla="*/ 4138206 h 553"/>
                  <a:gd name="T28" fmla="*/ 64674465 w 555"/>
                  <a:gd name="T29" fmla="*/ 7119615 h 553"/>
                  <a:gd name="T30" fmla="*/ 69321509 w 555"/>
                  <a:gd name="T31" fmla="*/ 10724694 h 553"/>
                  <a:gd name="T32" fmla="*/ 73283598 w 555"/>
                  <a:gd name="T33" fmla="*/ 15262361 h 553"/>
                  <a:gd name="T34" fmla="*/ 76909699 w 555"/>
                  <a:gd name="T35" fmla="*/ 20091832 h 553"/>
                  <a:gd name="T36" fmla="*/ 79590721 w 555"/>
                  <a:gd name="T37" fmla="*/ 25624911 h 553"/>
                  <a:gd name="T38" fmla="*/ 81501062 w 555"/>
                  <a:gd name="T39" fmla="*/ 31362390 h 553"/>
                  <a:gd name="T40" fmla="*/ 82570026 w 555"/>
                  <a:gd name="T41" fmla="*/ 37384294 h 553"/>
                  <a:gd name="T42" fmla="*/ 82865153 w 555"/>
                  <a:gd name="T43" fmla="*/ 43858891 h 553"/>
                  <a:gd name="T44" fmla="*/ 81974417 w 555"/>
                  <a:gd name="T45" fmla="*/ 50259852 h 553"/>
                  <a:gd name="T46" fmla="*/ 80482848 w 555"/>
                  <a:gd name="T47" fmla="*/ 56334417 h 553"/>
                  <a:gd name="T48" fmla="*/ 77773564 w 555"/>
                  <a:gd name="T49" fmla="*/ 61892487 h 553"/>
                  <a:gd name="T50" fmla="*/ 74646940 w 555"/>
                  <a:gd name="T51" fmla="*/ 66901933 h 553"/>
                  <a:gd name="T52" fmla="*/ 70596839 w 555"/>
                  <a:gd name="T53" fmla="*/ 71598992 h 553"/>
                  <a:gd name="T54" fmla="*/ 66289945 w 555"/>
                  <a:gd name="T55" fmla="*/ 75390722 h 553"/>
                  <a:gd name="T56" fmla="*/ 61270749 w 555"/>
                  <a:gd name="T57" fmla="*/ 78710001 h 553"/>
                  <a:gd name="T58" fmla="*/ 55510335 w 555"/>
                  <a:gd name="T59" fmla="*/ 81128197 h 553"/>
                  <a:gd name="T60" fmla="*/ 49841274 w 555"/>
                  <a:gd name="T61" fmla="*/ 82973823 h 553"/>
                  <a:gd name="T62" fmla="*/ 43632618 w 555"/>
                  <a:gd name="T63" fmla="*/ 83717495 h 553"/>
                  <a:gd name="T64" fmla="*/ 37137127 w 555"/>
                  <a:gd name="T65" fmla="*/ 83717495 h 553"/>
                  <a:gd name="T66" fmla="*/ 31030068 w 555"/>
                  <a:gd name="T67" fmla="*/ 82323779 h 553"/>
                  <a:gd name="T68" fmla="*/ 25215118 w 555"/>
                  <a:gd name="T69" fmla="*/ 80579531 h 553"/>
                  <a:gd name="T70" fmla="*/ 20023612 w 555"/>
                  <a:gd name="T71" fmla="*/ 77809473 h 553"/>
                  <a:gd name="T72" fmla="*/ 15086505 w 555"/>
                  <a:gd name="T73" fmla="*/ 74361062 h 553"/>
                  <a:gd name="T74" fmla="*/ 10902676 w 555"/>
                  <a:gd name="T75" fmla="*/ 69959965 h 553"/>
                  <a:gd name="T76" fmla="*/ 7176966 w 555"/>
                  <a:gd name="T77" fmla="*/ 65217691 h 553"/>
                  <a:gd name="T78" fmla="*/ 4141484 w 555"/>
                  <a:gd name="T79" fmla="*/ 60133503 h 553"/>
                  <a:gd name="T80" fmla="*/ 2092744 w 555"/>
                  <a:gd name="T81" fmla="*/ 54381328 h 553"/>
                  <a:gd name="T82" fmla="*/ 728654 w 555"/>
                  <a:gd name="T83" fmla="*/ 48299622 h 553"/>
                  <a:gd name="T84" fmla="*/ 0 w 555"/>
                  <a:gd name="T85" fmla="*/ 41916545 h 55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55" h="553">
                    <a:moveTo>
                      <a:pt x="0" y="277"/>
                    </a:moveTo>
                    <a:lnTo>
                      <a:pt x="2" y="262"/>
                    </a:lnTo>
                    <a:lnTo>
                      <a:pt x="2" y="247"/>
                    </a:lnTo>
                    <a:lnTo>
                      <a:pt x="5" y="234"/>
                    </a:lnTo>
                    <a:lnTo>
                      <a:pt x="6" y="221"/>
                    </a:lnTo>
                    <a:lnTo>
                      <a:pt x="9" y="207"/>
                    </a:lnTo>
                    <a:lnTo>
                      <a:pt x="14" y="194"/>
                    </a:lnTo>
                    <a:lnTo>
                      <a:pt x="18" y="181"/>
                    </a:lnTo>
                    <a:lnTo>
                      <a:pt x="22" y="169"/>
                    </a:lnTo>
                    <a:lnTo>
                      <a:pt x="28" y="157"/>
                    </a:lnTo>
                    <a:lnTo>
                      <a:pt x="34" y="144"/>
                    </a:lnTo>
                    <a:lnTo>
                      <a:pt x="40" y="133"/>
                    </a:lnTo>
                    <a:lnTo>
                      <a:pt x="48" y="121"/>
                    </a:lnTo>
                    <a:lnTo>
                      <a:pt x="55" y="111"/>
                    </a:lnTo>
                    <a:lnTo>
                      <a:pt x="64" y="101"/>
                    </a:lnTo>
                    <a:lnTo>
                      <a:pt x="73" y="90"/>
                    </a:lnTo>
                    <a:lnTo>
                      <a:pt x="82" y="80"/>
                    </a:lnTo>
                    <a:lnTo>
                      <a:pt x="91" y="71"/>
                    </a:lnTo>
                    <a:lnTo>
                      <a:pt x="101" y="62"/>
                    </a:lnTo>
                    <a:lnTo>
                      <a:pt x="111" y="55"/>
                    </a:lnTo>
                    <a:lnTo>
                      <a:pt x="123" y="47"/>
                    </a:lnTo>
                    <a:lnTo>
                      <a:pt x="134" y="40"/>
                    </a:lnTo>
                    <a:lnTo>
                      <a:pt x="146" y="32"/>
                    </a:lnTo>
                    <a:lnTo>
                      <a:pt x="157" y="27"/>
                    </a:lnTo>
                    <a:lnTo>
                      <a:pt x="169" y="21"/>
                    </a:lnTo>
                    <a:lnTo>
                      <a:pt x="183" y="16"/>
                    </a:lnTo>
                    <a:lnTo>
                      <a:pt x="196" y="12"/>
                    </a:lnTo>
                    <a:lnTo>
                      <a:pt x="208" y="9"/>
                    </a:lnTo>
                    <a:lnTo>
                      <a:pt x="221" y="4"/>
                    </a:lnTo>
                    <a:lnTo>
                      <a:pt x="236" y="3"/>
                    </a:lnTo>
                    <a:lnTo>
                      <a:pt x="249" y="1"/>
                    </a:lnTo>
                    <a:lnTo>
                      <a:pt x="264" y="0"/>
                    </a:lnTo>
                    <a:lnTo>
                      <a:pt x="278" y="0"/>
                    </a:lnTo>
                    <a:lnTo>
                      <a:pt x="292" y="0"/>
                    </a:lnTo>
                    <a:lnTo>
                      <a:pt x="306" y="1"/>
                    </a:lnTo>
                    <a:lnTo>
                      <a:pt x="319" y="3"/>
                    </a:lnTo>
                    <a:lnTo>
                      <a:pt x="334" y="4"/>
                    </a:lnTo>
                    <a:lnTo>
                      <a:pt x="347" y="9"/>
                    </a:lnTo>
                    <a:lnTo>
                      <a:pt x="361" y="12"/>
                    </a:lnTo>
                    <a:lnTo>
                      <a:pt x="372" y="16"/>
                    </a:lnTo>
                    <a:lnTo>
                      <a:pt x="386" y="21"/>
                    </a:lnTo>
                    <a:lnTo>
                      <a:pt x="398" y="27"/>
                    </a:lnTo>
                    <a:lnTo>
                      <a:pt x="410" y="32"/>
                    </a:lnTo>
                    <a:lnTo>
                      <a:pt x="421" y="40"/>
                    </a:lnTo>
                    <a:lnTo>
                      <a:pt x="433" y="47"/>
                    </a:lnTo>
                    <a:lnTo>
                      <a:pt x="444" y="55"/>
                    </a:lnTo>
                    <a:lnTo>
                      <a:pt x="454" y="62"/>
                    </a:lnTo>
                    <a:lnTo>
                      <a:pt x="464" y="71"/>
                    </a:lnTo>
                    <a:lnTo>
                      <a:pt x="473" y="80"/>
                    </a:lnTo>
                    <a:lnTo>
                      <a:pt x="484" y="90"/>
                    </a:lnTo>
                    <a:lnTo>
                      <a:pt x="491" y="101"/>
                    </a:lnTo>
                    <a:lnTo>
                      <a:pt x="500" y="111"/>
                    </a:lnTo>
                    <a:lnTo>
                      <a:pt x="507" y="121"/>
                    </a:lnTo>
                    <a:lnTo>
                      <a:pt x="515" y="133"/>
                    </a:lnTo>
                    <a:lnTo>
                      <a:pt x="521" y="144"/>
                    </a:lnTo>
                    <a:lnTo>
                      <a:pt x="528" y="157"/>
                    </a:lnTo>
                    <a:lnTo>
                      <a:pt x="533" y="169"/>
                    </a:lnTo>
                    <a:lnTo>
                      <a:pt x="539" y="181"/>
                    </a:lnTo>
                    <a:lnTo>
                      <a:pt x="543" y="194"/>
                    </a:lnTo>
                    <a:lnTo>
                      <a:pt x="546" y="207"/>
                    </a:lnTo>
                    <a:lnTo>
                      <a:pt x="549" y="221"/>
                    </a:lnTo>
                    <a:lnTo>
                      <a:pt x="552" y="234"/>
                    </a:lnTo>
                    <a:lnTo>
                      <a:pt x="553" y="247"/>
                    </a:lnTo>
                    <a:lnTo>
                      <a:pt x="555" y="262"/>
                    </a:lnTo>
                    <a:lnTo>
                      <a:pt x="555" y="277"/>
                    </a:lnTo>
                    <a:lnTo>
                      <a:pt x="555" y="290"/>
                    </a:lnTo>
                    <a:lnTo>
                      <a:pt x="553" y="305"/>
                    </a:lnTo>
                    <a:lnTo>
                      <a:pt x="552" y="319"/>
                    </a:lnTo>
                    <a:lnTo>
                      <a:pt x="549" y="332"/>
                    </a:lnTo>
                    <a:lnTo>
                      <a:pt x="546" y="345"/>
                    </a:lnTo>
                    <a:lnTo>
                      <a:pt x="543" y="359"/>
                    </a:lnTo>
                    <a:lnTo>
                      <a:pt x="539" y="372"/>
                    </a:lnTo>
                    <a:lnTo>
                      <a:pt x="533" y="384"/>
                    </a:lnTo>
                    <a:lnTo>
                      <a:pt x="528" y="397"/>
                    </a:lnTo>
                    <a:lnTo>
                      <a:pt x="521" y="409"/>
                    </a:lnTo>
                    <a:lnTo>
                      <a:pt x="515" y="419"/>
                    </a:lnTo>
                    <a:lnTo>
                      <a:pt x="507" y="431"/>
                    </a:lnTo>
                    <a:lnTo>
                      <a:pt x="500" y="442"/>
                    </a:lnTo>
                    <a:lnTo>
                      <a:pt x="491" y="452"/>
                    </a:lnTo>
                    <a:lnTo>
                      <a:pt x="484" y="462"/>
                    </a:lnTo>
                    <a:lnTo>
                      <a:pt x="473" y="473"/>
                    </a:lnTo>
                    <a:lnTo>
                      <a:pt x="464" y="482"/>
                    </a:lnTo>
                    <a:lnTo>
                      <a:pt x="454" y="491"/>
                    </a:lnTo>
                    <a:lnTo>
                      <a:pt x="444" y="498"/>
                    </a:lnTo>
                    <a:lnTo>
                      <a:pt x="433" y="507"/>
                    </a:lnTo>
                    <a:lnTo>
                      <a:pt x="421" y="514"/>
                    </a:lnTo>
                    <a:lnTo>
                      <a:pt x="410" y="520"/>
                    </a:lnTo>
                    <a:lnTo>
                      <a:pt x="398" y="526"/>
                    </a:lnTo>
                    <a:lnTo>
                      <a:pt x="386" y="532"/>
                    </a:lnTo>
                    <a:lnTo>
                      <a:pt x="372" y="536"/>
                    </a:lnTo>
                    <a:lnTo>
                      <a:pt x="361" y="541"/>
                    </a:lnTo>
                    <a:lnTo>
                      <a:pt x="347" y="544"/>
                    </a:lnTo>
                    <a:lnTo>
                      <a:pt x="334" y="548"/>
                    </a:lnTo>
                    <a:lnTo>
                      <a:pt x="319" y="550"/>
                    </a:lnTo>
                    <a:lnTo>
                      <a:pt x="306" y="553"/>
                    </a:lnTo>
                    <a:lnTo>
                      <a:pt x="292" y="553"/>
                    </a:lnTo>
                    <a:lnTo>
                      <a:pt x="278" y="553"/>
                    </a:lnTo>
                    <a:lnTo>
                      <a:pt x="264" y="553"/>
                    </a:lnTo>
                    <a:lnTo>
                      <a:pt x="249" y="553"/>
                    </a:lnTo>
                    <a:lnTo>
                      <a:pt x="236" y="550"/>
                    </a:lnTo>
                    <a:lnTo>
                      <a:pt x="221" y="548"/>
                    </a:lnTo>
                    <a:lnTo>
                      <a:pt x="208" y="544"/>
                    </a:lnTo>
                    <a:lnTo>
                      <a:pt x="196" y="541"/>
                    </a:lnTo>
                    <a:lnTo>
                      <a:pt x="183" y="536"/>
                    </a:lnTo>
                    <a:lnTo>
                      <a:pt x="169" y="532"/>
                    </a:lnTo>
                    <a:lnTo>
                      <a:pt x="157" y="526"/>
                    </a:lnTo>
                    <a:lnTo>
                      <a:pt x="146" y="520"/>
                    </a:lnTo>
                    <a:lnTo>
                      <a:pt x="134" y="514"/>
                    </a:lnTo>
                    <a:lnTo>
                      <a:pt x="123" y="507"/>
                    </a:lnTo>
                    <a:lnTo>
                      <a:pt x="111" y="498"/>
                    </a:lnTo>
                    <a:lnTo>
                      <a:pt x="101" y="491"/>
                    </a:lnTo>
                    <a:lnTo>
                      <a:pt x="91" y="482"/>
                    </a:lnTo>
                    <a:lnTo>
                      <a:pt x="82" y="473"/>
                    </a:lnTo>
                    <a:lnTo>
                      <a:pt x="73" y="462"/>
                    </a:lnTo>
                    <a:lnTo>
                      <a:pt x="64" y="452"/>
                    </a:lnTo>
                    <a:lnTo>
                      <a:pt x="55" y="442"/>
                    </a:lnTo>
                    <a:lnTo>
                      <a:pt x="48" y="431"/>
                    </a:lnTo>
                    <a:lnTo>
                      <a:pt x="40" y="419"/>
                    </a:lnTo>
                    <a:lnTo>
                      <a:pt x="34" y="409"/>
                    </a:lnTo>
                    <a:lnTo>
                      <a:pt x="28" y="397"/>
                    </a:lnTo>
                    <a:lnTo>
                      <a:pt x="22" y="384"/>
                    </a:lnTo>
                    <a:lnTo>
                      <a:pt x="18" y="372"/>
                    </a:lnTo>
                    <a:lnTo>
                      <a:pt x="14" y="359"/>
                    </a:lnTo>
                    <a:lnTo>
                      <a:pt x="9" y="345"/>
                    </a:lnTo>
                    <a:lnTo>
                      <a:pt x="6" y="332"/>
                    </a:lnTo>
                    <a:lnTo>
                      <a:pt x="5" y="319"/>
                    </a:lnTo>
                    <a:lnTo>
                      <a:pt x="2" y="305"/>
                    </a:lnTo>
                    <a:lnTo>
                      <a:pt x="2" y="290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23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6" name="Freeform 158"/>
              <p:cNvSpPr>
                <a:spLocks noChangeAspect="1"/>
              </p:cNvSpPr>
              <p:nvPr/>
            </p:nvSpPr>
            <p:spPr bwMode="auto">
              <a:xfrm rot="5400000">
                <a:off x="1650" y="868"/>
                <a:ext cx="1024" cy="1026"/>
              </a:xfrm>
              <a:custGeom>
                <a:avLst/>
                <a:gdLst>
                  <a:gd name="T0" fmla="*/ 0 w 547"/>
                  <a:gd name="T1" fmla="*/ 36840239 h 548"/>
                  <a:gd name="T2" fmla="*/ 1750757 w 547"/>
                  <a:gd name="T3" fmla="*/ 28854183 h 548"/>
                  <a:gd name="T4" fmla="*/ 4779684 w 547"/>
                  <a:gd name="T5" fmla="*/ 21591166 h 548"/>
                  <a:gd name="T6" fmla="*/ 9238122 w 547"/>
                  <a:gd name="T7" fmla="*/ 14769405 h 548"/>
                  <a:gd name="T8" fmla="*/ 14742163 w 547"/>
                  <a:gd name="T9" fmla="*/ 9254228 h 548"/>
                  <a:gd name="T10" fmla="*/ 21208858 w 547"/>
                  <a:gd name="T11" fmla="*/ 4786099 h 548"/>
                  <a:gd name="T12" fmla="*/ 28624632 w 547"/>
                  <a:gd name="T13" fmla="*/ 1757150 h 548"/>
                  <a:gd name="T14" fmla="*/ 36447339 w 547"/>
                  <a:gd name="T15" fmla="*/ 155499 h 548"/>
                  <a:gd name="T16" fmla="*/ 44891213 w 547"/>
                  <a:gd name="T17" fmla="*/ 155499 h 548"/>
                  <a:gd name="T18" fmla="*/ 52850933 w 547"/>
                  <a:gd name="T19" fmla="*/ 1757150 h 548"/>
                  <a:gd name="T20" fmla="*/ 60427968 w 547"/>
                  <a:gd name="T21" fmla="*/ 4786099 h 548"/>
                  <a:gd name="T22" fmla="*/ 66913849 w 547"/>
                  <a:gd name="T23" fmla="*/ 9254228 h 548"/>
                  <a:gd name="T24" fmla="*/ 72398511 w 547"/>
                  <a:gd name="T25" fmla="*/ 14769405 h 548"/>
                  <a:gd name="T26" fmla="*/ 76709252 w 547"/>
                  <a:gd name="T27" fmla="*/ 21591166 h 548"/>
                  <a:gd name="T28" fmla="*/ 79910397 w 547"/>
                  <a:gd name="T29" fmla="*/ 28854183 h 548"/>
                  <a:gd name="T30" fmla="*/ 81317377 w 547"/>
                  <a:gd name="T31" fmla="*/ 36840239 h 548"/>
                  <a:gd name="T32" fmla="*/ 81317377 w 547"/>
                  <a:gd name="T33" fmla="*/ 45159047 h 548"/>
                  <a:gd name="T34" fmla="*/ 79910397 w 547"/>
                  <a:gd name="T35" fmla="*/ 53294162 h 548"/>
                  <a:gd name="T36" fmla="*/ 76709252 w 547"/>
                  <a:gd name="T37" fmla="*/ 60577532 h 548"/>
                  <a:gd name="T38" fmla="*/ 72398511 w 547"/>
                  <a:gd name="T39" fmla="*/ 67226503 h 548"/>
                  <a:gd name="T40" fmla="*/ 66913849 w 547"/>
                  <a:gd name="T41" fmla="*/ 72728042 h 548"/>
                  <a:gd name="T42" fmla="*/ 60427968 w 547"/>
                  <a:gd name="T43" fmla="*/ 76867957 h 548"/>
                  <a:gd name="T44" fmla="*/ 52850933 w 547"/>
                  <a:gd name="T45" fmla="*/ 80057769 h 548"/>
                  <a:gd name="T46" fmla="*/ 44891213 w 547"/>
                  <a:gd name="T47" fmla="*/ 81825397 h 548"/>
                  <a:gd name="T48" fmla="*/ 36447339 w 547"/>
                  <a:gd name="T49" fmla="*/ 81825397 h 548"/>
                  <a:gd name="T50" fmla="*/ 28624632 w 547"/>
                  <a:gd name="T51" fmla="*/ 80057769 h 548"/>
                  <a:gd name="T52" fmla="*/ 21208858 w 547"/>
                  <a:gd name="T53" fmla="*/ 76867957 h 548"/>
                  <a:gd name="T54" fmla="*/ 14742163 w 547"/>
                  <a:gd name="T55" fmla="*/ 72728042 h 548"/>
                  <a:gd name="T56" fmla="*/ 9238122 w 547"/>
                  <a:gd name="T57" fmla="*/ 67226503 h 548"/>
                  <a:gd name="T58" fmla="*/ 4779684 w 547"/>
                  <a:gd name="T59" fmla="*/ 60577532 h 548"/>
                  <a:gd name="T60" fmla="*/ 1750757 w 547"/>
                  <a:gd name="T61" fmla="*/ 53294162 h 548"/>
                  <a:gd name="T62" fmla="*/ 0 w 547"/>
                  <a:gd name="T63" fmla="*/ 45159047 h 5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7" h="548">
                    <a:moveTo>
                      <a:pt x="0" y="274"/>
                    </a:moveTo>
                    <a:lnTo>
                      <a:pt x="0" y="246"/>
                    </a:lnTo>
                    <a:lnTo>
                      <a:pt x="4" y="219"/>
                    </a:lnTo>
                    <a:lnTo>
                      <a:pt x="12" y="193"/>
                    </a:lnTo>
                    <a:lnTo>
                      <a:pt x="20" y="167"/>
                    </a:lnTo>
                    <a:lnTo>
                      <a:pt x="32" y="144"/>
                    </a:lnTo>
                    <a:lnTo>
                      <a:pt x="46" y="120"/>
                    </a:lnTo>
                    <a:lnTo>
                      <a:pt x="62" y="99"/>
                    </a:lnTo>
                    <a:lnTo>
                      <a:pt x="80" y="80"/>
                    </a:lnTo>
                    <a:lnTo>
                      <a:pt x="99" y="62"/>
                    </a:lnTo>
                    <a:lnTo>
                      <a:pt x="120" y="47"/>
                    </a:lnTo>
                    <a:lnTo>
                      <a:pt x="142" y="32"/>
                    </a:lnTo>
                    <a:lnTo>
                      <a:pt x="167" y="22"/>
                    </a:lnTo>
                    <a:lnTo>
                      <a:pt x="192" y="12"/>
                    </a:lnTo>
                    <a:lnTo>
                      <a:pt x="218" y="6"/>
                    </a:lnTo>
                    <a:lnTo>
                      <a:pt x="244" y="1"/>
                    </a:lnTo>
                    <a:lnTo>
                      <a:pt x="273" y="0"/>
                    </a:lnTo>
                    <a:lnTo>
                      <a:pt x="301" y="1"/>
                    </a:lnTo>
                    <a:lnTo>
                      <a:pt x="329" y="6"/>
                    </a:lnTo>
                    <a:lnTo>
                      <a:pt x="354" y="12"/>
                    </a:lnTo>
                    <a:lnTo>
                      <a:pt x="379" y="22"/>
                    </a:lnTo>
                    <a:lnTo>
                      <a:pt x="405" y="32"/>
                    </a:lnTo>
                    <a:lnTo>
                      <a:pt x="427" y="47"/>
                    </a:lnTo>
                    <a:lnTo>
                      <a:pt x="448" y="62"/>
                    </a:lnTo>
                    <a:lnTo>
                      <a:pt x="467" y="80"/>
                    </a:lnTo>
                    <a:lnTo>
                      <a:pt x="485" y="99"/>
                    </a:lnTo>
                    <a:lnTo>
                      <a:pt x="501" y="120"/>
                    </a:lnTo>
                    <a:lnTo>
                      <a:pt x="514" y="144"/>
                    </a:lnTo>
                    <a:lnTo>
                      <a:pt x="526" y="167"/>
                    </a:lnTo>
                    <a:lnTo>
                      <a:pt x="535" y="193"/>
                    </a:lnTo>
                    <a:lnTo>
                      <a:pt x="542" y="219"/>
                    </a:lnTo>
                    <a:lnTo>
                      <a:pt x="545" y="246"/>
                    </a:lnTo>
                    <a:lnTo>
                      <a:pt x="547" y="274"/>
                    </a:lnTo>
                    <a:lnTo>
                      <a:pt x="545" y="302"/>
                    </a:lnTo>
                    <a:lnTo>
                      <a:pt x="542" y="329"/>
                    </a:lnTo>
                    <a:lnTo>
                      <a:pt x="535" y="356"/>
                    </a:lnTo>
                    <a:lnTo>
                      <a:pt x="526" y="381"/>
                    </a:lnTo>
                    <a:lnTo>
                      <a:pt x="514" y="405"/>
                    </a:lnTo>
                    <a:lnTo>
                      <a:pt x="501" y="427"/>
                    </a:lnTo>
                    <a:lnTo>
                      <a:pt x="485" y="449"/>
                    </a:lnTo>
                    <a:lnTo>
                      <a:pt x="467" y="468"/>
                    </a:lnTo>
                    <a:lnTo>
                      <a:pt x="448" y="486"/>
                    </a:lnTo>
                    <a:lnTo>
                      <a:pt x="427" y="501"/>
                    </a:lnTo>
                    <a:lnTo>
                      <a:pt x="405" y="514"/>
                    </a:lnTo>
                    <a:lnTo>
                      <a:pt x="379" y="526"/>
                    </a:lnTo>
                    <a:lnTo>
                      <a:pt x="354" y="535"/>
                    </a:lnTo>
                    <a:lnTo>
                      <a:pt x="329" y="542"/>
                    </a:lnTo>
                    <a:lnTo>
                      <a:pt x="301" y="547"/>
                    </a:lnTo>
                    <a:lnTo>
                      <a:pt x="273" y="548"/>
                    </a:lnTo>
                    <a:lnTo>
                      <a:pt x="244" y="547"/>
                    </a:lnTo>
                    <a:lnTo>
                      <a:pt x="218" y="542"/>
                    </a:lnTo>
                    <a:lnTo>
                      <a:pt x="192" y="535"/>
                    </a:lnTo>
                    <a:lnTo>
                      <a:pt x="167" y="526"/>
                    </a:lnTo>
                    <a:lnTo>
                      <a:pt x="142" y="514"/>
                    </a:lnTo>
                    <a:lnTo>
                      <a:pt x="120" y="501"/>
                    </a:lnTo>
                    <a:lnTo>
                      <a:pt x="99" y="486"/>
                    </a:lnTo>
                    <a:lnTo>
                      <a:pt x="80" y="468"/>
                    </a:lnTo>
                    <a:lnTo>
                      <a:pt x="62" y="449"/>
                    </a:lnTo>
                    <a:lnTo>
                      <a:pt x="46" y="427"/>
                    </a:lnTo>
                    <a:lnTo>
                      <a:pt x="32" y="405"/>
                    </a:lnTo>
                    <a:lnTo>
                      <a:pt x="20" y="381"/>
                    </a:lnTo>
                    <a:lnTo>
                      <a:pt x="12" y="356"/>
                    </a:lnTo>
                    <a:lnTo>
                      <a:pt x="4" y="329"/>
                    </a:lnTo>
                    <a:lnTo>
                      <a:pt x="0" y="302"/>
                    </a:lnTo>
                    <a:lnTo>
                      <a:pt x="0" y="274"/>
                    </a:lnTo>
                    <a:close/>
                  </a:path>
                </a:pathLst>
              </a:custGeom>
              <a:solidFill>
                <a:srgbClr val="26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7" name="Freeform 159"/>
              <p:cNvSpPr>
                <a:spLocks noChangeAspect="1"/>
              </p:cNvSpPr>
              <p:nvPr/>
            </p:nvSpPr>
            <p:spPr bwMode="auto">
              <a:xfrm rot="5400000">
                <a:off x="1642" y="879"/>
                <a:ext cx="1014" cy="1015"/>
              </a:xfrm>
              <a:custGeom>
                <a:avLst/>
                <a:gdLst>
                  <a:gd name="T0" fmla="*/ 154405 w 542"/>
                  <a:gd name="T1" fmla="*/ 36679589 h 542"/>
                  <a:gd name="T2" fmla="*/ 1647202 w 542"/>
                  <a:gd name="T3" fmla="*/ 28714809 h 542"/>
                  <a:gd name="T4" fmla="*/ 4728985 w 542"/>
                  <a:gd name="T5" fmla="*/ 21345862 h 542"/>
                  <a:gd name="T6" fmla="*/ 9148274 w 542"/>
                  <a:gd name="T7" fmla="*/ 14830629 h 542"/>
                  <a:gd name="T8" fmla="*/ 14277859 w 542"/>
                  <a:gd name="T9" fmla="*/ 9285600 h 542"/>
                  <a:gd name="T10" fmla="*/ 20999416 w 542"/>
                  <a:gd name="T11" fmla="*/ 4801416 h 542"/>
                  <a:gd name="T12" fmla="*/ 27907830 w 542"/>
                  <a:gd name="T13" fmla="*/ 1920279 h 542"/>
                  <a:gd name="T14" fmla="*/ 35847351 w 542"/>
                  <a:gd name="T15" fmla="*/ 156134 h 542"/>
                  <a:gd name="T16" fmla="*/ 44070524 w 542"/>
                  <a:gd name="T17" fmla="*/ 156134 h 542"/>
                  <a:gd name="T18" fmla="*/ 51783259 w 542"/>
                  <a:gd name="T19" fmla="*/ 1920279 h 542"/>
                  <a:gd name="T20" fmla="*/ 58943616 w 542"/>
                  <a:gd name="T21" fmla="*/ 4801416 h 542"/>
                  <a:gd name="T22" fmla="*/ 65358912 w 542"/>
                  <a:gd name="T23" fmla="*/ 9285600 h 542"/>
                  <a:gd name="T24" fmla="*/ 70789791 w 542"/>
                  <a:gd name="T25" fmla="*/ 14830629 h 542"/>
                  <a:gd name="T26" fmla="*/ 75205770 w 542"/>
                  <a:gd name="T27" fmla="*/ 21345862 h 542"/>
                  <a:gd name="T28" fmla="*/ 78286375 w 542"/>
                  <a:gd name="T29" fmla="*/ 28714809 h 542"/>
                  <a:gd name="T30" fmla="*/ 79780364 w 542"/>
                  <a:gd name="T31" fmla="*/ 36679589 h 542"/>
                  <a:gd name="T32" fmla="*/ 79780364 w 542"/>
                  <a:gd name="T33" fmla="*/ 44939290 h 542"/>
                  <a:gd name="T34" fmla="*/ 78286375 w 542"/>
                  <a:gd name="T35" fmla="*/ 53036160 h 542"/>
                  <a:gd name="T36" fmla="*/ 75205770 w 542"/>
                  <a:gd name="T37" fmla="*/ 60408253 h 542"/>
                  <a:gd name="T38" fmla="*/ 70789791 w 542"/>
                  <a:gd name="T39" fmla="*/ 66835645 h 542"/>
                  <a:gd name="T40" fmla="*/ 65358912 w 542"/>
                  <a:gd name="T41" fmla="*/ 72465354 h 542"/>
                  <a:gd name="T42" fmla="*/ 58943616 w 542"/>
                  <a:gd name="T43" fmla="*/ 76609022 h 542"/>
                  <a:gd name="T44" fmla="*/ 51783259 w 542"/>
                  <a:gd name="T45" fmla="*/ 79702235 h 542"/>
                  <a:gd name="T46" fmla="*/ 44070524 w 542"/>
                  <a:gd name="T47" fmla="*/ 81300511 h 542"/>
                  <a:gd name="T48" fmla="*/ 35847351 w 542"/>
                  <a:gd name="T49" fmla="*/ 81300511 h 542"/>
                  <a:gd name="T50" fmla="*/ 27907830 w 542"/>
                  <a:gd name="T51" fmla="*/ 79702235 h 542"/>
                  <a:gd name="T52" fmla="*/ 20999416 w 542"/>
                  <a:gd name="T53" fmla="*/ 76609022 h 542"/>
                  <a:gd name="T54" fmla="*/ 14277859 w 542"/>
                  <a:gd name="T55" fmla="*/ 72465354 h 542"/>
                  <a:gd name="T56" fmla="*/ 9148274 w 542"/>
                  <a:gd name="T57" fmla="*/ 66835645 h 542"/>
                  <a:gd name="T58" fmla="*/ 4728985 w 542"/>
                  <a:gd name="T59" fmla="*/ 60408253 h 542"/>
                  <a:gd name="T60" fmla="*/ 1647202 w 542"/>
                  <a:gd name="T61" fmla="*/ 53036160 h 542"/>
                  <a:gd name="T62" fmla="*/ 154405 w 542"/>
                  <a:gd name="T63" fmla="*/ 44939290 h 5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42" h="542">
                    <a:moveTo>
                      <a:pt x="0" y="273"/>
                    </a:moveTo>
                    <a:lnTo>
                      <a:pt x="1" y="244"/>
                    </a:lnTo>
                    <a:lnTo>
                      <a:pt x="6" y="218"/>
                    </a:lnTo>
                    <a:lnTo>
                      <a:pt x="11" y="191"/>
                    </a:lnTo>
                    <a:lnTo>
                      <a:pt x="20" y="166"/>
                    </a:lnTo>
                    <a:lnTo>
                      <a:pt x="32" y="142"/>
                    </a:lnTo>
                    <a:lnTo>
                      <a:pt x="46" y="120"/>
                    </a:lnTo>
                    <a:lnTo>
                      <a:pt x="62" y="99"/>
                    </a:lnTo>
                    <a:lnTo>
                      <a:pt x="80" y="80"/>
                    </a:lnTo>
                    <a:lnTo>
                      <a:pt x="97" y="62"/>
                    </a:lnTo>
                    <a:lnTo>
                      <a:pt x="120" y="47"/>
                    </a:lnTo>
                    <a:lnTo>
                      <a:pt x="142" y="32"/>
                    </a:lnTo>
                    <a:lnTo>
                      <a:pt x="166" y="22"/>
                    </a:lnTo>
                    <a:lnTo>
                      <a:pt x="189" y="13"/>
                    </a:lnTo>
                    <a:lnTo>
                      <a:pt x="216" y="6"/>
                    </a:lnTo>
                    <a:lnTo>
                      <a:pt x="243" y="1"/>
                    </a:lnTo>
                    <a:lnTo>
                      <a:pt x="271" y="0"/>
                    </a:lnTo>
                    <a:lnTo>
                      <a:pt x="299" y="1"/>
                    </a:lnTo>
                    <a:lnTo>
                      <a:pt x="326" y="6"/>
                    </a:lnTo>
                    <a:lnTo>
                      <a:pt x="351" y="13"/>
                    </a:lnTo>
                    <a:lnTo>
                      <a:pt x="376" y="22"/>
                    </a:lnTo>
                    <a:lnTo>
                      <a:pt x="400" y="32"/>
                    </a:lnTo>
                    <a:lnTo>
                      <a:pt x="422" y="47"/>
                    </a:lnTo>
                    <a:lnTo>
                      <a:pt x="443" y="62"/>
                    </a:lnTo>
                    <a:lnTo>
                      <a:pt x="462" y="80"/>
                    </a:lnTo>
                    <a:lnTo>
                      <a:pt x="480" y="99"/>
                    </a:lnTo>
                    <a:lnTo>
                      <a:pt x="496" y="120"/>
                    </a:lnTo>
                    <a:lnTo>
                      <a:pt x="510" y="142"/>
                    </a:lnTo>
                    <a:lnTo>
                      <a:pt x="522" y="166"/>
                    </a:lnTo>
                    <a:lnTo>
                      <a:pt x="531" y="191"/>
                    </a:lnTo>
                    <a:lnTo>
                      <a:pt x="536" y="218"/>
                    </a:lnTo>
                    <a:lnTo>
                      <a:pt x="541" y="244"/>
                    </a:lnTo>
                    <a:lnTo>
                      <a:pt x="542" y="273"/>
                    </a:lnTo>
                    <a:lnTo>
                      <a:pt x="541" y="299"/>
                    </a:lnTo>
                    <a:lnTo>
                      <a:pt x="536" y="326"/>
                    </a:lnTo>
                    <a:lnTo>
                      <a:pt x="531" y="353"/>
                    </a:lnTo>
                    <a:lnTo>
                      <a:pt x="522" y="378"/>
                    </a:lnTo>
                    <a:lnTo>
                      <a:pt x="510" y="402"/>
                    </a:lnTo>
                    <a:lnTo>
                      <a:pt x="496" y="424"/>
                    </a:lnTo>
                    <a:lnTo>
                      <a:pt x="480" y="445"/>
                    </a:lnTo>
                    <a:lnTo>
                      <a:pt x="462" y="464"/>
                    </a:lnTo>
                    <a:lnTo>
                      <a:pt x="443" y="482"/>
                    </a:lnTo>
                    <a:lnTo>
                      <a:pt x="422" y="496"/>
                    </a:lnTo>
                    <a:lnTo>
                      <a:pt x="400" y="510"/>
                    </a:lnTo>
                    <a:lnTo>
                      <a:pt x="376" y="522"/>
                    </a:lnTo>
                    <a:lnTo>
                      <a:pt x="351" y="530"/>
                    </a:lnTo>
                    <a:lnTo>
                      <a:pt x="326" y="538"/>
                    </a:lnTo>
                    <a:lnTo>
                      <a:pt x="299" y="541"/>
                    </a:lnTo>
                    <a:lnTo>
                      <a:pt x="271" y="542"/>
                    </a:lnTo>
                    <a:lnTo>
                      <a:pt x="243" y="541"/>
                    </a:lnTo>
                    <a:lnTo>
                      <a:pt x="216" y="538"/>
                    </a:lnTo>
                    <a:lnTo>
                      <a:pt x="189" y="530"/>
                    </a:lnTo>
                    <a:lnTo>
                      <a:pt x="166" y="522"/>
                    </a:lnTo>
                    <a:lnTo>
                      <a:pt x="142" y="510"/>
                    </a:lnTo>
                    <a:lnTo>
                      <a:pt x="120" y="496"/>
                    </a:lnTo>
                    <a:lnTo>
                      <a:pt x="97" y="482"/>
                    </a:lnTo>
                    <a:lnTo>
                      <a:pt x="80" y="464"/>
                    </a:lnTo>
                    <a:lnTo>
                      <a:pt x="62" y="445"/>
                    </a:lnTo>
                    <a:lnTo>
                      <a:pt x="46" y="424"/>
                    </a:lnTo>
                    <a:lnTo>
                      <a:pt x="32" y="402"/>
                    </a:lnTo>
                    <a:lnTo>
                      <a:pt x="20" y="378"/>
                    </a:lnTo>
                    <a:lnTo>
                      <a:pt x="11" y="353"/>
                    </a:lnTo>
                    <a:lnTo>
                      <a:pt x="6" y="326"/>
                    </a:lnTo>
                    <a:lnTo>
                      <a:pt x="1" y="299"/>
                    </a:lnTo>
                    <a:lnTo>
                      <a:pt x="0" y="273"/>
                    </a:lnTo>
                    <a:close/>
                  </a:path>
                </a:pathLst>
              </a:custGeom>
              <a:solidFill>
                <a:srgbClr val="2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8" name="Freeform 160"/>
              <p:cNvSpPr>
                <a:spLocks noChangeAspect="1"/>
              </p:cNvSpPr>
              <p:nvPr/>
            </p:nvSpPr>
            <p:spPr bwMode="auto">
              <a:xfrm rot="5400000">
                <a:off x="1644" y="885"/>
                <a:ext cx="1004" cy="1005"/>
              </a:xfrm>
              <a:custGeom>
                <a:avLst/>
                <a:gdLst>
                  <a:gd name="T0" fmla="*/ 156405 w 536"/>
                  <a:gd name="T1" fmla="*/ 35942416 h 537"/>
                  <a:gd name="T2" fmla="*/ 1681382 w 536"/>
                  <a:gd name="T3" fmla="*/ 28115051 h 537"/>
                  <a:gd name="T4" fmla="*/ 4818428 w 536"/>
                  <a:gd name="T5" fmla="*/ 20953814 h 537"/>
                  <a:gd name="T6" fmla="*/ 9320587 w 536"/>
                  <a:gd name="T7" fmla="*/ 14499399 h 537"/>
                  <a:gd name="T8" fmla="*/ 14677283 w 536"/>
                  <a:gd name="T9" fmla="*/ 9039537 h 537"/>
                  <a:gd name="T10" fmla="*/ 21125149 w 536"/>
                  <a:gd name="T11" fmla="*/ 4912766 h 537"/>
                  <a:gd name="T12" fmla="*/ 28520212 w 536"/>
                  <a:gd name="T13" fmla="*/ 1737224 h 537"/>
                  <a:gd name="T14" fmla="*/ 36353574 w 536"/>
                  <a:gd name="T15" fmla="*/ 289910 h 537"/>
                  <a:gd name="T16" fmla="*/ 44642832 w 536"/>
                  <a:gd name="T17" fmla="*/ 289910 h 537"/>
                  <a:gd name="T18" fmla="*/ 52531097 w 536"/>
                  <a:gd name="T19" fmla="*/ 1737224 h 537"/>
                  <a:gd name="T20" fmla="*/ 59974983 w 536"/>
                  <a:gd name="T21" fmla="*/ 4912766 h 537"/>
                  <a:gd name="T22" fmla="*/ 66370287 w 536"/>
                  <a:gd name="T23" fmla="*/ 9039537 h 537"/>
                  <a:gd name="T24" fmla="*/ 71886797 w 536"/>
                  <a:gd name="T25" fmla="*/ 14499399 h 537"/>
                  <a:gd name="T26" fmla="*/ 76227518 w 536"/>
                  <a:gd name="T27" fmla="*/ 20953814 h 537"/>
                  <a:gd name="T28" fmla="*/ 79197506 w 536"/>
                  <a:gd name="T29" fmla="*/ 28115051 h 537"/>
                  <a:gd name="T30" fmla="*/ 80914434 w 536"/>
                  <a:gd name="T31" fmla="*/ 35942416 h 537"/>
                  <a:gd name="T32" fmla="*/ 80914434 w 536"/>
                  <a:gd name="T33" fmla="*/ 43787318 h 537"/>
                  <a:gd name="T34" fmla="*/ 79197506 w 536"/>
                  <a:gd name="T35" fmla="*/ 51799555 h 537"/>
                  <a:gd name="T36" fmla="*/ 76227518 w 536"/>
                  <a:gd name="T37" fmla="*/ 58797218 h 537"/>
                  <a:gd name="T38" fmla="*/ 71886797 w 536"/>
                  <a:gd name="T39" fmla="*/ 65184953 h 537"/>
                  <a:gd name="T40" fmla="*/ 66370287 w 536"/>
                  <a:gd name="T41" fmla="*/ 70713421 h 537"/>
                  <a:gd name="T42" fmla="*/ 59974983 w 536"/>
                  <a:gd name="T43" fmla="*/ 74819190 h 537"/>
                  <a:gd name="T44" fmla="*/ 52531097 w 536"/>
                  <a:gd name="T45" fmla="*/ 78001026 h 537"/>
                  <a:gd name="T46" fmla="*/ 44642832 w 536"/>
                  <a:gd name="T47" fmla="*/ 79394798 h 537"/>
                  <a:gd name="T48" fmla="*/ 36353574 w 536"/>
                  <a:gd name="T49" fmla="*/ 79394798 h 537"/>
                  <a:gd name="T50" fmla="*/ 28520212 w 536"/>
                  <a:gd name="T51" fmla="*/ 78001026 h 537"/>
                  <a:gd name="T52" fmla="*/ 21125149 w 536"/>
                  <a:gd name="T53" fmla="*/ 74819190 h 537"/>
                  <a:gd name="T54" fmla="*/ 14677283 w 536"/>
                  <a:gd name="T55" fmla="*/ 70713421 h 537"/>
                  <a:gd name="T56" fmla="*/ 9320587 w 536"/>
                  <a:gd name="T57" fmla="*/ 65184953 h 537"/>
                  <a:gd name="T58" fmla="*/ 4818428 w 536"/>
                  <a:gd name="T59" fmla="*/ 58797218 h 537"/>
                  <a:gd name="T60" fmla="*/ 1681382 w 536"/>
                  <a:gd name="T61" fmla="*/ 51799555 h 537"/>
                  <a:gd name="T62" fmla="*/ 156405 w 536"/>
                  <a:gd name="T63" fmla="*/ 43787318 h 5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6" h="537">
                    <a:moveTo>
                      <a:pt x="0" y="269"/>
                    </a:moveTo>
                    <a:lnTo>
                      <a:pt x="1" y="242"/>
                    </a:lnTo>
                    <a:lnTo>
                      <a:pt x="6" y="214"/>
                    </a:lnTo>
                    <a:lnTo>
                      <a:pt x="11" y="189"/>
                    </a:lnTo>
                    <a:lnTo>
                      <a:pt x="22" y="165"/>
                    </a:lnTo>
                    <a:lnTo>
                      <a:pt x="32" y="141"/>
                    </a:lnTo>
                    <a:lnTo>
                      <a:pt x="46" y="119"/>
                    </a:lnTo>
                    <a:lnTo>
                      <a:pt x="62" y="98"/>
                    </a:lnTo>
                    <a:lnTo>
                      <a:pt x="78" y="79"/>
                    </a:lnTo>
                    <a:lnTo>
                      <a:pt x="97" y="61"/>
                    </a:lnTo>
                    <a:lnTo>
                      <a:pt x="118" y="46"/>
                    </a:lnTo>
                    <a:lnTo>
                      <a:pt x="140" y="33"/>
                    </a:lnTo>
                    <a:lnTo>
                      <a:pt x="164" y="21"/>
                    </a:lnTo>
                    <a:lnTo>
                      <a:pt x="189" y="12"/>
                    </a:lnTo>
                    <a:lnTo>
                      <a:pt x="215" y="6"/>
                    </a:lnTo>
                    <a:lnTo>
                      <a:pt x="241" y="2"/>
                    </a:lnTo>
                    <a:lnTo>
                      <a:pt x="268" y="0"/>
                    </a:lnTo>
                    <a:lnTo>
                      <a:pt x="296" y="2"/>
                    </a:lnTo>
                    <a:lnTo>
                      <a:pt x="323" y="6"/>
                    </a:lnTo>
                    <a:lnTo>
                      <a:pt x="348" y="12"/>
                    </a:lnTo>
                    <a:lnTo>
                      <a:pt x="373" y="21"/>
                    </a:lnTo>
                    <a:lnTo>
                      <a:pt x="397" y="33"/>
                    </a:lnTo>
                    <a:lnTo>
                      <a:pt x="418" y="46"/>
                    </a:lnTo>
                    <a:lnTo>
                      <a:pt x="440" y="61"/>
                    </a:lnTo>
                    <a:lnTo>
                      <a:pt x="458" y="79"/>
                    </a:lnTo>
                    <a:lnTo>
                      <a:pt x="476" y="98"/>
                    </a:lnTo>
                    <a:lnTo>
                      <a:pt x="490" y="119"/>
                    </a:lnTo>
                    <a:lnTo>
                      <a:pt x="505" y="141"/>
                    </a:lnTo>
                    <a:lnTo>
                      <a:pt x="516" y="165"/>
                    </a:lnTo>
                    <a:lnTo>
                      <a:pt x="525" y="189"/>
                    </a:lnTo>
                    <a:lnTo>
                      <a:pt x="532" y="214"/>
                    </a:lnTo>
                    <a:lnTo>
                      <a:pt x="536" y="242"/>
                    </a:lnTo>
                    <a:lnTo>
                      <a:pt x="536" y="269"/>
                    </a:lnTo>
                    <a:lnTo>
                      <a:pt x="536" y="295"/>
                    </a:lnTo>
                    <a:lnTo>
                      <a:pt x="532" y="322"/>
                    </a:lnTo>
                    <a:lnTo>
                      <a:pt x="525" y="349"/>
                    </a:lnTo>
                    <a:lnTo>
                      <a:pt x="516" y="372"/>
                    </a:lnTo>
                    <a:lnTo>
                      <a:pt x="505" y="396"/>
                    </a:lnTo>
                    <a:lnTo>
                      <a:pt x="490" y="418"/>
                    </a:lnTo>
                    <a:lnTo>
                      <a:pt x="476" y="439"/>
                    </a:lnTo>
                    <a:lnTo>
                      <a:pt x="458" y="458"/>
                    </a:lnTo>
                    <a:lnTo>
                      <a:pt x="440" y="476"/>
                    </a:lnTo>
                    <a:lnTo>
                      <a:pt x="418" y="491"/>
                    </a:lnTo>
                    <a:lnTo>
                      <a:pt x="397" y="504"/>
                    </a:lnTo>
                    <a:lnTo>
                      <a:pt x="373" y="516"/>
                    </a:lnTo>
                    <a:lnTo>
                      <a:pt x="348" y="525"/>
                    </a:lnTo>
                    <a:lnTo>
                      <a:pt x="323" y="531"/>
                    </a:lnTo>
                    <a:lnTo>
                      <a:pt x="296" y="535"/>
                    </a:lnTo>
                    <a:lnTo>
                      <a:pt x="268" y="537"/>
                    </a:lnTo>
                    <a:lnTo>
                      <a:pt x="241" y="535"/>
                    </a:lnTo>
                    <a:lnTo>
                      <a:pt x="215" y="531"/>
                    </a:lnTo>
                    <a:lnTo>
                      <a:pt x="189" y="525"/>
                    </a:lnTo>
                    <a:lnTo>
                      <a:pt x="164" y="516"/>
                    </a:lnTo>
                    <a:lnTo>
                      <a:pt x="140" y="504"/>
                    </a:lnTo>
                    <a:lnTo>
                      <a:pt x="118" y="491"/>
                    </a:lnTo>
                    <a:lnTo>
                      <a:pt x="97" y="476"/>
                    </a:lnTo>
                    <a:lnTo>
                      <a:pt x="78" y="458"/>
                    </a:lnTo>
                    <a:lnTo>
                      <a:pt x="62" y="439"/>
                    </a:lnTo>
                    <a:lnTo>
                      <a:pt x="46" y="418"/>
                    </a:lnTo>
                    <a:lnTo>
                      <a:pt x="32" y="396"/>
                    </a:lnTo>
                    <a:lnTo>
                      <a:pt x="22" y="372"/>
                    </a:lnTo>
                    <a:lnTo>
                      <a:pt x="11" y="349"/>
                    </a:lnTo>
                    <a:lnTo>
                      <a:pt x="6" y="322"/>
                    </a:lnTo>
                    <a:lnTo>
                      <a:pt x="1" y="295"/>
                    </a:lnTo>
                    <a:lnTo>
                      <a:pt x="0" y="269"/>
                    </a:lnTo>
                    <a:close/>
                  </a:path>
                </a:pathLst>
              </a:custGeom>
              <a:solidFill>
                <a:srgbClr val="2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199" name="Freeform 161"/>
              <p:cNvSpPr>
                <a:spLocks noChangeAspect="1"/>
              </p:cNvSpPr>
              <p:nvPr/>
            </p:nvSpPr>
            <p:spPr bwMode="auto">
              <a:xfrm rot="5400000">
                <a:off x="1656" y="896"/>
                <a:ext cx="993" cy="995"/>
              </a:xfrm>
              <a:custGeom>
                <a:avLst/>
                <a:gdLst>
                  <a:gd name="T0" fmla="*/ 0 w 531"/>
                  <a:gd name="T1" fmla="*/ 36321072 h 531"/>
                  <a:gd name="T2" fmla="*/ 1721222 w 531"/>
                  <a:gd name="T3" fmla="*/ 28393073 h 531"/>
                  <a:gd name="T4" fmla="*/ 4521817 w 531"/>
                  <a:gd name="T5" fmla="*/ 21249780 h 531"/>
                  <a:gd name="T6" fmla="*/ 8897183 w 531"/>
                  <a:gd name="T7" fmla="*/ 14916452 h 531"/>
                  <a:gd name="T8" fmla="*/ 14094380 w 531"/>
                  <a:gd name="T9" fmla="*/ 9255275 h 531"/>
                  <a:gd name="T10" fmla="*/ 20157343 w 531"/>
                  <a:gd name="T11" fmla="*/ 5022063 h 531"/>
                  <a:gd name="T12" fmla="*/ 27072209 w 531"/>
                  <a:gd name="T13" fmla="*/ 1776073 h 531"/>
                  <a:gd name="T14" fmla="*/ 34630050 w 531"/>
                  <a:gd name="T15" fmla="*/ 293962 h 531"/>
                  <a:gd name="T16" fmla="*/ 42703774 w 531"/>
                  <a:gd name="T17" fmla="*/ 293962 h 531"/>
                  <a:gd name="T18" fmla="*/ 50291220 w 531"/>
                  <a:gd name="T19" fmla="*/ 1776073 h 531"/>
                  <a:gd name="T20" fmla="*/ 57361455 w 531"/>
                  <a:gd name="T21" fmla="*/ 5022063 h 531"/>
                  <a:gd name="T22" fmla="*/ 63380652 w 531"/>
                  <a:gd name="T23" fmla="*/ 9255275 h 531"/>
                  <a:gd name="T24" fmla="*/ 68772438 w 531"/>
                  <a:gd name="T25" fmla="*/ 14916452 h 531"/>
                  <a:gd name="T26" fmla="*/ 72840047 w 531"/>
                  <a:gd name="T27" fmla="*/ 21249780 h 531"/>
                  <a:gd name="T28" fmla="*/ 75977373 w 531"/>
                  <a:gd name="T29" fmla="*/ 28393073 h 531"/>
                  <a:gd name="T30" fmla="*/ 77361316 w 531"/>
                  <a:gd name="T31" fmla="*/ 36321072 h 531"/>
                  <a:gd name="T32" fmla="*/ 77361316 w 531"/>
                  <a:gd name="T33" fmla="*/ 44680720 h 531"/>
                  <a:gd name="T34" fmla="*/ 75977373 w 531"/>
                  <a:gd name="T35" fmla="*/ 52556760 h 531"/>
                  <a:gd name="T36" fmla="*/ 72840047 w 531"/>
                  <a:gd name="T37" fmla="*/ 59695936 h 531"/>
                  <a:gd name="T38" fmla="*/ 68772438 w 531"/>
                  <a:gd name="T39" fmla="*/ 66097027 h 531"/>
                  <a:gd name="T40" fmla="*/ 63380652 w 531"/>
                  <a:gd name="T41" fmla="*/ 71478994 h 531"/>
                  <a:gd name="T42" fmla="*/ 57361455 w 531"/>
                  <a:gd name="T43" fmla="*/ 76006470 h 531"/>
                  <a:gd name="T44" fmla="*/ 50291220 w 531"/>
                  <a:gd name="T45" fmla="*/ 78916542 h 531"/>
                  <a:gd name="T46" fmla="*/ 42703774 w 531"/>
                  <a:gd name="T47" fmla="*/ 80693872 h 531"/>
                  <a:gd name="T48" fmla="*/ 34630050 w 531"/>
                  <a:gd name="T49" fmla="*/ 80693872 h 531"/>
                  <a:gd name="T50" fmla="*/ 27072209 w 531"/>
                  <a:gd name="T51" fmla="*/ 78916542 h 531"/>
                  <a:gd name="T52" fmla="*/ 20157343 w 531"/>
                  <a:gd name="T53" fmla="*/ 76006470 h 531"/>
                  <a:gd name="T54" fmla="*/ 14094380 w 531"/>
                  <a:gd name="T55" fmla="*/ 71478994 h 531"/>
                  <a:gd name="T56" fmla="*/ 8897183 w 531"/>
                  <a:gd name="T57" fmla="*/ 66097027 h 531"/>
                  <a:gd name="T58" fmla="*/ 4521817 w 531"/>
                  <a:gd name="T59" fmla="*/ 59695936 h 531"/>
                  <a:gd name="T60" fmla="*/ 1721222 w 531"/>
                  <a:gd name="T61" fmla="*/ 52556760 h 531"/>
                  <a:gd name="T62" fmla="*/ 0 w 531"/>
                  <a:gd name="T63" fmla="*/ 44680720 h 5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1" h="531">
                    <a:moveTo>
                      <a:pt x="0" y="266"/>
                    </a:moveTo>
                    <a:lnTo>
                      <a:pt x="0" y="239"/>
                    </a:lnTo>
                    <a:lnTo>
                      <a:pt x="4" y="212"/>
                    </a:lnTo>
                    <a:lnTo>
                      <a:pt x="12" y="187"/>
                    </a:lnTo>
                    <a:lnTo>
                      <a:pt x="21" y="163"/>
                    </a:lnTo>
                    <a:lnTo>
                      <a:pt x="31" y="140"/>
                    </a:lnTo>
                    <a:lnTo>
                      <a:pt x="45" y="117"/>
                    </a:lnTo>
                    <a:lnTo>
                      <a:pt x="61" y="98"/>
                    </a:lnTo>
                    <a:lnTo>
                      <a:pt x="77" y="79"/>
                    </a:lnTo>
                    <a:lnTo>
                      <a:pt x="96" y="61"/>
                    </a:lnTo>
                    <a:lnTo>
                      <a:pt x="116" y="46"/>
                    </a:lnTo>
                    <a:lnTo>
                      <a:pt x="138" y="33"/>
                    </a:lnTo>
                    <a:lnTo>
                      <a:pt x="162" y="21"/>
                    </a:lnTo>
                    <a:lnTo>
                      <a:pt x="185" y="12"/>
                    </a:lnTo>
                    <a:lnTo>
                      <a:pt x="211" y="6"/>
                    </a:lnTo>
                    <a:lnTo>
                      <a:pt x="237" y="2"/>
                    </a:lnTo>
                    <a:lnTo>
                      <a:pt x="264" y="0"/>
                    </a:lnTo>
                    <a:lnTo>
                      <a:pt x="292" y="2"/>
                    </a:lnTo>
                    <a:lnTo>
                      <a:pt x="319" y="6"/>
                    </a:lnTo>
                    <a:lnTo>
                      <a:pt x="344" y="12"/>
                    </a:lnTo>
                    <a:lnTo>
                      <a:pt x="368" y="21"/>
                    </a:lnTo>
                    <a:lnTo>
                      <a:pt x="392" y="33"/>
                    </a:lnTo>
                    <a:lnTo>
                      <a:pt x="414" y="46"/>
                    </a:lnTo>
                    <a:lnTo>
                      <a:pt x="433" y="61"/>
                    </a:lnTo>
                    <a:lnTo>
                      <a:pt x="452" y="79"/>
                    </a:lnTo>
                    <a:lnTo>
                      <a:pt x="470" y="98"/>
                    </a:lnTo>
                    <a:lnTo>
                      <a:pt x="485" y="117"/>
                    </a:lnTo>
                    <a:lnTo>
                      <a:pt x="498" y="140"/>
                    </a:lnTo>
                    <a:lnTo>
                      <a:pt x="510" y="163"/>
                    </a:lnTo>
                    <a:lnTo>
                      <a:pt x="519" y="187"/>
                    </a:lnTo>
                    <a:lnTo>
                      <a:pt x="525" y="212"/>
                    </a:lnTo>
                    <a:lnTo>
                      <a:pt x="529" y="239"/>
                    </a:lnTo>
                    <a:lnTo>
                      <a:pt x="531" y="266"/>
                    </a:lnTo>
                    <a:lnTo>
                      <a:pt x="529" y="294"/>
                    </a:lnTo>
                    <a:lnTo>
                      <a:pt x="525" y="320"/>
                    </a:lnTo>
                    <a:lnTo>
                      <a:pt x="519" y="346"/>
                    </a:lnTo>
                    <a:lnTo>
                      <a:pt x="510" y="369"/>
                    </a:lnTo>
                    <a:lnTo>
                      <a:pt x="498" y="393"/>
                    </a:lnTo>
                    <a:lnTo>
                      <a:pt x="485" y="415"/>
                    </a:lnTo>
                    <a:lnTo>
                      <a:pt x="470" y="435"/>
                    </a:lnTo>
                    <a:lnTo>
                      <a:pt x="452" y="454"/>
                    </a:lnTo>
                    <a:lnTo>
                      <a:pt x="433" y="470"/>
                    </a:lnTo>
                    <a:lnTo>
                      <a:pt x="414" y="486"/>
                    </a:lnTo>
                    <a:lnTo>
                      <a:pt x="392" y="500"/>
                    </a:lnTo>
                    <a:lnTo>
                      <a:pt x="368" y="510"/>
                    </a:lnTo>
                    <a:lnTo>
                      <a:pt x="344" y="519"/>
                    </a:lnTo>
                    <a:lnTo>
                      <a:pt x="319" y="526"/>
                    </a:lnTo>
                    <a:lnTo>
                      <a:pt x="292" y="531"/>
                    </a:lnTo>
                    <a:lnTo>
                      <a:pt x="264" y="531"/>
                    </a:lnTo>
                    <a:lnTo>
                      <a:pt x="237" y="531"/>
                    </a:lnTo>
                    <a:lnTo>
                      <a:pt x="211" y="526"/>
                    </a:lnTo>
                    <a:lnTo>
                      <a:pt x="185" y="519"/>
                    </a:lnTo>
                    <a:lnTo>
                      <a:pt x="162" y="510"/>
                    </a:lnTo>
                    <a:lnTo>
                      <a:pt x="138" y="500"/>
                    </a:lnTo>
                    <a:lnTo>
                      <a:pt x="116" y="486"/>
                    </a:lnTo>
                    <a:lnTo>
                      <a:pt x="96" y="470"/>
                    </a:lnTo>
                    <a:lnTo>
                      <a:pt x="77" y="454"/>
                    </a:lnTo>
                    <a:lnTo>
                      <a:pt x="61" y="435"/>
                    </a:lnTo>
                    <a:lnTo>
                      <a:pt x="45" y="415"/>
                    </a:lnTo>
                    <a:lnTo>
                      <a:pt x="31" y="393"/>
                    </a:lnTo>
                    <a:lnTo>
                      <a:pt x="21" y="369"/>
                    </a:lnTo>
                    <a:lnTo>
                      <a:pt x="12" y="346"/>
                    </a:lnTo>
                    <a:lnTo>
                      <a:pt x="4" y="320"/>
                    </a:lnTo>
                    <a:lnTo>
                      <a:pt x="0" y="29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2D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0" name="Freeform 162"/>
              <p:cNvSpPr>
                <a:spLocks noChangeAspect="1"/>
              </p:cNvSpPr>
              <p:nvPr/>
            </p:nvSpPr>
            <p:spPr bwMode="auto">
              <a:xfrm rot="5400000">
                <a:off x="1661" y="901"/>
                <a:ext cx="983" cy="985"/>
              </a:xfrm>
              <a:custGeom>
                <a:avLst/>
                <a:gdLst>
                  <a:gd name="T0" fmla="*/ 155636 w 525"/>
                  <a:gd name="T1" fmla="*/ 35584352 h 526"/>
                  <a:gd name="T2" fmla="*/ 1758259 w 525"/>
                  <a:gd name="T3" fmla="*/ 27732997 h 526"/>
                  <a:gd name="T4" fmla="*/ 4654492 w 525"/>
                  <a:gd name="T5" fmla="*/ 20670910 h 526"/>
                  <a:gd name="T6" fmla="*/ 8811430 w 525"/>
                  <a:gd name="T7" fmla="*/ 14618275 h 526"/>
                  <a:gd name="T8" fmla="*/ 14235609 w 525"/>
                  <a:gd name="T9" fmla="*/ 9122971 h 526"/>
                  <a:gd name="T10" fmla="*/ 20378028 w 525"/>
                  <a:gd name="T11" fmla="*/ 4956140 h 526"/>
                  <a:gd name="T12" fmla="*/ 27619767 w 525"/>
                  <a:gd name="T13" fmla="*/ 1762751 h 526"/>
                  <a:gd name="T14" fmla="*/ 35371353 w 525"/>
                  <a:gd name="T15" fmla="*/ 292337 h 526"/>
                  <a:gd name="T16" fmla="*/ 43291054 w 525"/>
                  <a:gd name="T17" fmla="*/ 292337 h 526"/>
                  <a:gd name="T18" fmla="*/ 51050630 w 525"/>
                  <a:gd name="T19" fmla="*/ 1762751 h 526"/>
                  <a:gd name="T20" fmla="*/ 57988861 w 525"/>
                  <a:gd name="T21" fmla="*/ 4956140 h 526"/>
                  <a:gd name="T22" fmla="*/ 64399442 w 525"/>
                  <a:gd name="T23" fmla="*/ 9122971 h 526"/>
                  <a:gd name="T24" fmla="*/ 69851310 w 525"/>
                  <a:gd name="T25" fmla="*/ 14618275 h 526"/>
                  <a:gd name="T26" fmla="*/ 74000068 w 525"/>
                  <a:gd name="T27" fmla="*/ 20670910 h 526"/>
                  <a:gd name="T28" fmla="*/ 76852032 w 525"/>
                  <a:gd name="T29" fmla="*/ 27732997 h 526"/>
                  <a:gd name="T30" fmla="*/ 78498952 w 525"/>
                  <a:gd name="T31" fmla="*/ 35584352 h 526"/>
                  <a:gd name="T32" fmla="*/ 78498952 w 525"/>
                  <a:gd name="T33" fmla="*/ 43716225 h 526"/>
                  <a:gd name="T34" fmla="*/ 76852032 w 525"/>
                  <a:gd name="T35" fmla="*/ 51470124 h 526"/>
                  <a:gd name="T36" fmla="*/ 74000068 w 525"/>
                  <a:gd name="T37" fmla="*/ 58354656 h 526"/>
                  <a:gd name="T38" fmla="*/ 69851310 w 525"/>
                  <a:gd name="T39" fmla="*/ 64534919 h 526"/>
                  <a:gd name="T40" fmla="*/ 64399442 w 525"/>
                  <a:gd name="T41" fmla="*/ 70177132 h 526"/>
                  <a:gd name="T42" fmla="*/ 57988861 w 525"/>
                  <a:gd name="T43" fmla="*/ 74345824 h 526"/>
                  <a:gd name="T44" fmla="*/ 51050630 w 525"/>
                  <a:gd name="T45" fmla="*/ 77284518 h 526"/>
                  <a:gd name="T46" fmla="*/ 43291054 w 525"/>
                  <a:gd name="T47" fmla="*/ 78851930 h 526"/>
                  <a:gd name="T48" fmla="*/ 35371353 w 525"/>
                  <a:gd name="T49" fmla="*/ 78851930 h 526"/>
                  <a:gd name="T50" fmla="*/ 27619767 w 525"/>
                  <a:gd name="T51" fmla="*/ 77284518 h 526"/>
                  <a:gd name="T52" fmla="*/ 20378028 w 525"/>
                  <a:gd name="T53" fmla="*/ 74345824 h 526"/>
                  <a:gd name="T54" fmla="*/ 14235609 w 525"/>
                  <a:gd name="T55" fmla="*/ 70177132 h 526"/>
                  <a:gd name="T56" fmla="*/ 8811430 w 525"/>
                  <a:gd name="T57" fmla="*/ 64534919 h 526"/>
                  <a:gd name="T58" fmla="*/ 4654492 w 525"/>
                  <a:gd name="T59" fmla="*/ 58354656 h 526"/>
                  <a:gd name="T60" fmla="*/ 1758259 w 525"/>
                  <a:gd name="T61" fmla="*/ 51470124 h 526"/>
                  <a:gd name="T62" fmla="*/ 155636 w 525"/>
                  <a:gd name="T63" fmla="*/ 43716225 h 5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5" h="526">
                    <a:moveTo>
                      <a:pt x="0" y="264"/>
                    </a:moveTo>
                    <a:lnTo>
                      <a:pt x="1" y="237"/>
                    </a:lnTo>
                    <a:lnTo>
                      <a:pt x="6" y="211"/>
                    </a:lnTo>
                    <a:lnTo>
                      <a:pt x="12" y="185"/>
                    </a:lnTo>
                    <a:lnTo>
                      <a:pt x="21" y="162"/>
                    </a:lnTo>
                    <a:lnTo>
                      <a:pt x="31" y="138"/>
                    </a:lnTo>
                    <a:lnTo>
                      <a:pt x="44" y="117"/>
                    </a:lnTo>
                    <a:lnTo>
                      <a:pt x="59" y="97"/>
                    </a:lnTo>
                    <a:lnTo>
                      <a:pt x="77" y="77"/>
                    </a:lnTo>
                    <a:lnTo>
                      <a:pt x="95" y="61"/>
                    </a:lnTo>
                    <a:lnTo>
                      <a:pt x="116" y="46"/>
                    </a:lnTo>
                    <a:lnTo>
                      <a:pt x="136" y="33"/>
                    </a:lnTo>
                    <a:lnTo>
                      <a:pt x="160" y="21"/>
                    </a:lnTo>
                    <a:lnTo>
                      <a:pt x="184" y="12"/>
                    </a:lnTo>
                    <a:lnTo>
                      <a:pt x="209" y="6"/>
                    </a:lnTo>
                    <a:lnTo>
                      <a:pt x="236" y="2"/>
                    </a:lnTo>
                    <a:lnTo>
                      <a:pt x="262" y="0"/>
                    </a:lnTo>
                    <a:lnTo>
                      <a:pt x="289" y="2"/>
                    </a:lnTo>
                    <a:lnTo>
                      <a:pt x="316" y="6"/>
                    </a:lnTo>
                    <a:lnTo>
                      <a:pt x="341" y="12"/>
                    </a:lnTo>
                    <a:lnTo>
                      <a:pt x="365" y="21"/>
                    </a:lnTo>
                    <a:lnTo>
                      <a:pt x="387" y="33"/>
                    </a:lnTo>
                    <a:lnTo>
                      <a:pt x="409" y="46"/>
                    </a:lnTo>
                    <a:lnTo>
                      <a:pt x="430" y="61"/>
                    </a:lnTo>
                    <a:lnTo>
                      <a:pt x="448" y="77"/>
                    </a:lnTo>
                    <a:lnTo>
                      <a:pt x="466" y="97"/>
                    </a:lnTo>
                    <a:lnTo>
                      <a:pt x="481" y="117"/>
                    </a:lnTo>
                    <a:lnTo>
                      <a:pt x="494" y="138"/>
                    </a:lnTo>
                    <a:lnTo>
                      <a:pt x="504" y="162"/>
                    </a:lnTo>
                    <a:lnTo>
                      <a:pt x="513" y="185"/>
                    </a:lnTo>
                    <a:lnTo>
                      <a:pt x="521" y="211"/>
                    </a:lnTo>
                    <a:lnTo>
                      <a:pt x="524" y="237"/>
                    </a:lnTo>
                    <a:lnTo>
                      <a:pt x="525" y="264"/>
                    </a:lnTo>
                    <a:lnTo>
                      <a:pt x="524" y="291"/>
                    </a:lnTo>
                    <a:lnTo>
                      <a:pt x="521" y="316"/>
                    </a:lnTo>
                    <a:lnTo>
                      <a:pt x="513" y="343"/>
                    </a:lnTo>
                    <a:lnTo>
                      <a:pt x="504" y="366"/>
                    </a:lnTo>
                    <a:lnTo>
                      <a:pt x="494" y="389"/>
                    </a:lnTo>
                    <a:lnTo>
                      <a:pt x="481" y="411"/>
                    </a:lnTo>
                    <a:lnTo>
                      <a:pt x="466" y="430"/>
                    </a:lnTo>
                    <a:lnTo>
                      <a:pt x="448" y="449"/>
                    </a:lnTo>
                    <a:lnTo>
                      <a:pt x="430" y="467"/>
                    </a:lnTo>
                    <a:lnTo>
                      <a:pt x="409" y="482"/>
                    </a:lnTo>
                    <a:lnTo>
                      <a:pt x="387" y="495"/>
                    </a:lnTo>
                    <a:lnTo>
                      <a:pt x="365" y="506"/>
                    </a:lnTo>
                    <a:lnTo>
                      <a:pt x="341" y="515"/>
                    </a:lnTo>
                    <a:lnTo>
                      <a:pt x="316" y="520"/>
                    </a:lnTo>
                    <a:lnTo>
                      <a:pt x="289" y="525"/>
                    </a:lnTo>
                    <a:lnTo>
                      <a:pt x="262" y="526"/>
                    </a:lnTo>
                    <a:lnTo>
                      <a:pt x="236" y="525"/>
                    </a:lnTo>
                    <a:lnTo>
                      <a:pt x="209" y="520"/>
                    </a:lnTo>
                    <a:lnTo>
                      <a:pt x="184" y="515"/>
                    </a:lnTo>
                    <a:lnTo>
                      <a:pt x="160" y="506"/>
                    </a:lnTo>
                    <a:lnTo>
                      <a:pt x="136" y="495"/>
                    </a:lnTo>
                    <a:lnTo>
                      <a:pt x="116" y="482"/>
                    </a:lnTo>
                    <a:lnTo>
                      <a:pt x="95" y="467"/>
                    </a:lnTo>
                    <a:lnTo>
                      <a:pt x="77" y="449"/>
                    </a:lnTo>
                    <a:lnTo>
                      <a:pt x="59" y="430"/>
                    </a:lnTo>
                    <a:lnTo>
                      <a:pt x="44" y="411"/>
                    </a:lnTo>
                    <a:lnTo>
                      <a:pt x="31" y="389"/>
                    </a:lnTo>
                    <a:lnTo>
                      <a:pt x="21" y="366"/>
                    </a:lnTo>
                    <a:lnTo>
                      <a:pt x="12" y="343"/>
                    </a:lnTo>
                    <a:lnTo>
                      <a:pt x="6" y="316"/>
                    </a:lnTo>
                    <a:lnTo>
                      <a:pt x="1" y="291"/>
                    </a:lnTo>
                    <a:lnTo>
                      <a:pt x="0" y="264"/>
                    </a:lnTo>
                    <a:close/>
                  </a:path>
                </a:pathLst>
              </a:custGeom>
              <a:solidFill>
                <a:srgbClr val="30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1" name="Freeform 163"/>
              <p:cNvSpPr>
                <a:spLocks noChangeAspect="1"/>
              </p:cNvSpPr>
              <p:nvPr/>
            </p:nvSpPr>
            <p:spPr bwMode="auto">
              <a:xfrm rot="5400000">
                <a:off x="1673" y="903"/>
                <a:ext cx="975" cy="974"/>
              </a:xfrm>
              <a:custGeom>
                <a:avLst/>
                <a:gdLst>
                  <a:gd name="T0" fmla="*/ 154823 w 521"/>
                  <a:gd name="T1" fmla="*/ 35050295 h 520"/>
                  <a:gd name="T2" fmla="*/ 1736439 w 521"/>
                  <a:gd name="T3" fmla="*/ 27474418 h 520"/>
                  <a:gd name="T4" fmla="*/ 4619722 w 521"/>
                  <a:gd name="T5" fmla="*/ 20540544 h 520"/>
                  <a:gd name="T6" fmla="*/ 8729012 w 521"/>
                  <a:gd name="T7" fmla="*/ 14192203 h 520"/>
                  <a:gd name="T8" fmla="*/ 14097387 w 521"/>
                  <a:gd name="T9" fmla="*/ 8956762 h 520"/>
                  <a:gd name="T10" fmla="*/ 20204860 w 521"/>
                  <a:gd name="T11" fmla="*/ 4684590 h 520"/>
                  <a:gd name="T12" fmla="*/ 27014759 w 521"/>
                  <a:gd name="T13" fmla="*/ 1680907 h 520"/>
                  <a:gd name="T14" fmla="*/ 34745486 w 521"/>
                  <a:gd name="T15" fmla="*/ 156363 h 520"/>
                  <a:gd name="T16" fmla="*/ 42382110 w 521"/>
                  <a:gd name="T17" fmla="*/ 156363 h 520"/>
                  <a:gd name="T18" fmla="*/ 50193642 w 521"/>
                  <a:gd name="T19" fmla="*/ 1680907 h 520"/>
                  <a:gd name="T20" fmla="*/ 57005971 w 521"/>
                  <a:gd name="T21" fmla="*/ 4684590 h 520"/>
                  <a:gd name="T22" fmla="*/ 63182979 w 521"/>
                  <a:gd name="T23" fmla="*/ 8956762 h 520"/>
                  <a:gd name="T24" fmla="*/ 68382284 w 521"/>
                  <a:gd name="T25" fmla="*/ 14192203 h 520"/>
                  <a:gd name="T26" fmla="*/ 72505716 w 521"/>
                  <a:gd name="T27" fmla="*/ 20540544 h 520"/>
                  <a:gd name="T28" fmla="*/ 75515693 w 521"/>
                  <a:gd name="T29" fmla="*/ 27474418 h 520"/>
                  <a:gd name="T30" fmla="*/ 76945508 w 521"/>
                  <a:gd name="T31" fmla="*/ 35050295 h 520"/>
                  <a:gd name="T32" fmla="*/ 76945508 w 521"/>
                  <a:gd name="T33" fmla="*/ 43175880 h 520"/>
                  <a:gd name="T34" fmla="*/ 75515693 w 521"/>
                  <a:gd name="T35" fmla="*/ 50644443 h 520"/>
                  <a:gd name="T36" fmla="*/ 72505716 w 521"/>
                  <a:gd name="T37" fmla="*/ 57917706 h 520"/>
                  <a:gd name="T38" fmla="*/ 68382284 w 521"/>
                  <a:gd name="T39" fmla="*/ 64120587 h 520"/>
                  <a:gd name="T40" fmla="*/ 63182979 w 521"/>
                  <a:gd name="T41" fmla="*/ 69285366 h 520"/>
                  <a:gd name="T42" fmla="*/ 57005971 w 521"/>
                  <a:gd name="T43" fmla="*/ 73434028 h 520"/>
                  <a:gd name="T44" fmla="*/ 50193642 w 521"/>
                  <a:gd name="T45" fmla="*/ 76671830 h 520"/>
                  <a:gd name="T46" fmla="*/ 42382110 w 521"/>
                  <a:gd name="T47" fmla="*/ 78118619 h 520"/>
                  <a:gd name="T48" fmla="*/ 34745486 w 521"/>
                  <a:gd name="T49" fmla="*/ 78118619 h 520"/>
                  <a:gd name="T50" fmla="*/ 27014759 w 521"/>
                  <a:gd name="T51" fmla="*/ 76671830 h 520"/>
                  <a:gd name="T52" fmla="*/ 20204860 w 521"/>
                  <a:gd name="T53" fmla="*/ 73434028 h 520"/>
                  <a:gd name="T54" fmla="*/ 14097387 w 521"/>
                  <a:gd name="T55" fmla="*/ 69285366 h 520"/>
                  <a:gd name="T56" fmla="*/ 8729012 w 521"/>
                  <a:gd name="T57" fmla="*/ 64120587 h 520"/>
                  <a:gd name="T58" fmla="*/ 4619722 w 521"/>
                  <a:gd name="T59" fmla="*/ 57917706 h 520"/>
                  <a:gd name="T60" fmla="*/ 1736439 w 521"/>
                  <a:gd name="T61" fmla="*/ 50644443 h 520"/>
                  <a:gd name="T62" fmla="*/ 154823 w 521"/>
                  <a:gd name="T63" fmla="*/ 43175880 h 5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1" h="520">
                    <a:moveTo>
                      <a:pt x="0" y="259"/>
                    </a:moveTo>
                    <a:lnTo>
                      <a:pt x="1" y="232"/>
                    </a:lnTo>
                    <a:lnTo>
                      <a:pt x="6" y="207"/>
                    </a:lnTo>
                    <a:lnTo>
                      <a:pt x="12" y="182"/>
                    </a:lnTo>
                    <a:lnTo>
                      <a:pt x="21" y="158"/>
                    </a:lnTo>
                    <a:lnTo>
                      <a:pt x="31" y="136"/>
                    </a:lnTo>
                    <a:lnTo>
                      <a:pt x="44" y="114"/>
                    </a:lnTo>
                    <a:lnTo>
                      <a:pt x="59" y="94"/>
                    </a:lnTo>
                    <a:lnTo>
                      <a:pt x="76" y="75"/>
                    </a:lnTo>
                    <a:lnTo>
                      <a:pt x="95" y="59"/>
                    </a:lnTo>
                    <a:lnTo>
                      <a:pt x="116" y="44"/>
                    </a:lnTo>
                    <a:lnTo>
                      <a:pt x="136" y="31"/>
                    </a:lnTo>
                    <a:lnTo>
                      <a:pt x="159" y="19"/>
                    </a:lnTo>
                    <a:lnTo>
                      <a:pt x="182" y="11"/>
                    </a:lnTo>
                    <a:lnTo>
                      <a:pt x="208" y="4"/>
                    </a:lnTo>
                    <a:lnTo>
                      <a:pt x="234" y="1"/>
                    </a:lnTo>
                    <a:lnTo>
                      <a:pt x="259" y="0"/>
                    </a:lnTo>
                    <a:lnTo>
                      <a:pt x="286" y="1"/>
                    </a:lnTo>
                    <a:lnTo>
                      <a:pt x="313" y="4"/>
                    </a:lnTo>
                    <a:lnTo>
                      <a:pt x="338" y="11"/>
                    </a:lnTo>
                    <a:lnTo>
                      <a:pt x="362" y="19"/>
                    </a:lnTo>
                    <a:lnTo>
                      <a:pt x="384" y="31"/>
                    </a:lnTo>
                    <a:lnTo>
                      <a:pt x="405" y="44"/>
                    </a:lnTo>
                    <a:lnTo>
                      <a:pt x="426" y="59"/>
                    </a:lnTo>
                    <a:lnTo>
                      <a:pt x="445" y="75"/>
                    </a:lnTo>
                    <a:lnTo>
                      <a:pt x="461" y="94"/>
                    </a:lnTo>
                    <a:lnTo>
                      <a:pt x="476" y="114"/>
                    </a:lnTo>
                    <a:lnTo>
                      <a:pt x="489" y="136"/>
                    </a:lnTo>
                    <a:lnTo>
                      <a:pt x="500" y="158"/>
                    </a:lnTo>
                    <a:lnTo>
                      <a:pt x="509" y="182"/>
                    </a:lnTo>
                    <a:lnTo>
                      <a:pt x="515" y="207"/>
                    </a:lnTo>
                    <a:lnTo>
                      <a:pt x="519" y="232"/>
                    </a:lnTo>
                    <a:lnTo>
                      <a:pt x="521" y="259"/>
                    </a:lnTo>
                    <a:lnTo>
                      <a:pt x="519" y="286"/>
                    </a:lnTo>
                    <a:lnTo>
                      <a:pt x="515" y="311"/>
                    </a:lnTo>
                    <a:lnTo>
                      <a:pt x="509" y="336"/>
                    </a:lnTo>
                    <a:lnTo>
                      <a:pt x="500" y="360"/>
                    </a:lnTo>
                    <a:lnTo>
                      <a:pt x="489" y="384"/>
                    </a:lnTo>
                    <a:lnTo>
                      <a:pt x="476" y="404"/>
                    </a:lnTo>
                    <a:lnTo>
                      <a:pt x="461" y="425"/>
                    </a:lnTo>
                    <a:lnTo>
                      <a:pt x="445" y="443"/>
                    </a:lnTo>
                    <a:lnTo>
                      <a:pt x="426" y="459"/>
                    </a:lnTo>
                    <a:lnTo>
                      <a:pt x="405" y="474"/>
                    </a:lnTo>
                    <a:lnTo>
                      <a:pt x="384" y="487"/>
                    </a:lnTo>
                    <a:lnTo>
                      <a:pt x="362" y="499"/>
                    </a:lnTo>
                    <a:lnTo>
                      <a:pt x="338" y="508"/>
                    </a:lnTo>
                    <a:lnTo>
                      <a:pt x="313" y="514"/>
                    </a:lnTo>
                    <a:lnTo>
                      <a:pt x="286" y="518"/>
                    </a:lnTo>
                    <a:lnTo>
                      <a:pt x="259" y="520"/>
                    </a:lnTo>
                    <a:lnTo>
                      <a:pt x="234" y="518"/>
                    </a:lnTo>
                    <a:lnTo>
                      <a:pt x="208" y="514"/>
                    </a:lnTo>
                    <a:lnTo>
                      <a:pt x="182" y="508"/>
                    </a:lnTo>
                    <a:lnTo>
                      <a:pt x="159" y="499"/>
                    </a:lnTo>
                    <a:lnTo>
                      <a:pt x="136" y="487"/>
                    </a:lnTo>
                    <a:lnTo>
                      <a:pt x="116" y="474"/>
                    </a:lnTo>
                    <a:lnTo>
                      <a:pt x="95" y="459"/>
                    </a:lnTo>
                    <a:lnTo>
                      <a:pt x="76" y="443"/>
                    </a:lnTo>
                    <a:lnTo>
                      <a:pt x="59" y="425"/>
                    </a:lnTo>
                    <a:lnTo>
                      <a:pt x="44" y="404"/>
                    </a:lnTo>
                    <a:lnTo>
                      <a:pt x="31" y="384"/>
                    </a:lnTo>
                    <a:lnTo>
                      <a:pt x="21" y="360"/>
                    </a:lnTo>
                    <a:lnTo>
                      <a:pt x="12" y="336"/>
                    </a:lnTo>
                    <a:lnTo>
                      <a:pt x="6" y="311"/>
                    </a:lnTo>
                    <a:lnTo>
                      <a:pt x="1" y="286"/>
                    </a:lnTo>
                    <a:lnTo>
                      <a:pt x="0" y="259"/>
                    </a:lnTo>
                    <a:close/>
                  </a:path>
                </a:pathLst>
              </a:custGeom>
              <a:solidFill>
                <a:srgbClr val="35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2" name="Freeform 164"/>
              <p:cNvSpPr>
                <a:spLocks noChangeAspect="1"/>
              </p:cNvSpPr>
              <p:nvPr/>
            </p:nvSpPr>
            <p:spPr bwMode="auto">
              <a:xfrm rot="5400000">
                <a:off x="1678" y="909"/>
                <a:ext cx="965" cy="962"/>
              </a:xfrm>
              <a:custGeom>
                <a:avLst/>
                <a:gdLst>
                  <a:gd name="T0" fmla="*/ 156872 w 515"/>
                  <a:gd name="T1" fmla="*/ 34321104 h 514"/>
                  <a:gd name="T2" fmla="*/ 1775786 w 515"/>
                  <a:gd name="T3" fmla="*/ 26764234 h 514"/>
                  <a:gd name="T4" fmla="*/ 4712050 w 515"/>
                  <a:gd name="T5" fmla="*/ 19949018 h 514"/>
                  <a:gd name="T6" fmla="*/ 9011277 w 515"/>
                  <a:gd name="T7" fmla="*/ 13829377 h 514"/>
                  <a:gd name="T8" fmla="*/ 14108551 w 515"/>
                  <a:gd name="T9" fmla="*/ 8743347 h 514"/>
                  <a:gd name="T10" fmla="*/ 20508195 w 515"/>
                  <a:gd name="T11" fmla="*/ 4625017 h 514"/>
                  <a:gd name="T12" fmla="*/ 27491047 w 515"/>
                  <a:gd name="T13" fmla="*/ 1655484 h 514"/>
                  <a:gd name="T14" fmla="*/ 35104849 w 515"/>
                  <a:gd name="T15" fmla="*/ 154949 h 514"/>
                  <a:gd name="T16" fmla="*/ 42979037 w 515"/>
                  <a:gd name="T17" fmla="*/ 154949 h 514"/>
                  <a:gd name="T18" fmla="*/ 50768631 w 515"/>
                  <a:gd name="T19" fmla="*/ 1655484 h 514"/>
                  <a:gd name="T20" fmla="*/ 57732454 w 515"/>
                  <a:gd name="T21" fmla="*/ 4625017 h 514"/>
                  <a:gd name="T22" fmla="*/ 63957324 w 515"/>
                  <a:gd name="T23" fmla="*/ 8743347 h 514"/>
                  <a:gd name="T24" fmla="*/ 69430195 w 515"/>
                  <a:gd name="T25" fmla="*/ 13829377 h 514"/>
                  <a:gd name="T26" fmla="*/ 73395730 w 515"/>
                  <a:gd name="T27" fmla="*/ 19949018 h 514"/>
                  <a:gd name="T28" fmla="*/ 76467981 w 515"/>
                  <a:gd name="T29" fmla="*/ 26764234 h 514"/>
                  <a:gd name="T30" fmla="*/ 77946593 w 515"/>
                  <a:gd name="T31" fmla="*/ 34321104 h 514"/>
                  <a:gd name="T32" fmla="*/ 77946593 w 515"/>
                  <a:gd name="T33" fmla="*/ 42100773 h 514"/>
                  <a:gd name="T34" fmla="*/ 76467981 w 515"/>
                  <a:gd name="T35" fmla="*/ 49461857 h 514"/>
                  <a:gd name="T36" fmla="*/ 73395730 w 515"/>
                  <a:gd name="T37" fmla="*/ 56304187 h 514"/>
                  <a:gd name="T38" fmla="*/ 69430195 w 515"/>
                  <a:gd name="T39" fmla="*/ 62579899 h 514"/>
                  <a:gd name="T40" fmla="*/ 63957324 w 515"/>
                  <a:gd name="T41" fmla="*/ 67700598 h 514"/>
                  <a:gd name="T42" fmla="*/ 57732454 w 515"/>
                  <a:gd name="T43" fmla="*/ 71783029 h 514"/>
                  <a:gd name="T44" fmla="*/ 50768631 w 515"/>
                  <a:gd name="T45" fmla="*/ 74615739 h 514"/>
                  <a:gd name="T46" fmla="*/ 42979037 w 515"/>
                  <a:gd name="T47" fmla="*/ 76067541 h 514"/>
                  <a:gd name="T48" fmla="*/ 35104849 w 515"/>
                  <a:gd name="T49" fmla="*/ 76067541 h 514"/>
                  <a:gd name="T50" fmla="*/ 27491047 w 515"/>
                  <a:gd name="T51" fmla="*/ 74615739 h 514"/>
                  <a:gd name="T52" fmla="*/ 20508195 w 515"/>
                  <a:gd name="T53" fmla="*/ 71783029 h 514"/>
                  <a:gd name="T54" fmla="*/ 14108551 w 515"/>
                  <a:gd name="T55" fmla="*/ 67700598 h 514"/>
                  <a:gd name="T56" fmla="*/ 9011277 w 515"/>
                  <a:gd name="T57" fmla="*/ 62579899 h 514"/>
                  <a:gd name="T58" fmla="*/ 4712050 w 515"/>
                  <a:gd name="T59" fmla="*/ 56304187 h 514"/>
                  <a:gd name="T60" fmla="*/ 1775786 w 515"/>
                  <a:gd name="T61" fmla="*/ 49461857 h 514"/>
                  <a:gd name="T62" fmla="*/ 156872 w 515"/>
                  <a:gd name="T63" fmla="*/ 42100773 h 51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5" h="514">
                    <a:moveTo>
                      <a:pt x="0" y="258"/>
                    </a:moveTo>
                    <a:lnTo>
                      <a:pt x="1" y="231"/>
                    </a:lnTo>
                    <a:lnTo>
                      <a:pt x="6" y="206"/>
                    </a:lnTo>
                    <a:lnTo>
                      <a:pt x="12" y="180"/>
                    </a:lnTo>
                    <a:lnTo>
                      <a:pt x="21" y="157"/>
                    </a:lnTo>
                    <a:lnTo>
                      <a:pt x="31" y="134"/>
                    </a:lnTo>
                    <a:lnTo>
                      <a:pt x="44" y="114"/>
                    </a:lnTo>
                    <a:lnTo>
                      <a:pt x="59" y="93"/>
                    </a:lnTo>
                    <a:lnTo>
                      <a:pt x="76" y="75"/>
                    </a:lnTo>
                    <a:lnTo>
                      <a:pt x="93" y="59"/>
                    </a:lnTo>
                    <a:lnTo>
                      <a:pt x="114" y="44"/>
                    </a:lnTo>
                    <a:lnTo>
                      <a:pt x="135" y="31"/>
                    </a:lnTo>
                    <a:lnTo>
                      <a:pt x="157" y="20"/>
                    </a:lnTo>
                    <a:lnTo>
                      <a:pt x="181" y="11"/>
                    </a:lnTo>
                    <a:lnTo>
                      <a:pt x="206" y="4"/>
                    </a:lnTo>
                    <a:lnTo>
                      <a:pt x="231" y="1"/>
                    </a:lnTo>
                    <a:lnTo>
                      <a:pt x="258" y="0"/>
                    </a:lnTo>
                    <a:lnTo>
                      <a:pt x="283" y="1"/>
                    </a:lnTo>
                    <a:lnTo>
                      <a:pt x="310" y="4"/>
                    </a:lnTo>
                    <a:lnTo>
                      <a:pt x="334" y="11"/>
                    </a:lnTo>
                    <a:lnTo>
                      <a:pt x="357" y="20"/>
                    </a:lnTo>
                    <a:lnTo>
                      <a:pt x="380" y="31"/>
                    </a:lnTo>
                    <a:lnTo>
                      <a:pt x="402" y="44"/>
                    </a:lnTo>
                    <a:lnTo>
                      <a:pt x="421" y="59"/>
                    </a:lnTo>
                    <a:lnTo>
                      <a:pt x="439" y="75"/>
                    </a:lnTo>
                    <a:lnTo>
                      <a:pt x="457" y="93"/>
                    </a:lnTo>
                    <a:lnTo>
                      <a:pt x="472" y="114"/>
                    </a:lnTo>
                    <a:lnTo>
                      <a:pt x="483" y="134"/>
                    </a:lnTo>
                    <a:lnTo>
                      <a:pt x="494" y="157"/>
                    </a:lnTo>
                    <a:lnTo>
                      <a:pt x="503" y="180"/>
                    </a:lnTo>
                    <a:lnTo>
                      <a:pt x="510" y="206"/>
                    </a:lnTo>
                    <a:lnTo>
                      <a:pt x="513" y="231"/>
                    </a:lnTo>
                    <a:lnTo>
                      <a:pt x="515" y="258"/>
                    </a:lnTo>
                    <a:lnTo>
                      <a:pt x="513" y="283"/>
                    </a:lnTo>
                    <a:lnTo>
                      <a:pt x="510" y="309"/>
                    </a:lnTo>
                    <a:lnTo>
                      <a:pt x="503" y="333"/>
                    </a:lnTo>
                    <a:lnTo>
                      <a:pt x="494" y="357"/>
                    </a:lnTo>
                    <a:lnTo>
                      <a:pt x="483" y="379"/>
                    </a:lnTo>
                    <a:lnTo>
                      <a:pt x="472" y="401"/>
                    </a:lnTo>
                    <a:lnTo>
                      <a:pt x="457" y="421"/>
                    </a:lnTo>
                    <a:lnTo>
                      <a:pt x="439" y="438"/>
                    </a:lnTo>
                    <a:lnTo>
                      <a:pt x="421" y="456"/>
                    </a:lnTo>
                    <a:lnTo>
                      <a:pt x="402" y="471"/>
                    </a:lnTo>
                    <a:lnTo>
                      <a:pt x="380" y="483"/>
                    </a:lnTo>
                    <a:lnTo>
                      <a:pt x="357" y="493"/>
                    </a:lnTo>
                    <a:lnTo>
                      <a:pt x="334" y="502"/>
                    </a:lnTo>
                    <a:lnTo>
                      <a:pt x="310" y="510"/>
                    </a:lnTo>
                    <a:lnTo>
                      <a:pt x="283" y="512"/>
                    </a:lnTo>
                    <a:lnTo>
                      <a:pt x="258" y="514"/>
                    </a:lnTo>
                    <a:lnTo>
                      <a:pt x="231" y="512"/>
                    </a:lnTo>
                    <a:lnTo>
                      <a:pt x="206" y="510"/>
                    </a:lnTo>
                    <a:lnTo>
                      <a:pt x="181" y="502"/>
                    </a:lnTo>
                    <a:lnTo>
                      <a:pt x="157" y="493"/>
                    </a:lnTo>
                    <a:lnTo>
                      <a:pt x="135" y="483"/>
                    </a:lnTo>
                    <a:lnTo>
                      <a:pt x="114" y="471"/>
                    </a:lnTo>
                    <a:lnTo>
                      <a:pt x="93" y="456"/>
                    </a:lnTo>
                    <a:lnTo>
                      <a:pt x="76" y="438"/>
                    </a:lnTo>
                    <a:lnTo>
                      <a:pt x="59" y="421"/>
                    </a:lnTo>
                    <a:lnTo>
                      <a:pt x="44" y="401"/>
                    </a:lnTo>
                    <a:lnTo>
                      <a:pt x="31" y="379"/>
                    </a:lnTo>
                    <a:lnTo>
                      <a:pt x="21" y="357"/>
                    </a:lnTo>
                    <a:lnTo>
                      <a:pt x="12" y="333"/>
                    </a:lnTo>
                    <a:lnTo>
                      <a:pt x="6" y="309"/>
                    </a:lnTo>
                    <a:lnTo>
                      <a:pt x="1" y="283"/>
                    </a:lnTo>
                    <a:lnTo>
                      <a:pt x="0" y="258"/>
                    </a:lnTo>
                    <a:close/>
                  </a:path>
                </a:pathLst>
              </a:custGeom>
              <a:solidFill>
                <a:srgbClr val="38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3" name="Freeform 165"/>
              <p:cNvSpPr>
                <a:spLocks noChangeAspect="1"/>
              </p:cNvSpPr>
              <p:nvPr/>
            </p:nvSpPr>
            <p:spPr bwMode="auto">
              <a:xfrm rot="5400000">
                <a:off x="1681" y="916"/>
                <a:ext cx="955" cy="952"/>
              </a:xfrm>
              <a:custGeom>
                <a:avLst/>
                <a:gdLst>
                  <a:gd name="T0" fmla="*/ 155987 w 510"/>
                  <a:gd name="T1" fmla="*/ 34528341 h 508"/>
                  <a:gd name="T2" fmla="*/ 1761902 w 510"/>
                  <a:gd name="T3" fmla="*/ 27141722 h 508"/>
                  <a:gd name="T4" fmla="*/ 4659396 w 510"/>
                  <a:gd name="T5" fmla="*/ 20090270 h 508"/>
                  <a:gd name="T6" fmla="*/ 8823030 w 510"/>
                  <a:gd name="T7" fmla="*/ 13955299 h 508"/>
                  <a:gd name="T8" fmla="*/ 13935952 w 510"/>
                  <a:gd name="T9" fmla="*/ 8842122 h 508"/>
                  <a:gd name="T10" fmla="*/ 19956727 w 510"/>
                  <a:gd name="T11" fmla="*/ 4561137 h 508"/>
                  <a:gd name="T12" fmla="*/ 26824486 w 510"/>
                  <a:gd name="T13" fmla="*/ 1553578 h 508"/>
                  <a:gd name="T14" fmla="*/ 34236093 w 510"/>
                  <a:gd name="T15" fmla="*/ 0 h 508"/>
                  <a:gd name="T16" fmla="*/ 41985157 w 510"/>
                  <a:gd name="T17" fmla="*/ 0 h 508"/>
                  <a:gd name="T18" fmla="*/ 49679587 w 510"/>
                  <a:gd name="T19" fmla="*/ 1553578 h 508"/>
                  <a:gd name="T20" fmla="*/ 56577037 w 510"/>
                  <a:gd name="T21" fmla="*/ 4561137 h 508"/>
                  <a:gd name="T22" fmla="*/ 62571345 w 510"/>
                  <a:gd name="T23" fmla="*/ 8842122 h 508"/>
                  <a:gd name="T24" fmla="*/ 67681393 w 510"/>
                  <a:gd name="T25" fmla="*/ 13955299 h 508"/>
                  <a:gd name="T26" fmla="*/ 71890383 w 510"/>
                  <a:gd name="T27" fmla="*/ 20090270 h 508"/>
                  <a:gd name="T28" fmla="*/ 74745992 w 510"/>
                  <a:gd name="T29" fmla="*/ 27141722 h 508"/>
                  <a:gd name="T30" fmla="*/ 76394995 w 510"/>
                  <a:gd name="T31" fmla="*/ 34528341 h 508"/>
                  <a:gd name="T32" fmla="*/ 76394995 w 510"/>
                  <a:gd name="T33" fmla="*/ 42512356 h 508"/>
                  <a:gd name="T34" fmla="*/ 74745992 w 510"/>
                  <a:gd name="T35" fmla="*/ 50124106 h 508"/>
                  <a:gd name="T36" fmla="*/ 71890383 w 510"/>
                  <a:gd name="T37" fmla="*/ 57107628 h 508"/>
                  <a:gd name="T38" fmla="*/ 67681393 w 510"/>
                  <a:gd name="T39" fmla="*/ 63222571 h 508"/>
                  <a:gd name="T40" fmla="*/ 62571345 w 510"/>
                  <a:gd name="T41" fmla="*/ 68333314 h 508"/>
                  <a:gd name="T42" fmla="*/ 56577037 w 510"/>
                  <a:gd name="T43" fmla="*/ 72644815 h 508"/>
                  <a:gd name="T44" fmla="*/ 49679587 w 510"/>
                  <a:gd name="T45" fmla="*/ 75669143 h 508"/>
                  <a:gd name="T46" fmla="*/ 41985157 w 510"/>
                  <a:gd name="T47" fmla="*/ 77198042 h 508"/>
                  <a:gd name="T48" fmla="*/ 34236093 w 510"/>
                  <a:gd name="T49" fmla="*/ 77198042 h 508"/>
                  <a:gd name="T50" fmla="*/ 26824486 w 510"/>
                  <a:gd name="T51" fmla="*/ 75669143 h 508"/>
                  <a:gd name="T52" fmla="*/ 19956727 w 510"/>
                  <a:gd name="T53" fmla="*/ 72644815 h 508"/>
                  <a:gd name="T54" fmla="*/ 13935952 w 510"/>
                  <a:gd name="T55" fmla="*/ 68333314 h 508"/>
                  <a:gd name="T56" fmla="*/ 8823030 w 510"/>
                  <a:gd name="T57" fmla="*/ 63222571 h 508"/>
                  <a:gd name="T58" fmla="*/ 4659396 w 510"/>
                  <a:gd name="T59" fmla="*/ 57107628 h 508"/>
                  <a:gd name="T60" fmla="*/ 1761902 w 510"/>
                  <a:gd name="T61" fmla="*/ 50124106 h 508"/>
                  <a:gd name="T62" fmla="*/ 155987 w 510"/>
                  <a:gd name="T63" fmla="*/ 42512356 h 5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0" h="508">
                    <a:moveTo>
                      <a:pt x="0" y="254"/>
                    </a:moveTo>
                    <a:lnTo>
                      <a:pt x="1" y="227"/>
                    </a:lnTo>
                    <a:lnTo>
                      <a:pt x="6" y="202"/>
                    </a:lnTo>
                    <a:lnTo>
                      <a:pt x="12" y="178"/>
                    </a:lnTo>
                    <a:lnTo>
                      <a:pt x="21" y="154"/>
                    </a:lnTo>
                    <a:lnTo>
                      <a:pt x="31" y="132"/>
                    </a:lnTo>
                    <a:lnTo>
                      <a:pt x="44" y="111"/>
                    </a:lnTo>
                    <a:lnTo>
                      <a:pt x="59" y="92"/>
                    </a:lnTo>
                    <a:lnTo>
                      <a:pt x="76" y="74"/>
                    </a:lnTo>
                    <a:lnTo>
                      <a:pt x="93" y="58"/>
                    </a:lnTo>
                    <a:lnTo>
                      <a:pt x="113" y="43"/>
                    </a:lnTo>
                    <a:lnTo>
                      <a:pt x="133" y="30"/>
                    </a:lnTo>
                    <a:lnTo>
                      <a:pt x="156" y="19"/>
                    </a:lnTo>
                    <a:lnTo>
                      <a:pt x="179" y="10"/>
                    </a:lnTo>
                    <a:lnTo>
                      <a:pt x="205" y="4"/>
                    </a:lnTo>
                    <a:lnTo>
                      <a:pt x="228" y="0"/>
                    </a:lnTo>
                    <a:lnTo>
                      <a:pt x="255" y="0"/>
                    </a:lnTo>
                    <a:lnTo>
                      <a:pt x="280" y="0"/>
                    </a:lnTo>
                    <a:lnTo>
                      <a:pt x="307" y="4"/>
                    </a:lnTo>
                    <a:lnTo>
                      <a:pt x="331" y="10"/>
                    </a:lnTo>
                    <a:lnTo>
                      <a:pt x="354" y="19"/>
                    </a:lnTo>
                    <a:lnTo>
                      <a:pt x="377" y="30"/>
                    </a:lnTo>
                    <a:lnTo>
                      <a:pt x="397" y="43"/>
                    </a:lnTo>
                    <a:lnTo>
                      <a:pt x="417" y="58"/>
                    </a:lnTo>
                    <a:lnTo>
                      <a:pt x="436" y="74"/>
                    </a:lnTo>
                    <a:lnTo>
                      <a:pt x="451" y="92"/>
                    </a:lnTo>
                    <a:lnTo>
                      <a:pt x="466" y="111"/>
                    </a:lnTo>
                    <a:lnTo>
                      <a:pt x="479" y="132"/>
                    </a:lnTo>
                    <a:lnTo>
                      <a:pt x="489" y="154"/>
                    </a:lnTo>
                    <a:lnTo>
                      <a:pt x="498" y="178"/>
                    </a:lnTo>
                    <a:lnTo>
                      <a:pt x="504" y="202"/>
                    </a:lnTo>
                    <a:lnTo>
                      <a:pt x="509" y="227"/>
                    </a:lnTo>
                    <a:lnTo>
                      <a:pt x="510" y="254"/>
                    </a:lnTo>
                    <a:lnTo>
                      <a:pt x="509" y="279"/>
                    </a:lnTo>
                    <a:lnTo>
                      <a:pt x="504" y="305"/>
                    </a:lnTo>
                    <a:lnTo>
                      <a:pt x="498" y="329"/>
                    </a:lnTo>
                    <a:lnTo>
                      <a:pt x="489" y="353"/>
                    </a:lnTo>
                    <a:lnTo>
                      <a:pt x="479" y="375"/>
                    </a:lnTo>
                    <a:lnTo>
                      <a:pt x="466" y="396"/>
                    </a:lnTo>
                    <a:lnTo>
                      <a:pt x="451" y="415"/>
                    </a:lnTo>
                    <a:lnTo>
                      <a:pt x="436" y="434"/>
                    </a:lnTo>
                    <a:lnTo>
                      <a:pt x="417" y="449"/>
                    </a:lnTo>
                    <a:lnTo>
                      <a:pt x="397" y="464"/>
                    </a:lnTo>
                    <a:lnTo>
                      <a:pt x="377" y="477"/>
                    </a:lnTo>
                    <a:lnTo>
                      <a:pt x="354" y="488"/>
                    </a:lnTo>
                    <a:lnTo>
                      <a:pt x="331" y="497"/>
                    </a:lnTo>
                    <a:lnTo>
                      <a:pt x="307" y="503"/>
                    </a:lnTo>
                    <a:lnTo>
                      <a:pt x="280" y="507"/>
                    </a:lnTo>
                    <a:lnTo>
                      <a:pt x="255" y="508"/>
                    </a:lnTo>
                    <a:lnTo>
                      <a:pt x="228" y="507"/>
                    </a:lnTo>
                    <a:lnTo>
                      <a:pt x="205" y="503"/>
                    </a:lnTo>
                    <a:lnTo>
                      <a:pt x="179" y="497"/>
                    </a:lnTo>
                    <a:lnTo>
                      <a:pt x="156" y="488"/>
                    </a:lnTo>
                    <a:lnTo>
                      <a:pt x="133" y="477"/>
                    </a:lnTo>
                    <a:lnTo>
                      <a:pt x="113" y="464"/>
                    </a:lnTo>
                    <a:lnTo>
                      <a:pt x="93" y="449"/>
                    </a:lnTo>
                    <a:lnTo>
                      <a:pt x="76" y="434"/>
                    </a:lnTo>
                    <a:lnTo>
                      <a:pt x="59" y="415"/>
                    </a:lnTo>
                    <a:lnTo>
                      <a:pt x="44" y="396"/>
                    </a:lnTo>
                    <a:lnTo>
                      <a:pt x="31" y="375"/>
                    </a:lnTo>
                    <a:lnTo>
                      <a:pt x="21" y="353"/>
                    </a:lnTo>
                    <a:lnTo>
                      <a:pt x="12" y="329"/>
                    </a:lnTo>
                    <a:lnTo>
                      <a:pt x="6" y="305"/>
                    </a:lnTo>
                    <a:lnTo>
                      <a:pt x="1" y="279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3A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4" name="Freeform 166"/>
              <p:cNvSpPr>
                <a:spLocks noChangeAspect="1"/>
              </p:cNvSpPr>
              <p:nvPr/>
            </p:nvSpPr>
            <p:spPr bwMode="auto">
              <a:xfrm rot="5400000">
                <a:off x="1682" y="912"/>
                <a:ext cx="942" cy="942"/>
              </a:xfrm>
              <a:custGeom>
                <a:avLst/>
                <a:gdLst>
                  <a:gd name="T0" fmla="*/ 292451 w 503"/>
                  <a:gd name="T1" fmla="*/ 33785796 h 503"/>
                  <a:gd name="T2" fmla="*/ 1676311 w 503"/>
                  <a:gd name="T3" fmla="*/ 26490667 h 503"/>
                  <a:gd name="T4" fmla="*/ 4510343 w 503"/>
                  <a:gd name="T5" fmla="*/ 19850030 h 503"/>
                  <a:gd name="T6" fmla="*/ 8585688 w 503"/>
                  <a:gd name="T7" fmla="*/ 13799008 h 503"/>
                  <a:gd name="T8" fmla="*/ 13641930 w 503"/>
                  <a:gd name="T9" fmla="*/ 8741848 h 503"/>
                  <a:gd name="T10" fmla="*/ 19693862 w 503"/>
                  <a:gd name="T11" fmla="*/ 4510343 h 503"/>
                  <a:gd name="T12" fmla="*/ 26574264 w 503"/>
                  <a:gd name="T13" fmla="*/ 1763991 h 503"/>
                  <a:gd name="T14" fmla="*/ 33949991 w 503"/>
                  <a:gd name="T15" fmla="*/ 156160 h 503"/>
                  <a:gd name="T16" fmla="*/ 41842297 w 503"/>
                  <a:gd name="T17" fmla="*/ 156160 h 503"/>
                  <a:gd name="T18" fmla="*/ 49132119 w 503"/>
                  <a:gd name="T19" fmla="*/ 1763991 h 503"/>
                  <a:gd name="T20" fmla="*/ 55817594 w 503"/>
                  <a:gd name="T21" fmla="*/ 4510343 h 503"/>
                  <a:gd name="T22" fmla="*/ 61831193 w 503"/>
                  <a:gd name="T23" fmla="*/ 8741848 h 503"/>
                  <a:gd name="T24" fmla="*/ 66895954 w 503"/>
                  <a:gd name="T25" fmla="*/ 13799008 h 503"/>
                  <a:gd name="T26" fmla="*/ 71137733 w 503"/>
                  <a:gd name="T27" fmla="*/ 19850030 h 503"/>
                  <a:gd name="T28" fmla="*/ 73873161 w 503"/>
                  <a:gd name="T29" fmla="*/ 26490667 h 503"/>
                  <a:gd name="T30" fmla="*/ 75466347 w 503"/>
                  <a:gd name="T31" fmla="*/ 33785796 h 503"/>
                  <a:gd name="T32" fmla="*/ 75466347 w 503"/>
                  <a:gd name="T33" fmla="*/ 41659115 h 503"/>
                  <a:gd name="T34" fmla="*/ 73873161 w 503"/>
                  <a:gd name="T35" fmla="*/ 49035488 h 503"/>
                  <a:gd name="T36" fmla="*/ 71137733 w 503"/>
                  <a:gd name="T37" fmla="*/ 55817594 h 503"/>
                  <a:gd name="T38" fmla="*/ 66895954 w 503"/>
                  <a:gd name="T39" fmla="*/ 61995217 h 503"/>
                  <a:gd name="T40" fmla="*/ 61831193 w 503"/>
                  <a:gd name="T41" fmla="*/ 67051773 h 503"/>
                  <a:gd name="T42" fmla="*/ 55817594 w 503"/>
                  <a:gd name="T43" fmla="*/ 71137733 h 503"/>
                  <a:gd name="T44" fmla="*/ 49132119 w 503"/>
                  <a:gd name="T45" fmla="*/ 73971844 h 503"/>
                  <a:gd name="T46" fmla="*/ 41842297 w 503"/>
                  <a:gd name="T47" fmla="*/ 75317299 h 503"/>
                  <a:gd name="T48" fmla="*/ 33949991 w 503"/>
                  <a:gd name="T49" fmla="*/ 75317299 h 503"/>
                  <a:gd name="T50" fmla="*/ 26574264 w 503"/>
                  <a:gd name="T51" fmla="*/ 73971844 h 503"/>
                  <a:gd name="T52" fmla="*/ 19693862 w 503"/>
                  <a:gd name="T53" fmla="*/ 71137733 h 503"/>
                  <a:gd name="T54" fmla="*/ 13641930 w 503"/>
                  <a:gd name="T55" fmla="*/ 67051773 h 503"/>
                  <a:gd name="T56" fmla="*/ 8585688 w 503"/>
                  <a:gd name="T57" fmla="*/ 61995217 h 503"/>
                  <a:gd name="T58" fmla="*/ 4510343 w 503"/>
                  <a:gd name="T59" fmla="*/ 55817594 h 503"/>
                  <a:gd name="T60" fmla="*/ 1676311 w 503"/>
                  <a:gd name="T61" fmla="*/ 49035488 h 503"/>
                  <a:gd name="T62" fmla="*/ 292451 w 503"/>
                  <a:gd name="T63" fmla="*/ 41659115 h 5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03" h="503">
                    <a:moveTo>
                      <a:pt x="0" y="251"/>
                    </a:moveTo>
                    <a:lnTo>
                      <a:pt x="2" y="225"/>
                    </a:lnTo>
                    <a:lnTo>
                      <a:pt x="5" y="200"/>
                    </a:lnTo>
                    <a:lnTo>
                      <a:pt x="11" y="176"/>
                    </a:lnTo>
                    <a:lnTo>
                      <a:pt x="20" y="153"/>
                    </a:lnTo>
                    <a:lnTo>
                      <a:pt x="30" y="132"/>
                    </a:lnTo>
                    <a:lnTo>
                      <a:pt x="43" y="111"/>
                    </a:lnTo>
                    <a:lnTo>
                      <a:pt x="57" y="92"/>
                    </a:lnTo>
                    <a:lnTo>
                      <a:pt x="73" y="74"/>
                    </a:lnTo>
                    <a:lnTo>
                      <a:pt x="91" y="58"/>
                    </a:lnTo>
                    <a:lnTo>
                      <a:pt x="112" y="43"/>
                    </a:lnTo>
                    <a:lnTo>
                      <a:pt x="131" y="30"/>
                    </a:lnTo>
                    <a:lnTo>
                      <a:pt x="153" y="19"/>
                    </a:lnTo>
                    <a:lnTo>
                      <a:pt x="177" y="12"/>
                    </a:lnTo>
                    <a:lnTo>
                      <a:pt x="201" y="4"/>
                    </a:lnTo>
                    <a:lnTo>
                      <a:pt x="226" y="1"/>
                    </a:lnTo>
                    <a:lnTo>
                      <a:pt x="251" y="0"/>
                    </a:lnTo>
                    <a:lnTo>
                      <a:pt x="278" y="1"/>
                    </a:lnTo>
                    <a:lnTo>
                      <a:pt x="301" y="4"/>
                    </a:lnTo>
                    <a:lnTo>
                      <a:pt x="327" y="12"/>
                    </a:lnTo>
                    <a:lnTo>
                      <a:pt x="349" y="19"/>
                    </a:lnTo>
                    <a:lnTo>
                      <a:pt x="371" y="30"/>
                    </a:lnTo>
                    <a:lnTo>
                      <a:pt x="392" y="43"/>
                    </a:lnTo>
                    <a:lnTo>
                      <a:pt x="411" y="58"/>
                    </a:lnTo>
                    <a:lnTo>
                      <a:pt x="429" y="74"/>
                    </a:lnTo>
                    <a:lnTo>
                      <a:pt x="445" y="92"/>
                    </a:lnTo>
                    <a:lnTo>
                      <a:pt x="460" y="111"/>
                    </a:lnTo>
                    <a:lnTo>
                      <a:pt x="473" y="132"/>
                    </a:lnTo>
                    <a:lnTo>
                      <a:pt x="484" y="153"/>
                    </a:lnTo>
                    <a:lnTo>
                      <a:pt x="491" y="176"/>
                    </a:lnTo>
                    <a:lnTo>
                      <a:pt x="499" y="200"/>
                    </a:lnTo>
                    <a:lnTo>
                      <a:pt x="502" y="225"/>
                    </a:lnTo>
                    <a:lnTo>
                      <a:pt x="503" y="251"/>
                    </a:lnTo>
                    <a:lnTo>
                      <a:pt x="502" y="277"/>
                    </a:lnTo>
                    <a:lnTo>
                      <a:pt x="499" y="302"/>
                    </a:lnTo>
                    <a:lnTo>
                      <a:pt x="491" y="326"/>
                    </a:lnTo>
                    <a:lnTo>
                      <a:pt x="484" y="348"/>
                    </a:lnTo>
                    <a:lnTo>
                      <a:pt x="473" y="371"/>
                    </a:lnTo>
                    <a:lnTo>
                      <a:pt x="460" y="391"/>
                    </a:lnTo>
                    <a:lnTo>
                      <a:pt x="445" y="412"/>
                    </a:lnTo>
                    <a:lnTo>
                      <a:pt x="429" y="430"/>
                    </a:lnTo>
                    <a:lnTo>
                      <a:pt x="411" y="446"/>
                    </a:lnTo>
                    <a:lnTo>
                      <a:pt x="392" y="460"/>
                    </a:lnTo>
                    <a:lnTo>
                      <a:pt x="371" y="473"/>
                    </a:lnTo>
                    <a:lnTo>
                      <a:pt x="349" y="483"/>
                    </a:lnTo>
                    <a:lnTo>
                      <a:pt x="327" y="492"/>
                    </a:lnTo>
                    <a:lnTo>
                      <a:pt x="301" y="498"/>
                    </a:lnTo>
                    <a:lnTo>
                      <a:pt x="278" y="501"/>
                    </a:lnTo>
                    <a:lnTo>
                      <a:pt x="251" y="503"/>
                    </a:lnTo>
                    <a:lnTo>
                      <a:pt x="226" y="501"/>
                    </a:lnTo>
                    <a:lnTo>
                      <a:pt x="201" y="498"/>
                    </a:lnTo>
                    <a:lnTo>
                      <a:pt x="177" y="492"/>
                    </a:lnTo>
                    <a:lnTo>
                      <a:pt x="153" y="483"/>
                    </a:lnTo>
                    <a:lnTo>
                      <a:pt x="131" y="473"/>
                    </a:lnTo>
                    <a:lnTo>
                      <a:pt x="112" y="460"/>
                    </a:lnTo>
                    <a:lnTo>
                      <a:pt x="91" y="446"/>
                    </a:lnTo>
                    <a:lnTo>
                      <a:pt x="73" y="430"/>
                    </a:lnTo>
                    <a:lnTo>
                      <a:pt x="57" y="412"/>
                    </a:lnTo>
                    <a:lnTo>
                      <a:pt x="43" y="391"/>
                    </a:lnTo>
                    <a:lnTo>
                      <a:pt x="30" y="371"/>
                    </a:lnTo>
                    <a:lnTo>
                      <a:pt x="20" y="348"/>
                    </a:lnTo>
                    <a:lnTo>
                      <a:pt x="11" y="326"/>
                    </a:lnTo>
                    <a:lnTo>
                      <a:pt x="5" y="302"/>
                    </a:lnTo>
                    <a:lnTo>
                      <a:pt x="2" y="277"/>
                    </a:lnTo>
                    <a:lnTo>
                      <a:pt x="0" y="251"/>
                    </a:lnTo>
                    <a:close/>
                  </a:path>
                </a:pathLst>
              </a:custGeom>
              <a:solidFill>
                <a:srgbClr val="3D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5" name="Freeform 167"/>
              <p:cNvSpPr>
                <a:spLocks noChangeAspect="1"/>
              </p:cNvSpPr>
              <p:nvPr/>
            </p:nvSpPr>
            <p:spPr bwMode="auto">
              <a:xfrm rot="5400000">
                <a:off x="1684" y="922"/>
                <a:ext cx="934" cy="932"/>
              </a:xfrm>
              <a:custGeom>
                <a:avLst/>
                <a:gdLst>
                  <a:gd name="T0" fmla="*/ 290182 w 499"/>
                  <a:gd name="T1" fmla="*/ 33214098 h 498"/>
                  <a:gd name="T2" fmla="*/ 1658840 w 499"/>
                  <a:gd name="T3" fmla="*/ 26018120 h 498"/>
                  <a:gd name="T4" fmla="*/ 4475238 w 499"/>
                  <a:gd name="T5" fmla="*/ 19298917 h 498"/>
                  <a:gd name="T6" fmla="*/ 8487097 w 499"/>
                  <a:gd name="T7" fmla="*/ 13311606 h 498"/>
                  <a:gd name="T8" fmla="*/ 13507362 w 499"/>
                  <a:gd name="T9" fmla="*/ 8650760 h 498"/>
                  <a:gd name="T10" fmla="*/ 19498869 w 499"/>
                  <a:gd name="T11" fmla="*/ 4622402 h 498"/>
                  <a:gd name="T12" fmla="*/ 26081388 w 499"/>
                  <a:gd name="T13" fmla="*/ 1737087 h 498"/>
                  <a:gd name="T14" fmla="*/ 33297864 w 499"/>
                  <a:gd name="T15" fmla="*/ 154850 h 498"/>
                  <a:gd name="T16" fmla="*/ 40948209 w 499"/>
                  <a:gd name="T17" fmla="*/ 154850 h 498"/>
                  <a:gd name="T18" fmla="*/ 48183171 w 499"/>
                  <a:gd name="T19" fmla="*/ 1737087 h 498"/>
                  <a:gd name="T20" fmla="*/ 54805430 w 499"/>
                  <a:gd name="T21" fmla="*/ 4622402 h 498"/>
                  <a:gd name="T22" fmla="*/ 60577286 w 499"/>
                  <a:gd name="T23" fmla="*/ 8650760 h 498"/>
                  <a:gd name="T24" fmla="*/ 65587189 w 499"/>
                  <a:gd name="T25" fmla="*/ 13311606 h 498"/>
                  <a:gd name="T26" fmla="*/ 69490180 w 499"/>
                  <a:gd name="T27" fmla="*/ 19298917 h 498"/>
                  <a:gd name="T28" fmla="*/ 72508105 w 499"/>
                  <a:gd name="T29" fmla="*/ 26018120 h 498"/>
                  <a:gd name="T30" fmla="*/ 73968502 w 499"/>
                  <a:gd name="T31" fmla="*/ 33214098 h 498"/>
                  <a:gd name="T32" fmla="*/ 73968502 w 499"/>
                  <a:gd name="T33" fmla="*/ 40693744 h 498"/>
                  <a:gd name="T34" fmla="*/ 72508105 w 499"/>
                  <a:gd name="T35" fmla="*/ 47891496 h 498"/>
                  <a:gd name="T36" fmla="*/ 69490180 w 499"/>
                  <a:gd name="T37" fmla="*/ 54621037 h 498"/>
                  <a:gd name="T38" fmla="*/ 65587189 w 499"/>
                  <a:gd name="T39" fmla="*/ 60597543 h 498"/>
                  <a:gd name="T40" fmla="*/ 60577286 w 499"/>
                  <a:gd name="T41" fmla="*/ 65272055 h 498"/>
                  <a:gd name="T42" fmla="*/ 54805430 w 499"/>
                  <a:gd name="T43" fmla="*/ 69338730 h 498"/>
                  <a:gd name="T44" fmla="*/ 48183171 w 499"/>
                  <a:gd name="T45" fmla="*/ 72170850 h 498"/>
                  <a:gd name="T46" fmla="*/ 40948209 w 499"/>
                  <a:gd name="T47" fmla="*/ 73740418 h 498"/>
                  <a:gd name="T48" fmla="*/ 33297864 w 499"/>
                  <a:gd name="T49" fmla="*/ 73740418 h 498"/>
                  <a:gd name="T50" fmla="*/ 26081388 w 499"/>
                  <a:gd name="T51" fmla="*/ 72170850 h 498"/>
                  <a:gd name="T52" fmla="*/ 19498869 w 499"/>
                  <a:gd name="T53" fmla="*/ 69338730 h 498"/>
                  <a:gd name="T54" fmla="*/ 13507362 w 499"/>
                  <a:gd name="T55" fmla="*/ 65272055 h 498"/>
                  <a:gd name="T56" fmla="*/ 8487097 w 499"/>
                  <a:gd name="T57" fmla="*/ 60597543 h 498"/>
                  <a:gd name="T58" fmla="*/ 4475238 w 499"/>
                  <a:gd name="T59" fmla="*/ 54621037 h 498"/>
                  <a:gd name="T60" fmla="*/ 1658840 w 499"/>
                  <a:gd name="T61" fmla="*/ 47891496 h 498"/>
                  <a:gd name="T62" fmla="*/ 290182 w 499"/>
                  <a:gd name="T63" fmla="*/ 40693744 h 4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9" h="498">
                    <a:moveTo>
                      <a:pt x="0" y="249"/>
                    </a:moveTo>
                    <a:lnTo>
                      <a:pt x="2" y="224"/>
                    </a:lnTo>
                    <a:lnTo>
                      <a:pt x="5" y="199"/>
                    </a:lnTo>
                    <a:lnTo>
                      <a:pt x="11" y="175"/>
                    </a:lnTo>
                    <a:lnTo>
                      <a:pt x="20" y="153"/>
                    </a:lnTo>
                    <a:lnTo>
                      <a:pt x="30" y="130"/>
                    </a:lnTo>
                    <a:lnTo>
                      <a:pt x="43" y="110"/>
                    </a:lnTo>
                    <a:lnTo>
                      <a:pt x="57" y="90"/>
                    </a:lnTo>
                    <a:lnTo>
                      <a:pt x="73" y="73"/>
                    </a:lnTo>
                    <a:lnTo>
                      <a:pt x="91" y="58"/>
                    </a:lnTo>
                    <a:lnTo>
                      <a:pt x="110" y="43"/>
                    </a:lnTo>
                    <a:lnTo>
                      <a:pt x="131" y="31"/>
                    </a:lnTo>
                    <a:lnTo>
                      <a:pt x="152" y="19"/>
                    </a:lnTo>
                    <a:lnTo>
                      <a:pt x="175" y="12"/>
                    </a:lnTo>
                    <a:lnTo>
                      <a:pt x="199" y="6"/>
                    </a:lnTo>
                    <a:lnTo>
                      <a:pt x="224" y="1"/>
                    </a:lnTo>
                    <a:lnTo>
                      <a:pt x="249" y="0"/>
                    </a:lnTo>
                    <a:lnTo>
                      <a:pt x="275" y="1"/>
                    </a:lnTo>
                    <a:lnTo>
                      <a:pt x="300" y="6"/>
                    </a:lnTo>
                    <a:lnTo>
                      <a:pt x="324" y="12"/>
                    </a:lnTo>
                    <a:lnTo>
                      <a:pt x="346" y="19"/>
                    </a:lnTo>
                    <a:lnTo>
                      <a:pt x="368" y="31"/>
                    </a:lnTo>
                    <a:lnTo>
                      <a:pt x="389" y="43"/>
                    </a:lnTo>
                    <a:lnTo>
                      <a:pt x="407" y="58"/>
                    </a:lnTo>
                    <a:lnTo>
                      <a:pt x="426" y="73"/>
                    </a:lnTo>
                    <a:lnTo>
                      <a:pt x="441" y="90"/>
                    </a:lnTo>
                    <a:lnTo>
                      <a:pt x="456" y="110"/>
                    </a:lnTo>
                    <a:lnTo>
                      <a:pt x="467" y="130"/>
                    </a:lnTo>
                    <a:lnTo>
                      <a:pt x="478" y="153"/>
                    </a:lnTo>
                    <a:lnTo>
                      <a:pt x="487" y="175"/>
                    </a:lnTo>
                    <a:lnTo>
                      <a:pt x="493" y="199"/>
                    </a:lnTo>
                    <a:lnTo>
                      <a:pt x="497" y="224"/>
                    </a:lnTo>
                    <a:lnTo>
                      <a:pt x="499" y="249"/>
                    </a:lnTo>
                    <a:lnTo>
                      <a:pt x="497" y="274"/>
                    </a:lnTo>
                    <a:lnTo>
                      <a:pt x="493" y="299"/>
                    </a:lnTo>
                    <a:lnTo>
                      <a:pt x="487" y="323"/>
                    </a:lnTo>
                    <a:lnTo>
                      <a:pt x="478" y="345"/>
                    </a:lnTo>
                    <a:lnTo>
                      <a:pt x="467" y="368"/>
                    </a:lnTo>
                    <a:lnTo>
                      <a:pt x="456" y="388"/>
                    </a:lnTo>
                    <a:lnTo>
                      <a:pt x="441" y="408"/>
                    </a:lnTo>
                    <a:lnTo>
                      <a:pt x="426" y="425"/>
                    </a:lnTo>
                    <a:lnTo>
                      <a:pt x="407" y="440"/>
                    </a:lnTo>
                    <a:lnTo>
                      <a:pt x="389" y="455"/>
                    </a:lnTo>
                    <a:lnTo>
                      <a:pt x="368" y="467"/>
                    </a:lnTo>
                    <a:lnTo>
                      <a:pt x="346" y="479"/>
                    </a:lnTo>
                    <a:lnTo>
                      <a:pt x="324" y="486"/>
                    </a:lnTo>
                    <a:lnTo>
                      <a:pt x="300" y="492"/>
                    </a:lnTo>
                    <a:lnTo>
                      <a:pt x="275" y="497"/>
                    </a:lnTo>
                    <a:lnTo>
                      <a:pt x="249" y="498"/>
                    </a:lnTo>
                    <a:lnTo>
                      <a:pt x="224" y="497"/>
                    </a:lnTo>
                    <a:lnTo>
                      <a:pt x="199" y="492"/>
                    </a:lnTo>
                    <a:lnTo>
                      <a:pt x="175" y="486"/>
                    </a:lnTo>
                    <a:lnTo>
                      <a:pt x="152" y="479"/>
                    </a:lnTo>
                    <a:lnTo>
                      <a:pt x="131" y="467"/>
                    </a:lnTo>
                    <a:lnTo>
                      <a:pt x="110" y="455"/>
                    </a:lnTo>
                    <a:lnTo>
                      <a:pt x="91" y="440"/>
                    </a:lnTo>
                    <a:lnTo>
                      <a:pt x="73" y="425"/>
                    </a:lnTo>
                    <a:lnTo>
                      <a:pt x="57" y="408"/>
                    </a:lnTo>
                    <a:lnTo>
                      <a:pt x="43" y="388"/>
                    </a:lnTo>
                    <a:lnTo>
                      <a:pt x="30" y="368"/>
                    </a:lnTo>
                    <a:lnTo>
                      <a:pt x="20" y="345"/>
                    </a:lnTo>
                    <a:lnTo>
                      <a:pt x="11" y="323"/>
                    </a:lnTo>
                    <a:lnTo>
                      <a:pt x="5" y="299"/>
                    </a:lnTo>
                    <a:lnTo>
                      <a:pt x="2" y="274"/>
                    </a:lnTo>
                    <a:lnTo>
                      <a:pt x="0" y="249"/>
                    </a:lnTo>
                    <a:close/>
                  </a:path>
                </a:pathLst>
              </a:custGeom>
              <a:solidFill>
                <a:srgbClr val="3F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6" name="Freeform 168"/>
              <p:cNvSpPr>
                <a:spLocks noChangeAspect="1"/>
              </p:cNvSpPr>
              <p:nvPr/>
            </p:nvSpPr>
            <p:spPr bwMode="auto">
              <a:xfrm rot="5400000">
                <a:off x="1694" y="933"/>
                <a:ext cx="923" cy="922"/>
              </a:xfrm>
              <a:custGeom>
                <a:avLst/>
                <a:gdLst>
                  <a:gd name="T0" fmla="*/ 291076 w 493"/>
                  <a:gd name="T1" fmla="*/ 33640832 h 492"/>
                  <a:gd name="T2" fmla="*/ 1752509 w 493"/>
                  <a:gd name="T3" fmla="*/ 26328643 h 492"/>
                  <a:gd name="T4" fmla="*/ 4493226 w 493"/>
                  <a:gd name="T5" fmla="*/ 19687991 h 492"/>
                  <a:gd name="T6" fmla="*/ 8520153 w 493"/>
                  <a:gd name="T7" fmla="*/ 13740184 h 492"/>
                  <a:gd name="T8" fmla="*/ 13559531 w 493"/>
                  <a:gd name="T9" fmla="*/ 8546442 h 492"/>
                  <a:gd name="T10" fmla="*/ 19326813 w 493"/>
                  <a:gd name="T11" fmla="*/ 4717484 h 492"/>
                  <a:gd name="T12" fmla="*/ 26020125 w 493"/>
                  <a:gd name="T13" fmla="*/ 1778590 h 492"/>
                  <a:gd name="T14" fmla="*/ 33069457 w 493"/>
                  <a:gd name="T15" fmla="*/ 157130 h 492"/>
                  <a:gd name="T16" fmla="*/ 40649491 w 493"/>
                  <a:gd name="T17" fmla="*/ 157130 h 492"/>
                  <a:gd name="T18" fmla="*/ 47695763 w 493"/>
                  <a:gd name="T19" fmla="*/ 1778590 h 492"/>
                  <a:gd name="T20" fmla="*/ 54392145 w 493"/>
                  <a:gd name="T21" fmla="*/ 4717484 h 492"/>
                  <a:gd name="T22" fmla="*/ 60354562 w 493"/>
                  <a:gd name="T23" fmla="*/ 8546442 h 492"/>
                  <a:gd name="T24" fmla="*/ 65191846 w 493"/>
                  <a:gd name="T25" fmla="*/ 13740184 h 492"/>
                  <a:gd name="T26" fmla="*/ 69253328 w 493"/>
                  <a:gd name="T27" fmla="*/ 19687991 h 492"/>
                  <a:gd name="T28" fmla="*/ 72049262 w 493"/>
                  <a:gd name="T29" fmla="*/ 26328643 h 492"/>
                  <a:gd name="T30" fmla="*/ 73414229 w 493"/>
                  <a:gd name="T31" fmla="*/ 33640832 h 492"/>
                  <a:gd name="T32" fmla="*/ 73414229 w 493"/>
                  <a:gd name="T33" fmla="*/ 41270995 h 492"/>
                  <a:gd name="T34" fmla="*/ 72049262 w 493"/>
                  <a:gd name="T35" fmla="*/ 48727796 h 492"/>
                  <a:gd name="T36" fmla="*/ 69253328 w 493"/>
                  <a:gd name="T37" fmla="*/ 55217725 h 492"/>
                  <a:gd name="T38" fmla="*/ 65191846 w 493"/>
                  <a:gd name="T39" fmla="*/ 61356199 h 492"/>
                  <a:gd name="T40" fmla="*/ 60354562 w 493"/>
                  <a:gd name="T41" fmla="*/ 66553987 h 492"/>
                  <a:gd name="T42" fmla="*/ 54392145 w 493"/>
                  <a:gd name="T43" fmla="*/ 70354801 h 492"/>
                  <a:gd name="T44" fmla="*/ 47695763 w 493"/>
                  <a:gd name="T45" fmla="*/ 73351903 h 492"/>
                  <a:gd name="T46" fmla="*/ 40649491 w 493"/>
                  <a:gd name="T47" fmla="*/ 74907243 h 492"/>
                  <a:gd name="T48" fmla="*/ 33069457 w 493"/>
                  <a:gd name="T49" fmla="*/ 74907243 h 492"/>
                  <a:gd name="T50" fmla="*/ 26020125 w 493"/>
                  <a:gd name="T51" fmla="*/ 73351903 h 492"/>
                  <a:gd name="T52" fmla="*/ 19326813 w 493"/>
                  <a:gd name="T53" fmla="*/ 70354801 h 492"/>
                  <a:gd name="T54" fmla="*/ 13559531 w 493"/>
                  <a:gd name="T55" fmla="*/ 66553987 h 492"/>
                  <a:gd name="T56" fmla="*/ 8520153 w 493"/>
                  <a:gd name="T57" fmla="*/ 61356199 h 492"/>
                  <a:gd name="T58" fmla="*/ 4493226 w 493"/>
                  <a:gd name="T59" fmla="*/ 55217725 h 492"/>
                  <a:gd name="T60" fmla="*/ 1752509 w 493"/>
                  <a:gd name="T61" fmla="*/ 48727796 h 492"/>
                  <a:gd name="T62" fmla="*/ 291076 w 493"/>
                  <a:gd name="T63" fmla="*/ 41270995 h 4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93" h="492">
                    <a:moveTo>
                      <a:pt x="0" y="246"/>
                    </a:moveTo>
                    <a:lnTo>
                      <a:pt x="2" y="221"/>
                    </a:lnTo>
                    <a:lnTo>
                      <a:pt x="6" y="197"/>
                    </a:lnTo>
                    <a:lnTo>
                      <a:pt x="12" y="173"/>
                    </a:lnTo>
                    <a:lnTo>
                      <a:pt x="20" y="151"/>
                    </a:lnTo>
                    <a:lnTo>
                      <a:pt x="30" y="129"/>
                    </a:lnTo>
                    <a:lnTo>
                      <a:pt x="43" y="110"/>
                    </a:lnTo>
                    <a:lnTo>
                      <a:pt x="57" y="90"/>
                    </a:lnTo>
                    <a:lnTo>
                      <a:pt x="73" y="73"/>
                    </a:lnTo>
                    <a:lnTo>
                      <a:pt x="91" y="56"/>
                    </a:lnTo>
                    <a:lnTo>
                      <a:pt x="109" y="43"/>
                    </a:lnTo>
                    <a:lnTo>
                      <a:pt x="129" y="31"/>
                    </a:lnTo>
                    <a:lnTo>
                      <a:pt x="152" y="19"/>
                    </a:lnTo>
                    <a:lnTo>
                      <a:pt x="174" y="12"/>
                    </a:lnTo>
                    <a:lnTo>
                      <a:pt x="198" y="6"/>
                    </a:lnTo>
                    <a:lnTo>
                      <a:pt x="221" y="1"/>
                    </a:lnTo>
                    <a:lnTo>
                      <a:pt x="246" y="0"/>
                    </a:lnTo>
                    <a:lnTo>
                      <a:pt x="272" y="1"/>
                    </a:lnTo>
                    <a:lnTo>
                      <a:pt x="297" y="6"/>
                    </a:lnTo>
                    <a:lnTo>
                      <a:pt x="319" y="12"/>
                    </a:lnTo>
                    <a:lnTo>
                      <a:pt x="343" y="19"/>
                    </a:lnTo>
                    <a:lnTo>
                      <a:pt x="364" y="31"/>
                    </a:lnTo>
                    <a:lnTo>
                      <a:pt x="384" y="43"/>
                    </a:lnTo>
                    <a:lnTo>
                      <a:pt x="404" y="56"/>
                    </a:lnTo>
                    <a:lnTo>
                      <a:pt x="421" y="73"/>
                    </a:lnTo>
                    <a:lnTo>
                      <a:pt x="436" y="90"/>
                    </a:lnTo>
                    <a:lnTo>
                      <a:pt x="451" y="110"/>
                    </a:lnTo>
                    <a:lnTo>
                      <a:pt x="463" y="129"/>
                    </a:lnTo>
                    <a:lnTo>
                      <a:pt x="473" y="151"/>
                    </a:lnTo>
                    <a:lnTo>
                      <a:pt x="482" y="173"/>
                    </a:lnTo>
                    <a:lnTo>
                      <a:pt x="488" y="197"/>
                    </a:lnTo>
                    <a:lnTo>
                      <a:pt x="491" y="221"/>
                    </a:lnTo>
                    <a:lnTo>
                      <a:pt x="493" y="246"/>
                    </a:lnTo>
                    <a:lnTo>
                      <a:pt x="491" y="271"/>
                    </a:lnTo>
                    <a:lnTo>
                      <a:pt x="488" y="296"/>
                    </a:lnTo>
                    <a:lnTo>
                      <a:pt x="482" y="320"/>
                    </a:lnTo>
                    <a:lnTo>
                      <a:pt x="473" y="342"/>
                    </a:lnTo>
                    <a:lnTo>
                      <a:pt x="463" y="363"/>
                    </a:lnTo>
                    <a:lnTo>
                      <a:pt x="451" y="384"/>
                    </a:lnTo>
                    <a:lnTo>
                      <a:pt x="436" y="403"/>
                    </a:lnTo>
                    <a:lnTo>
                      <a:pt x="421" y="421"/>
                    </a:lnTo>
                    <a:lnTo>
                      <a:pt x="404" y="437"/>
                    </a:lnTo>
                    <a:lnTo>
                      <a:pt x="384" y="451"/>
                    </a:lnTo>
                    <a:lnTo>
                      <a:pt x="364" y="462"/>
                    </a:lnTo>
                    <a:lnTo>
                      <a:pt x="343" y="474"/>
                    </a:lnTo>
                    <a:lnTo>
                      <a:pt x="319" y="482"/>
                    </a:lnTo>
                    <a:lnTo>
                      <a:pt x="297" y="488"/>
                    </a:lnTo>
                    <a:lnTo>
                      <a:pt x="272" y="492"/>
                    </a:lnTo>
                    <a:lnTo>
                      <a:pt x="246" y="492"/>
                    </a:lnTo>
                    <a:lnTo>
                      <a:pt x="221" y="492"/>
                    </a:lnTo>
                    <a:lnTo>
                      <a:pt x="198" y="488"/>
                    </a:lnTo>
                    <a:lnTo>
                      <a:pt x="174" y="482"/>
                    </a:lnTo>
                    <a:lnTo>
                      <a:pt x="152" y="474"/>
                    </a:lnTo>
                    <a:lnTo>
                      <a:pt x="129" y="462"/>
                    </a:lnTo>
                    <a:lnTo>
                      <a:pt x="109" y="451"/>
                    </a:lnTo>
                    <a:lnTo>
                      <a:pt x="91" y="437"/>
                    </a:lnTo>
                    <a:lnTo>
                      <a:pt x="73" y="421"/>
                    </a:lnTo>
                    <a:lnTo>
                      <a:pt x="57" y="403"/>
                    </a:lnTo>
                    <a:lnTo>
                      <a:pt x="43" y="384"/>
                    </a:lnTo>
                    <a:lnTo>
                      <a:pt x="30" y="363"/>
                    </a:lnTo>
                    <a:lnTo>
                      <a:pt x="20" y="342"/>
                    </a:lnTo>
                    <a:lnTo>
                      <a:pt x="12" y="320"/>
                    </a:lnTo>
                    <a:lnTo>
                      <a:pt x="6" y="296"/>
                    </a:lnTo>
                    <a:lnTo>
                      <a:pt x="2" y="271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4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7" name="Freeform 169"/>
              <p:cNvSpPr>
                <a:spLocks noChangeAspect="1"/>
              </p:cNvSpPr>
              <p:nvPr/>
            </p:nvSpPr>
            <p:spPr bwMode="auto">
              <a:xfrm rot="5400000">
                <a:off x="1695" y="938"/>
                <a:ext cx="908" cy="912"/>
              </a:xfrm>
              <a:custGeom>
                <a:avLst/>
                <a:gdLst>
                  <a:gd name="T0" fmla="*/ 0 w 485"/>
                  <a:gd name="T1" fmla="*/ 32743753 h 487"/>
                  <a:gd name="T2" fmla="*/ 1520368 w 485"/>
                  <a:gd name="T3" fmla="*/ 25672598 h 487"/>
                  <a:gd name="T4" fmla="*/ 4143543 w 485"/>
                  <a:gd name="T5" fmla="*/ 19241037 h 487"/>
                  <a:gd name="T6" fmla="*/ 8226772 w 485"/>
                  <a:gd name="T7" fmla="*/ 13401842 h 487"/>
                  <a:gd name="T8" fmla="*/ 13002420 w 485"/>
                  <a:gd name="T9" fmla="*/ 8579853 h 487"/>
                  <a:gd name="T10" fmla="*/ 18833438 w 485"/>
                  <a:gd name="T11" fmla="*/ 4507889 h 487"/>
                  <a:gd name="T12" fmla="*/ 25376202 w 485"/>
                  <a:gd name="T13" fmla="*/ 1763257 h 487"/>
                  <a:gd name="T14" fmla="*/ 32570529 w 485"/>
                  <a:gd name="T15" fmla="*/ 292391 h 487"/>
                  <a:gd name="T16" fmla="*/ 39907016 w 485"/>
                  <a:gd name="T17" fmla="*/ 292391 h 487"/>
                  <a:gd name="T18" fmla="*/ 46950926 w 485"/>
                  <a:gd name="T19" fmla="*/ 1763257 h 487"/>
                  <a:gd name="T20" fmla="*/ 53640916 w 485"/>
                  <a:gd name="T21" fmla="*/ 4507889 h 487"/>
                  <a:gd name="T22" fmla="*/ 59312573 w 485"/>
                  <a:gd name="T23" fmla="*/ 8579853 h 487"/>
                  <a:gd name="T24" fmla="*/ 64251278 w 485"/>
                  <a:gd name="T25" fmla="*/ 13401842 h 487"/>
                  <a:gd name="T26" fmla="*/ 68350254 w 485"/>
                  <a:gd name="T27" fmla="*/ 19241037 h 487"/>
                  <a:gd name="T28" fmla="*/ 70835014 w 485"/>
                  <a:gd name="T29" fmla="*/ 25672598 h 487"/>
                  <a:gd name="T30" fmla="*/ 72498116 w 485"/>
                  <a:gd name="T31" fmla="*/ 32743753 h 487"/>
                  <a:gd name="T32" fmla="*/ 72498116 w 485"/>
                  <a:gd name="T33" fmla="*/ 40451468 h 487"/>
                  <a:gd name="T34" fmla="*/ 70835014 w 485"/>
                  <a:gd name="T35" fmla="*/ 47529438 h 487"/>
                  <a:gd name="T36" fmla="*/ 68350254 w 485"/>
                  <a:gd name="T37" fmla="*/ 53900792 h 487"/>
                  <a:gd name="T38" fmla="*/ 64251278 w 485"/>
                  <a:gd name="T39" fmla="*/ 59753864 h 487"/>
                  <a:gd name="T40" fmla="*/ 59312573 w 485"/>
                  <a:gd name="T41" fmla="*/ 64607640 h 487"/>
                  <a:gd name="T42" fmla="*/ 53640916 w 485"/>
                  <a:gd name="T43" fmla="*/ 68686679 h 487"/>
                  <a:gd name="T44" fmla="*/ 46950926 w 485"/>
                  <a:gd name="T45" fmla="*/ 71521791 h 487"/>
                  <a:gd name="T46" fmla="*/ 39907016 w 485"/>
                  <a:gd name="T47" fmla="*/ 72853794 h 487"/>
                  <a:gd name="T48" fmla="*/ 32570529 w 485"/>
                  <a:gd name="T49" fmla="*/ 72853794 h 487"/>
                  <a:gd name="T50" fmla="*/ 25376202 w 485"/>
                  <a:gd name="T51" fmla="*/ 71521791 h 487"/>
                  <a:gd name="T52" fmla="*/ 18833438 w 485"/>
                  <a:gd name="T53" fmla="*/ 68686679 h 487"/>
                  <a:gd name="T54" fmla="*/ 13002420 w 485"/>
                  <a:gd name="T55" fmla="*/ 64607640 h 487"/>
                  <a:gd name="T56" fmla="*/ 8226772 w 485"/>
                  <a:gd name="T57" fmla="*/ 59753864 h 487"/>
                  <a:gd name="T58" fmla="*/ 4143543 w 485"/>
                  <a:gd name="T59" fmla="*/ 53900792 h 487"/>
                  <a:gd name="T60" fmla="*/ 1520368 w 485"/>
                  <a:gd name="T61" fmla="*/ 47529438 h 487"/>
                  <a:gd name="T62" fmla="*/ 0 w 485"/>
                  <a:gd name="T63" fmla="*/ 40451468 h 4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85" h="487">
                    <a:moveTo>
                      <a:pt x="0" y="243"/>
                    </a:moveTo>
                    <a:lnTo>
                      <a:pt x="0" y="218"/>
                    </a:lnTo>
                    <a:lnTo>
                      <a:pt x="4" y="195"/>
                    </a:lnTo>
                    <a:lnTo>
                      <a:pt x="10" y="171"/>
                    </a:lnTo>
                    <a:lnTo>
                      <a:pt x="18" y="149"/>
                    </a:lnTo>
                    <a:lnTo>
                      <a:pt x="28" y="128"/>
                    </a:lnTo>
                    <a:lnTo>
                      <a:pt x="41" y="107"/>
                    </a:lnTo>
                    <a:lnTo>
                      <a:pt x="55" y="89"/>
                    </a:lnTo>
                    <a:lnTo>
                      <a:pt x="69" y="72"/>
                    </a:lnTo>
                    <a:lnTo>
                      <a:pt x="87" y="57"/>
                    </a:lnTo>
                    <a:lnTo>
                      <a:pt x="107" y="42"/>
                    </a:lnTo>
                    <a:lnTo>
                      <a:pt x="126" y="30"/>
                    </a:lnTo>
                    <a:lnTo>
                      <a:pt x="148" y="20"/>
                    </a:lnTo>
                    <a:lnTo>
                      <a:pt x="170" y="12"/>
                    </a:lnTo>
                    <a:lnTo>
                      <a:pt x="193" y="6"/>
                    </a:lnTo>
                    <a:lnTo>
                      <a:pt x="218" y="2"/>
                    </a:lnTo>
                    <a:lnTo>
                      <a:pt x="241" y="0"/>
                    </a:lnTo>
                    <a:lnTo>
                      <a:pt x="267" y="2"/>
                    </a:lnTo>
                    <a:lnTo>
                      <a:pt x="290" y="6"/>
                    </a:lnTo>
                    <a:lnTo>
                      <a:pt x="314" y="12"/>
                    </a:lnTo>
                    <a:lnTo>
                      <a:pt x="336" y="20"/>
                    </a:lnTo>
                    <a:lnTo>
                      <a:pt x="359" y="30"/>
                    </a:lnTo>
                    <a:lnTo>
                      <a:pt x="378" y="42"/>
                    </a:lnTo>
                    <a:lnTo>
                      <a:pt x="397" y="57"/>
                    </a:lnTo>
                    <a:lnTo>
                      <a:pt x="415" y="72"/>
                    </a:lnTo>
                    <a:lnTo>
                      <a:pt x="430" y="89"/>
                    </a:lnTo>
                    <a:lnTo>
                      <a:pt x="443" y="107"/>
                    </a:lnTo>
                    <a:lnTo>
                      <a:pt x="457" y="128"/>
                    </a:lnTo>
                    <a:lnTo>
                      <a:pt x="467" y="149"/>
                    </a:lnTo>
                    <a:lnTo>
                      <a:pt x="474" y="171"/>
                    </a:lnTo>
                    <a:lnTo>
                      <a:pt x="480" y="195"/>
                    </a:lnTo>
                    <a:lnTo>
                      <a:pt x="485" y="218"/>
                    </a:lnTo>
                    <a:lnTo>
                      <a:pt x="485" y="243"/>
                    </a:lnTo>
                    <a:lnTo>
                      <a:pt x="485" y="269"/>
                    </a:lnTo>
                    <a:lnTo>
                      <a:pt x="480" y="292"/>
                    </a:lnTo>
                    <a:lnTo>
                      <a:pt x="474" y="316"/>
                    </a:lnTo>
                    <a:lnTo>
                      <a:pt x="467" y="338"/>
                    </a:lnTo>
                    <a:lnTo>
                      <a:pt x="457" y="359"/>
                    </a:lnTo>
                    <a:lnTo>
                      <a:pt x="443" y="380"/>
                    </a:lnTo>
                    <a:lnTo>
                      <a:pt x="430" y="398"/>
                    </a:lnTo>
                    <a:lnTo>
                      <a:pt x="415" y="415"/>
                    </a:lnTo>
                    <a:lnTo>
                      <a:pt x="397" y="430"/>
                    </a:lnTo>
                    <a:lnTo>
                      <a:pt x="378" y="445"/>
                    </a:lnTo>
                    <a:lnTo>
                      <a:pt x="359" y="457"/>
                    </a:lnTo>
                    <a:lnTo>
                      <a:pt x="336" y="467"/>
                    </a:lnTo>
                    <a:lnTo>
                      <a:pt x="314" y="476"/>
                    </a:lnTo>
                    <a:lnTo>
                      <a:pt x="290" y="482"/>
                    </a:lnTo>
                    <a:lnTo>
                      <a:pt x="267" y="485"/>
                    </a:lnTo>
                    <a:lnTo>
                      <a:pt x="241" y="487"/>
                    </a:lnTo>
                    <a:lnTo>
                      <a:pt x="218" y="485"/>
                    </a:lnTo>
                    <a:lnTo>
                      <a:pt x="193" y="482"/>
                    </a:lnTo>
                    <a:lnTo>
                      <a:pt x="170" y="476"/>
                    </a:lnTo>
                    <a:lnTo>
                      <a:pt x="148" y="467"/>
                    </a:lnTo>
                    <a:lnTo>
                      <a:pt x="126" y="457"/>
                    </a:lnTo>
                    <a:lnTo>
                      <a:pt x="107" y="445"/>
                    </a:lnTo>
                    <a:lnTo>
                      <a:pt x="87" y="430"/>
                    </a:lnTo>
                    <a:lnTo>
                      <a:pt x="69" y="415"/>
                    </a:lnTo>
                    <a:lnTo>
                      <a:pt x="55" y="398"/>
                    </a:lnTo>
                    <a:lnTo>
                      <a:pt x="41" y="380"/>
                    </a:lnTo>
                    <a:lnTo>
                      <a:pt x="28" y="359"/>
                    </a:lnTo>
                    <a:lnTo>
                      <a:pt x="18" y="338"/>
                    </a:lnTo>
                    <a:lnTo>
                      <a:pt x="10" y="316"/>
                    </a:lnTo>
                    <a:lnTo>
                      <a:pt x="4" y="292"/>
                    </a:lnTo>
                    <a:lnTo>
                      <a:pt x="0" y="269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44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8" name="Freeform 170"/>
              <p:cNvSpPr>
                <a:spLocks noChangeAspect="1"/>
              </p:cNvSpPr>
              <p:nvPr/>
            </p:nvSpPr>
            <p:spPr bwMode="auto">
              <a:xfrm rot="5400000">
                <a:off x="1699" y="940"/>
                <a:ext cx="898" cy="902"/>
              </a:xfrm>
              <a:custGeom>
                <a:avLst/>
                <a:gdLst>
                  <a:gd name="T0" fmla="*/ 154400 w 480"/>
                  <a:gd name="T1" fmla="*/ 32168870 h 482"/>
                  <a:gd name="T2" fmla="*/ 1505271 w 480"/>
                  <a:gd name="T3" fmla="*/ 25026269 h 482"/>
                  <a:gd name="T4" fmla="*/ 4078935 w 480"/>
                  <a:gd name="T5" fmla="*/ 18713998 h 482"/>
                  <a:gd name="T6" fmla="*/ 8127394 w 480"/>
                  <a:gd name="T7" fmla="*/ 13082514 h 482"/>
                  <a:gd name="T8" fmla="*/ 12855708 w 480"/>
                  <a:gd name="T9" fmla="*/ 8171721 h 482"/>
                  <a:gd name="T10" fmla="*/ 18285306 w 480"/>
                  <a:gd name="T11" fmla="*/ 4439945 h 482"/>
                  <a:gd name="T12" fmla="*/ 24616444 w 480"/>
                  <a:gd name="T13" fmla="*/ 1735592 h 482"/>
                  <a:gd name="T14" fmla="*/ 31681545 w 480"/>
                  <a:gd name="T15" fmla="*/ 289669 h 482"/>
                  <a:gd name="T16" fmla="*/ 38939181 w 480"/>
                  <a:gd name="T17" fmla="*/ 289669 h 482"/>
                  <a:gd name="T18" fmla="*/ 45875778 w 480"/>
                  <a:gd name="T19" fmla="*/ 1735592 h 482"/>
                  <a:gd name="T20" fmla="*/ 52154525 w 480"/>
                  <a:gd name="T21" fmla="*/ 4439945 h 482"/>
                  <a:gd name="T22" fmla="*/ 57919288 w 480"/>
                  <a:gd name="T23" fmla="*/ 8171721 h 482"/>
                  <a:gd name="T24" fmla="*/ 62655806 w 480"/>
                  <a:gd name="T25" fmla="*/ 13082514 h 482"/>
                  <a:gd name="T26" fmla="*/ 66517571 w 480"/>
                  <a:gd name="T27" fmla="*/ 18713998 h 482"/>
                  <a:gd name="T28" fmla="*/ 69275076 w 480"/>
                  <a:gd name="T29" fmla="*/ 25026269 h 482"/>
                  <a:gd name="T30" fmla="*/ 70621276 w 480"/>
                  <a:gd name="T31" fmla="*/ 32168870 h 482"/>
                  <a:gd name="T32" fmla="*/ 70621276 w 480"/>
                  <a:gd name="T33" fmla="*/ 39457301 h 482"/>
                  <a:gd name="T34" fmla="*/ 69275076 w 480"/>
                  <a:gd name="T35" fmla="*/ 46267534 h 482"/>
                  <a:gd name="T36" fmla="*/ 66517571 w 480"/>
                  <a:gd name="T37" fmla="*/ 52757151 h 482"/>
                  <a:gd name="T38" fmla="*/ 62655806 w 480"/>
                  <a:gd name="T39" fmla="*/ 58212069 h 482"/>
                  <a:gd name="T40" fmla="*/ 57919288 w 480"/>
                  <a:gd name="T41" fmla="*/ 63295004 h 482"/>
                  <a:gd name="T42" fmla="*/ 52154525 w 480"/>
                  <a:gd name="T43" fmla="*/ 67010667 h 482"/>
                  <a:gd name="T44" fmla="*/ 45875778 w 480"/>
                  <a:gd name="T45" fmla="*/ 69731593 h 482"/>
                  <a:gd name="T46" fmla="*/ 38939181 w 480"/>
                  <a:gd name="T47" fmla="*/ 71288161 h 482"/>
                  <a:gd name="T48" fmla="*/ 31681545 w 480"/>
                  <a:gd name="T49" fmla="*/ 71288161 h 482"/>
                  <a:gd name="T50" fmla="*/ 24616444 w 480"/>
                  <a:gd name="T51" fmla="*/ 69731593 h 482"/>
                  <a:gd name="T52" fmla="*/ 18285306 w 480"/>
                  <a:gd name="T53" fmla="*/ 67010667 h 482"/>
                  <a:gd name="T54" fmla="*/ 12855708 w 480"/>
                  <a:gd name="T55" fmla="*/ 63295004 h 482"/>
                  <a:gd name="T56" fmla="*/ 8127394 w 480"/>
                  <a:gd name="T57" fmla="*/ 58212069 h 482"/>
                  <a:gd name="T58" fmla="*/ 4078935 w 480"/>
                  <a:gd name="T59" fmla="*/ 52757151 h 482"/>
                  <a:gd name="T60" fmla="*/ 1505271 w 480"/>
                  <a:gd name="T61" fmla="*/ 46267534 h 482"/>
                  <a:gd name="T62" fmla="*/ 154400 w 480"/>
                  <a:gd name="T63" fmla="*/ 39457301 h 4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80" h="482">
                    <a:moveTo>
                      <a:pt x="0" y="240"/>
                    </a:moveTo>
                    <a:lnTo>
                      <a:pt x="1" y="217"/>
                    </a:lnTo>
                    <a:lnTo>
                      <a:pt x="4" y="192"/>
                    </a:lnTo>
                    <a:lnTo>
                      <a:pt x="10" y="169"/>
                    </a:lnTo>
                    <a:lnTo>
                      <a:pt x="19" y="147"/>
                    </a:lnTo>
                    <a:lnTo>
                      <a:pt x="28" y="126"/>
                    </a:lnTo>
                    <a:lnTo>
                      <a:pt x="40" y="107"/>
                    </a:lnTo>
                    <a:lnTo>
                      <a:pt x="55" y="88"/>
                    </a:lnTo>
                    <a:lnTo>
                      <a:pt x="69" y="71"/>
                    </a:lnTo>
                    <a:lnTo>
                      <a:pt x="87" y="55"/>
                    </a:lnTo>
                    <a:lnTo>
                      <a:pt x="105" y="42"/>
                    </a:lnTo>
                    <a:lnTo>
                      <a:pt x="124" y="30"/>
                    </a:lnTo>
                    <a:lnTo>
                      <a:pt x="147" y="20"/>
                    </a:lnTo>
                    <a:lnTo>
                      <a:pt x="167" y="12"/>
                    </a:lnTo>
                    <a:lnTo>
                      <a:pt x="191" y="6"/>
                    </a:lnTo>
                    <a:lnTo>
                      <a:pt x="215" y="2"/>
                    </a:lnTo>
                    <a:lnTo>
                      <a:pt x="240" y="0"/>
                    </a:lnTo>
                    <a:lnTo>
                      <a:pt x="264" y="2"/>
                    </a:lnTo>
                    <a:lnTo>
                      <a:pt x="287" y="6"/>
                    </a:lnTo>
                    <a:lnTo>
                      <a:pt x="311" y="12"/>
                    </a:lnTo>
                    <a:lnTo>
                      <a:pt x="333" y="20"/>
                    </a:lnTo>
                    <a:lnTo>
                      <a:pt x="354" y="30"/>
                    </a:lnTo>
                    <a:lnTo>
                      <a:pt x="375" y="42"/>
                    </a:lnTo>
                    <a:lnTo>
                      <a:pt x="393" y="55"/>
                    </a:lnTo>
                    <a:lnTo>
                      <a:pt x="409" y="71"/>
                    </a:lnTo>
                    <a:lnTo>
                      <a:pt x="425" y="88"/>
                    </a:lnTo>
                    <a:lnTo>
                      <a:pt x="439" y="107"/>
                    </a:lnTo>
                    <a:lnTo>
                      <a:pt x="451" y="126"/>
                    </a:lnTo>
                    <a:lnTo>
                      <a:pt x="461" y="147"/>
                    </a:lnTo>
                    <a:lnTo>
                      <a:pt x="470" y="169"/>
                    </a:lnTo>
                    <a:lnTo>
                      <a:pt x="476" y="192"/>
                    </a:lnTo>
                    <a:lnTo>
                      <a:pt x="479" y="217"/>
                    </a:lnTo>
                    <a:lnTo>
                      <a:pt x="480" y="240"/>
                    </a:lnTo>
                    <a:lnTo>
                      <a:pt x="479" y="266"/>
                    </a:lnTo>
                    <a:lnTo>
                      <a:pt x="476" y="289"/>
                    </a:lnTo>
                    <a:lnTo>
                      <a:pt x="470" y="312"/>
                    </a:lnTo>
                    <a:lnTo>
                      <a:pt x="461" y="334"/>
                    </a:lnTo>
                    <a:lnTo>
                      <a:pt x="451" y="356"/>
                    </a:lnTo>
                    <a:lnTo>
                      <a:pt x="439" y="375"/>
                    </a:lnTo>
                    <a:lnTo>
                      <a:pt x="425" y="393"/>
                    </a:lnTo>
                    <a:lnTo>
                      <a:pt x="409" y="411"/>
                    </a:lnTo>
                    <a:lnTo>
                      <a:pt x="393" y="427"/>
                    </a:lnTo>
                    <a:lnTo>
                      <a:pt x="375" y="441"/>
                    </a:lnTo>
                    <a:lnTo>
                      <a:pt x="354" y="452"/>
                    </a:lnTo>
                    <a:lnTo>
                      <a:pt x="333" y="463"/>
                    </a:lnTo>
                    <a:lnTo>
                      <a:pt x="311" y="470"/>
                    </a:lnTo>
                    <a:lnTo>
                      <a:pt x="287" y="476"/>
                    </a:lnTo>
                    <a:lnTo>
                      <a:pt x="264" y="481"/>
                    </a:lnTo>
                    <a:lnTo>
                      <a:pt x="240" y="482"/>
                    </a:lnTo>
                    <a:lnTo>
                      <a:pt x="215" y="481"/>
                    </a:lnTo>
                    <a:lnTo>
                      <a:pt x="191" y="476"/>
                    </a:lnTo>
                    <a:lnTo>
                      <a:pt x="167" y="470"/>
                    </a:lnTo>
                    <a:lnTo>
                      <a:pt x="147" y="463"/>
                    </a:lnTo>
                    <a:lnTo>
                      <a:pt x="124" y="452"/>
                    </a:lnTo>
                    <a:lnTo>
                      <a:pt x="105" y="441"/>
                    </a:lnTo>
                    <a:lnTo>
                      <a:pt x="87" y="427"/>
                    </a:lnTo>
                    <a:lnTo>
                      <a:pt x="69" y="411"/>
                    </a:lnTo>
                    <a:lnTo>
                      <a:pt x="55" y="393"/>
                    </a:lnTo>
                    <a:lnTo>
                      <a:pt x="40" y="375"/>
                    </a:lnTo>
                    <a:lnTo>
                      <a:pt x="28" y="356"/>
                    </a:lnTo>
                    <a:lnTo>
                      <a:pt x="19" y="334"/>
                    </a:lnTo>
                    <a:lnTo>
                      <a:pt x="10" y="312"/>
                    </a:lnTo>
                    <a:lnTo>
                      <a:pt x="4" y="289"/>
                    </a:lnTo>
                    <a:lnTo>
                      <a:pt x="1" y="266"/>
                    </a:lnTo>
                    <a:lnTo>
                      <a:pt x="0" y="240"/>
                    </a:lnTo>
                    <a:close/>
                  </a:path>
                </a:pathLst>
              </a:custGeom>
              <a:solidFill>
                <a:srgbClr val="49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09" name="Freeform 171"/>
              <p:cNvSpPr>
                <a:spLocks noChangeAspect="1"/>
              </p:cNvSpPr>
              <p:nvPr/>
            </p:nvSpPr>
            <p:spPr bwMode="auto">
              <a:xfrm rot="5400000">
                <a:off x="1695" y="961"/>
                <a:ext cx="891" cy="887"/>
              </a:xfrm>
              <a:custGeom>
                <a:avLst/>
                <a:gdLst>
                  <a:gd name="T0" fmla="*/ 155251 w 476"/>
                  <a:gd name="T1" fmla="*/ 31428175 h 474"/>
                  <a:gd name="T2" fmla="*/ 1517296 w 476"/>
                  <a:gd name="T3" fmla="*/ 24627510 h 474"/>
                  <a:gd name="T4" fmla="*/ 4135865 w 476"/>
                  <a:gd name="T5" fmla="*/ 18193738 h 474"/>
                  <a:gd name="T6" fmla="*/ 8202666 w 476"/>
                  <a:gd name="T7" fmla="*/ 12731747 h 474"/>
                  <a:gd name="T8" fmla="*/ 12791467 w 476"/>
                  <a:gd name="T9" fmla="*/ 7817874 h 474"/>
                  <a:gd name="T10" fmla="*/ 18444595 w 476"/>
                  <a:gd name="T11" fmla="*/ 4119836 h 474"/>
                  <a:gd name="T12" fmla="*/ 24916439 w 476"/>
                  <a:gd name="T13" fmla="*/ 1511998 h 474"/>
                  <a:gd name="T14" fmla="*/ 31761067 w 476"/>
                  <a:gd name="T15" fmla="*/ 154755 h 474"/>
                  <a:gd name="T16" fmla="*/ 38978805 w 476"/>
                  <a:gd name="T17" fmla="*/ 154755 h 474"/>
                  <a:gd name="T18" fmla="*/ 45932780 w 476"/>
                  <a:gd name="T19" fmla="*/ 1511998 h 474"/>
                  <a:gd name="T20" fmla="*/ 52291873 w 476"/>
                  <a:gd name="T21" fmla="*/ 4119836 h 474"/>
                  <a:gd name="T22" fmla="*/ 57792890 w 476"/>
                  <a:gd name="T23" fmla="*/ 7817874 h 474"/>
                  <a:gd name="T24" fmla="*/ 62716616 w 476"/>
                  <a:gd name="T25" fmla="*/ 12731747 h 474"/>
                  <a:gd name="T26" fmla="*/ 66465856 w 476"/>
                  <a:gd name="T27" fmla="*/ 18193738 h 474"/>
                  <a:gd name="T28" fmla="*/ 69176510 w 476"/>
                  <a:gd name="T29" fmla="*/ 24627510 h 474"/>
                  <a:gd name="T30" fmla="*/ 70582849 w 476"/>
                  <a:gd name="T31" fmla="*/ 31428175 h 474"/>
                  <a:gd name="T32" fmla="*/ 70582849 w 476"/>
                  <a:gd name="T33" fmla="*/ 38639457 h 474"/>
                  <a:gd name="T34" fmla="*/ 69176510 w 476"/>
                  <a:gd name="T35" fmla="*/ 45443254 h 474"/>
                  <a:gd name="T36" fmla="*/ 66465856 w 476"/>
                  <a:gd name="T37" fmla="*/ 51875810 h 474"/>
                  <a:gd name="T38" fmla="*/ 62716616 w 476"/>
                  <a:gd name="T39" fmla="*/ 57506439 h 474"/>
                  <a:gd name="T40" fmla="*/ 57792890 w 476"/>
                  <a:gd name="T41" fmla="*/ 62072253 h 474"/>
                  <a:gd name="T42" fmla="*/ 52291873 w 476"/>
                  <a:gd name="T43" fmla="*/ 66146683 h 474"/>
                  <a:gd name="T44" fmla="*/ 45932780 w 476"/>
                  <a:gd name="T45" fmla="*/ 68713555 h 474"/>
                  <a:gd name="T46" fmla="*/ 38978805 w 476"/>
                  <a:gd name="T47" fmla="*/ 70071263 h 474"/>
                  <a:gd name="T48" fmla="*/ 31761067 w 476"/>
                  <a:gd name="T49" fmla="*/ 70071263 h 474"/>
                  <a:gd name="T50" fmla="*/ 24916439 w 476"/>
                  <a:gd name="T51" fmla="*/ 68713555 h 474"/>
                  <a:gd name="T52" fmla="*/ 18444595 w 476"/>
                  <a:gd name="T53" fmla="*/ 66146683 h 474"/>
                  <a:gd name="T54" fmla="*/ 12791467 w 476"/>
                  <a:gd name="T55" fmla="*/ 62072253 h 474"/>
                  <a:gd name="T56" fmla="*/ 8202666 w 476"/>
                  <a:gd name="T57" fmla="*/ 57506439 h 474"/>
                  <a:gd name="T58" fmla="*/ 4135865 w 476"/>
                  <a:gd name="T59" fmla="*/ 51875810 h 474"/>
                  <a:gd name="T60" fmla="*/ 1517296 w 476"/>
                  <a:gd name="T61" fmla="*/ 45443254 h 474"/>
                  <a:gd name="T62" fmla="*/ 155251 w 476"/>
                  <a:gd name="T63" fmla="*/ 38639457 h 4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76" h="474">
                    <a:moveTo>
                      <a:pt x="0" y="237"/>
                    </a:moveTo>
                    <a:lnTo>
                      <a:pt x="1" y="212"/>
                    </a:lnTo>
                    <a:lnTo>
                      <a:pt x="4" y="190"/>
                    </a:lnTo>
                    <a:lnTo>
                      <a:pt x="10" y="166"/>
                    </a:lnTo>
                    <a:lnTo>
                      <a:pt x="19" y="144"/>
                    </a:lnTo>
                    <a:lnTo>
                      <a:pt x="28" y="123"/>
                    </a:lnTo>
                    <a:lnTo>
                      <a:pt x="40" y="104"/>
                    </a:lnTo>
                    <a:lnTo>
                      <a:pt x="55" y="86"/>
                    </a:lnTo>
                    <a:lnTo>
                      <a:pt x="69" y="68"/>
                    </a:lnTo>
                    <a:lnTo>
                      <a:pt x="86" y="53"/>
                    </a:lnTo>
                    <a:lnTo>
                      <a:pt x="105" y="40"/>
                    </a:lnTo>
                    <a:lnTo>
                      <a:pt x="124" y="28"/>
                    </a:lnTo>
                    <a:lnTo>
                      <a:pt x="145" y="18"/>
                    </a:lnTo>
                    <a:lnTo>
                      <a:pt x="167" y="10"/>
                    </a:lnTo>
                    <a:lnTo>
                      <a:pt x="189" y="4"/>
                    </a:lnTo>
                    <a:lnTo>
                      <a:pt x="213" y="1"/>
                    </a:lnTo>
                    <a:lnTo>
                      <a:pt x="237" y="0"/>
                    </a:lnTo>
                    <a:lnTo>
                      <a:pt x="262" y="1"/>
                    </a:lnTo>
                    <a:lnTo>
                      <a:pt x="284" y="4"/>
                    </a:lnTo>
                    <a:lnTo>
                      <a:pt x="308" y="10"/>
                    </a:lnTo>
                    <a:lnTo>
                      <a:pt x="329" y="18"/>
                    </a:lnTo>
                    <a:lnTo>
                      <a:pt x="351" y="28"/>
                    </a:lnTo>
                    <a:lnTo>
                      <a:pt x="370" y="40"/>
                    </a:lnTo>
                    <a:lnTo>
                      <a:pt x="388" y="53"/>
                    </a:lnTo>
                    <a:lnTo>
                      <a:pt x="406" y="68"/>
                    </a:lnTo>
                    <a:lnTo>
                      <a:pt x="421" y="86"/>
                    </a:lnTo>
                    <a:lnTo>
                      <a:pt x="434" y="104"/>
                    </a:lnTo>
                    <a:lnTo>
                      <a:pt x="446" y="123"/>
                    </a:lnTo>
                    <a:lnTo>
                      <a:pt x="456" y="144"/>
                    </a:lnTo>
                    <a:lnTo>
                      <a:pt x="464" y="166"/>
                    </a:lnTo>
                    <a:lnTo>
                      <a:pt x="470" y="190"/>
                    </a:lnTo>
                    <a:lnTo>
                      <a:pt x="474" y="212"/>
                    </a:lnTo>
                    <a:lnTo>
                      <a:pt x="476" y="237"/>
                    </a:lnTo>
                    <a:lnTo>
                      <a:pt x="474" y="261"/>
                    </a:lnTo>
                    <a:lnTo>
                      <a:pt x="470" y="284"/>
                    </a:lnTo>
                    <a:lnTo>
                      <a:pt x="464" y="307"/>
                    </a:lnTo>
                    <a:lnTo>
                      <a:pt x="456" y="329"/>
                    </a:lnTo>
                    <a:lnTo>
                      <a:pt x="446" y="350"/>
                    </a:lnTo>
                    <a:lnTo>
                      <a:pt x="434" y="369"/>
                    </a:lnTo>
                    <a:lnTo>
                      <a:pt x="421" y="388"/>
                    </a:lnTo>
                    <a:lnTo>
                      <a:pt x="406" y="404"/>
                    </a:lnTo>
                    <a:lnTo>
                      <a:pt x="388" y="419"/>
                    </a:lnTo>
                    <a:lnTo>
                      <a:pt x="370" y="434"/>
                    </a:lnTo>
                    <a:lnTo>
                      <a:pt x="351" y="446"/>
                    </a:lnTo>
                    <a:lnTo>
                      <a:pt x="329" y="455"/>
                    </a:lnTo>
                    <a:lnTo>
                      <a:pt x="308" y="464"/>
                    </a:lnTo>
                    <a:lnTo>
                      <a:pt x="284" y="470"/>
                    </a:lnTo>
                    <a:lnTo>
                      <a:pt x="262" y="473"/>
                    </a:lnTo>
                    <a:lnTo>
                      <a:pt x="237" y="474"/>
                    </a:lnTo>
                    <a:lnTo>
                      <a:pt x="213" y="473"/>
                    </a:lnTo>
                    <a:lnTo>
                      <a:pt x="189" y="470"/>
                    </a:lnTo>
                    <a:lnTo>
                      <a:pt x="167" y="464"/>
                    </a:lnTo>
                    <a:lnTo>
                      <a:pt x="145" y="455"/>
                    </a:lnTo>
                    <a:lnTo>
                      <a:pt x="124" y="446"/>
                    </a:lnTo>
                    <a:lnTo>
                      <a:pt x="105" y="434"/>
                    </a:lnTo>
                    <a:lnTo>
                      <a:pt x="86" y="419"/>
                    </a:lnTo>
                    <a:lnTo>
                      <a:pt x="69" y="404"/>
                    </a:lnTo>
                    <a:lnTo>
                      <a:pt x="55" y="388"/>
                    </a:lnTo>
                    <a:lnTo>
                      <a:pt x="40" y="369"/>
                    </a:lnTo>
                    <a:lnTo>
                      <a:pt x="28" y="350"/>
                    </a:lnTo>
                    <a:lnTo>
                      <a:pt x="19" y="329"/>
                    </a:lnTo>
                    <a:lnTo>
                      <a:pt x="10" y="307"/>
                    </a:lnTo>
                    <a:lnTo>
                      <a:pt x="4" y="284"/>
                    </a:lnTo>
                    <a:lnTo>
                      <a:pt x="1" y="261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4C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0" name="Freeform 172"/>
              <p:cNvSpPr>
                <a:spLocks noChangeAspect="1"/>
              </p:cNvSpPr>
              <p:nvPr/>
            </p:nvSpPr>
            <p:spPr bwMode="auto">
              <a:xfrm rot="5400000">
                <a:off x="1705" y="955"/>
                <a:ext cx="880" cy="876"/>
              </a:xfrm>
              <a:custGeom>
                <a:avLst/>
                <a:gdLst>
                  <a:gd name="T0" fmla="*/ 155620 w 470"/>
                  <a:gd name="T1" fmla="*/ 31282364 h 468"/>
                  <a:gd name="T2" fmla="*/ 1672721 w 470"/>
                  <a:gd name="T3" fmla="*/ 24433079 h 468"/>
                  <a:gd name="T4" fmla="*/ 4313713 w 470"/>
                  <a:gd name="T5" fmla="*/ 18325194 h 468"/>
                  <a:gd name="T6" fmla="*/ 8076739 w 470"/>
                  <a:gd name="T7" fmla="*/ 12787281 h 468"/>
                  <a:gd name="T8" fmla="*/ 12864726 w 470"/>
                  <a:gd name="T9" fmla="*/ 7859041 h 468"/>
                  <a:gd name="T10" fmla="*/ 18409233 w 470"/>
                  <a:gd name="T11" fmla="*/ 4133732 h 468"/>
                  <a:gd name="T12" fmla="*/ 24577821 w 470"/>
                  <a:gd name="T13" fmla="*/ 1516884 h 468"/>
                  <a:gd name="T14" fmla="*/ 31434091 w 470"/>
                  <a:gd name="T15" fmla="*/ 155052 h 468"/>
                  <a:gd name="T16" fmla="*/ 38781205 w 470"/>
                  <a:gd name="T17" fmla="*/ 155052 h 468"/>
                  <a:gd name="T18" fmla="*/ 45666862 w 470"/>
                  <a:gd name="T19" fmla="*/ 1516884 h 468"/>
                  <a:gd name="T20" fmla="*/ 51984045 w 470"/>
                  <a:gd name="T21" fmla="*/ 4133732 h 468"/>
                  <a:gd name="T22" fmla="*/ 57484407 w 470"/>
                  <a:gd name="T23" fmla="*/ 7859041 h 468"/>
                  <a:gd name="T24" fmla="*/ 62316897 w 470"/>
                  <a:gd name="T25" fmla="*/ 12787281 h 468"/>
                  <a:gd name="T26" fmla="*/ 66202082 w 470"/>
                  <a:gd name="T27" fmla="*/ 18325194 h 468"/>
                  <a:gd name="T28" fmla="*/ 68687524 w 470"/>
                  <a:gd name="T29" fmla="*/ 24433079 h 468"/>
                  <a:gd name="T30" fmla="*/ 70058043 w 470"/>
                  <a:gd name="T31" fmla="*/ 31282364 h 468"/>
                  <a:gd name="T32" fmla="*/ 70058043 w 470"/>
                  <a:gd name="T33" fmla="*/ 38415885 h 468"/>
                  <a:gd name="T34" fmla="*/ 68687524 w 470"/>
                  <a:gd name="T35" fmla="*/ 45247401 h 468"/>
                  <a:gd name="T36" fmla="*/ 66202082 w 470"/>
                  <a:gd name="T37" fmla="*/ 51383111 h 468"/>
                  <a:gd name="T38" fmla="*/ 62316897 w 470"/>
                  <a:gd name="T39" fmla="*/ 57196168 h 468"/>
                  <a:gd name="T40" fmla="*/ 57484407 w 470"/>
                  <a:gd name="T41" fmla="*/ 61803657 h 468"/>
                  <a:gd name="T42" fmla="*/ 51984045 w 470"/>
                  <a:gd name="T43" fmla="*/ 65527037 h 468"/>
                  <a:gd name="T44" fmla="*/ 45666862 w 470"/>
                  <a:gd name="T45" fmla="*/ 68164755 h 468"/>
                  <a:gd name="T46" fmla="*/ 38781205 w 470"/>
                  <a:gd name="T47" fmla="*/ 69698240 h 468"/>
                  <a:gd name="T48" fmla="*/ 31434091 w 470"/>
                  <a:gd name="T49" fmla="*/ 69698240 h 468"/>
                  <a:gd name="T50" fmla="*/ 24577821 w 470"/>
                  <a:gd name="T51" fmla="*/ 68164755 h 468"/>
                  <a:gd name="T52" fmla="*/ 18409233 w 470"/>
                  <a:gd name="T53" fmla="*/ 65527037 h 468"/>
                  <a:gd name="T54" fmla="*/ 12864726 w 470"/>
                  <a:gd name="T55" fmla="*/ 61803657 h 468"/>
                  <a:gd name="T56" fmla="*/ 8076739 w 470"/>
                  <a:gd name="T57" fmla="*/ 57196168 h 468"/>
                  <a:gd name="T58" fmla="*/ 4313713 w 470"/>
                  <a:gd name="T59" fmla="*/ 51383111 h 468"/>
                  <a:gd name="T60" fmla="*/ 1672721 w 470"/>
                  <a:gd name="T61" fmla="*/ 45247401 h 468"/>
                  <a:gd name="T62" fmla="*/ 155620 w 470"/>
                  <a:gd name="T63" fmla="*/ 38415885 h 4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70" h="468">
                    <a:moveTo>
                      <a:pt x="0" y="234"/>
                    </a:moveTo>
                    <a:lnTo>
                      <a:pt x="1" y="210"/>
                    </a:lnTo>
                    <a:lnTo>
                      <a:pt x="6" y="187"/>
                    </a:lnTo>
                    <a:lnTo>
                      <a:pt x="11" y="164"/>
                    </a:lnTo>
                    <a:lnTo>
                      <a:pt x="19" y="144"/>
                    </a:lnTo>
                    <a:lnTo>
                      <a:pt x="29" y="123"/>
                    </a:lnTo>
                    <a:lnTo>
                      <a:pt x="40" y="104"/>
                    </a:lnTo>
                    <a:lnTo>
                      <a:pt x="54" y="86"/>
                    </a:lnTo>
                    <a:lnTo>
                      <a:pt x="69" y="68"/>
                    </a:lnTo>
                    <a:lnTo>
                      <a:pt x="86" y="53"/>
                    </a:lnTo>
                    <a:lnTo>
                      <a:pt x="103" y="40"/>
                    </a:lnTo>
                    <a:lnTo>
                      <a:pt x="123" y="28"/>
                    </a:lnTo>
                    <a:lnTo>
                      <a:pt x="143" y="18"/>
                    </a:lnTo>
                    <a:lnTo>
                      <a:pt x="164" y="10"/>
                    </a:lnTo>
                    <a:lnTo>
                      <a:pt x="188" y="4"/>
                    </a:lnTo>
                    <a:lnTo>
                      <a:pt x="210" y="1"/>
                    </a:lnTo>
                    <a:lnTo>
                      <a:pt x="235" y="0"/>
                    </a:lnTo>
                    <a:lnTo>
                      <a:pt x="259" y="1"/>
                    </a:lnTo>
                    <a:lnTo>
                      <a:pt x="281" y="4"/>
                    </a:lnTo>
                    <a:lnTo>
                      <a:pt x="305" y="10"/>
                    </a:lnTo>
                    <a:lnTo>
                      <a:pt x="326" y="18"/>
                    </a:lnTo>
                    <a:lnTo>
                      <a:pt x="347" y="28"/>
                    </a:lnTo>
                    <a:lnTo>
                      <a:pt x="366" y="40"/>
                    </a:lnTo>
                    <a:lnTo>
                      <a:pt x="384" y="53"/>
                    </a:lnTo>
                    <a:lnTo>
                      <a:pt x="400" y="68"/>
                    </a:lnTo>
                    <a:lnTo>
                      <a:pt x="416" y="86"/>
                    </a:lnTo>
                    <a:lnTo>
                      <a:pt x="430" y="104"/>
                    </a:lnTo>
                    <a:lnTo>
                      <a:pt x="442" y="123"/>
                    </a:lnTo>
                    <a:lnTo>
                      <a:pt x="450" y="144"/>
                    </a:lnTo>
                    <a:lnTo>
                      <a:pt x="459" y="164"/>
                    </a:lnTo>
                    <a:lnTo>
                      <a:pt x="465" y="187"/>
                    </a:lnTo>
                    <a:lnTo>
                      <a:pt x="468" y="210"/>
                    </a:lnTo>
                    <a:lnTo>
                      <a:pt x="470" y="234"/>
                    </a:lnTo>
                    <a:lnTo>
                      <a:pt x="468" y="258"/>
                    </a:lnTo>
                    <a:lnTo>
                      <a:pt x="465" y="281"/>
                    </a:lnTo>
                    <a:lnTo>
                      <a:pt x="459" y="304"/>
                    </a:lnTo>
                    <a:lnTo>
                      <a:pt x="450" y="326"/>
                    </a:lnTo>
                    <a:lnTo>
                      <a:pt x="442" y="345"/>
                    </a:lnTo>
                    <a:lnTo>
                      <a:pt x="430" y="366"/>
                    </a:lnTo>
                    <a:lnTo>
                      <a:pt x="416" y="384"/>
                    </a:lnTo>
                    <a:lnTo>
                      <a:pt x="400" y="400"/>
                    </a:lnTo>
                    <a:lnTo>
                      <a:pt x="384" y="415"/>
                    </a:lnTo>
                    <a:lnTo>
                      <a:pt x="366" y="428"/>
                    </a:lnTo>
                    <a:lnTo>
                      <a:pt x="347" y="440"/>
                    </a:lnTo>
                    <a:lnTo>
                      <a:pt x="326" y="450"/>
                    </a:lnTo>
                    <a:lnTo>
                      <a:pt x="305" y="458"/>
                    </a:lnTo>
                    <a:lnTo>
                      <a:pt x="281" y="464"/>
                    </a:lnTo>
                    <a:lnTo>
                      <a:pt x="259" y="468"/>
                    </a:lnTo>
                    <a:lnTo>
                      <a:pt x="235" y="468"/>
                    </a:lnTo>
                    <a:lnTo>
                      <a:pt x="210" y="468"/>
                    </a:lnTo>
                    <a:lnTo>
                      <a:pt x="188" y="464"/>
                    </a:lnTo>
                    <a:lnTo>
                      <a:pt x="164" y="458"/>
                    </a:lnTo>
                    <a:lnTo>
                      <a:pt x="143" y="450"/>
                    </a:lnTo>
                    <a:lnTo>
                      <a:pt x="123" y="440"/>
                    </a:lnTo>
                    <a:lnTo>
                      <a:pt x="103" y="428"/>
                    </a:lnTo>
                    <a:lnTo>
                      <a:pt x="86" y="415"/>
                    </a:lnTo>
                    <a:lnTo>
                      <a:pt x="69" y="400"/>
                    </a:lnTo>
                    <a:lnTo>
                      <a:pt x="54" y="384"/>
                    </a:lnTo>
                    <a:lnTo>
                      <a:pt x="40" y="366"/>
                    </a:lnTo>
                    <a:lnTo>
                      <a:pt x="29" y="345"/>
                    </a:lnTo>
                    <a:lnTo>
                      <a:pt x="19" y="326"/>
                    </a:lnTo>
                    <a:lnTo>
                      <a:pt x="11" y="304"/>
                    </a:lnTo>
                    <a:lnTo>
                      <a:pt x="6" y="281"/>
                    </a:lnTo>
                    <a:lnTo>
                      <a:pt x="1" y="258"/>
                    </a:lnTo>
                    <a:lnTo>
                      <a:pt x="0" y="234"/>
                    </a:lnTo>
                    <a:close/>
                  </a:path>
                </a:pathLst>
              </a:custGeom>
              <a:solidFill>
                <a:srgbClr val="4C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1" name="Freeform 173"/>
              <p:cNvSpPr>
                <a:spLocks noChangeAspect="1"/>
              </p:cNvSpPr>
              <p:nvPr/>
            </p:nvSpPr>
            <p:spPr bwMode="auto">
              <a:xfrm rot="5400000">
                <a:off x="1697" y="969"/>
                <a:ext cx="866" cy="869"/>
              </a:xfrm>
              <a:custGeom>
                <a:avLst/>
                <a:gdLst>
                  <a:gd name="T0" fmla="*/ 288380 w 463"/>
                  <a:gd name="T1" fmla="*/ 31413086 h 464"/>
                  <a:gd name="T2" fmla="*/ 1501532 w 463"/>
                  <a:gd name="T3" fmla="*/ 24485865 h 464"/>
                  <a:gd name="T4" fmla="*/ 4066469 w 463"/>
                  <a:gd name="T5" fmla="*/ 18236620 h 464"/>
                  <a:gd name="T6" fmla="*/ 7605966 w 463"/>
                  <a:gd name="T7" fmla="*/ 12625506 h 464"/>
                  <a:gd name="T8" fmla="*/ 12476069 w 463"/>
                  <a:gd name="T9" fmla="*/ 7930825 h 464"/>
                  <a:gd name="T10" fmla="*/ 17889370 w 463"/>
                  <a:gd name="T11" fmla="*/ 4175013 h 464"/>
                  <a:gd name="T12" fmla="*/ 23815352 w 463"/>
                  <a:gd name="T13" fmla="*/ 1527393 h 464"/>
                  <a:gd name="T14" fmla="*/ 30556066 w 463"/>
                  <a:gd name="T15" fmla="*/ 156220 h 464"/>
                  <a:gd name="T16" fmla="*/ 37431071 w 463"/>
                  <a:gd name="T17" fmla="*/ 156220 h 464"/>
                  <a:gd name="T18" fmla="*/ 44203253 w 463"/>
                  <a:gd name="T19" fmla="*/ 1527393 h 464"/>
                  <a:gd name="T20" fmla="*/ 50060677 w 463"/>
                  <a:gd name="T21" fmla="*/ 4175013 h 464"/>
                  <a:gd name="T22" fmla="*/ 55500446 w 463"/>
                  <a:gd name="T23" fmla="*/ 7930825 h 464"/>
                  <a:gd name="T24" fmla="*/ 60355343 w 463"/>
                  <a:gd name="T25" fmla="*/ 12625506 h 464"/>
                  <a:gd name="T26" fmla="*/ 63924579 w 463"/>
                  <a:gd name="T27" fmla="*/ 18236620 h 464"/>
                  <a:gd name="T28" fmla="*/ 66304330 w 463"/>
                  <a:gd name="T29" fmla="*/ 24485865 h 464"/>
                  <a:gd name="T30" fmla="*/ 67985521 w 463"/>
                  <a:gd name="T31" fmla="*/ 31413086 h 464"/>
                  <a:gd name="T32" fmla="*/ 67985521 w 463"/>
                  <a:gd name="T33" fmla="*/ 38485508 h 464"/>
                  <a:gd name="T34" fmla="*/ 66304330 w 463"/>
                  <a:gd name="T35" fmla="*/ 45310834 h 464"/>
                  <a:gd name="T36" fmla="*/ 63924579 w 463"/>
                  <a:gd name="T37" fmla="*/ 51476108 h 464"/>
                  <a:gd name="T38" fmla="*/ 60355343 w 463"/>
                  <a:gd name="T39" fmla="*/ 57066003 h 464"/>
                  <a:gd name="T40" fmla="*/ 55500446 w 463"/>
                  <a:gd name="T41" fmla="*/ 61705583 h 464"/>
                  <a:gd name="T42" fmla="*/ 50060677 w 463"/>
                  <a:gd name="T43" fmla="*/ 65643970 h 464"/>
                  <a:gd name="T44" fmla="*/ 44203253 w 463"/>
                  <a:gd name="T45" fmla="*/ 68140790 h 464"/>
                  <a:gd name="T46" fmla="*/ 37431071 w 463"/>
                  <a:gd name="T47" fmla="*/ 69511939 h 464"/>
                  <a:gd name="T48" fmla="*/ 30556066 w 463"/>
                  <a:gd name="T49" fmla="*/ 69511939 h 464"/>
                  <a:gd name="T50" fmla="*/ 23815352 w 463"/>
                  <a:gd name="T51" fmla="*/ 68140790 h 464"/>
                  <a:gd name="T52" fmla="*/ 17889370 w 463"/>
                  <a:gd name="T53" fmla="*/ 65643970 h 464"/>
                  <a:gd name="T54" fmla="*/ 12476069 w 463"/>
                  <a:gd name="T55" fmla="*/ 61705583 h 464"/>
                  <a:gd name="T56" fmla="*/ 7605966 w 463"/>
                  <a:gd name="T57" fmla="*/ 57066003 h 464"/>
                  <a:gd name="T58" fmla="*/ 4066469 w 463"/>
                  <a:gd name="T59" fmla="*/ 51476108 h 464"/>
                  <a:gd name="T60" fmla="*/ 1501532 w 463"/>
                  <a:gd name="T61" fmla="*/ 45310834 h 464"/>
                  <a:gd name="T62" fmla="*/ 288380 w 463"/>
                  <a:gd name="T63" fmla="*/ 38485508 h 4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63" h="464">
                    <a:moveTo>
                      <a:pt x="0" y="232"/>
                    </a:moveTo>
                    <a:lnTo>
                      <a:pt x="2" y="209"/>
                    </a:lnTo>
                    <a:lnTo>
                      <a:pt x="5" y="185"/>
                    </a:lnTo>
                    <a:lnTo>
                      <a:pt x="10" y="163"/>
                    </a:lnTo>
                    <a:lnTo>
                      <a:pt x="18" y="142"/>
                    </a:lnTo>
                    <a:lnTo>
                      <a:pt x="28" y="121"/>
                    </a:lnTo>
                    <a:lnTo>
                      <a:pt x="39" y="102"/>
                    </a:lnTo>
                    <a:lnTo>
                      <a:pt x="52" y="84"/>
                    </a:lnTo>
                    <a:lnTo>
                      <a:pt x="68" y="68"/>
                    </a:lnTo>
                    <a:lnTo>
                      <a:pt x="85" y="53"/>
                    </a:lnTo>
                    <a:lnTo>
                      <a:pt x="102" y="40"/>
                    </a:lnTo>
                    <a:lnTo>
                      <a:pt x="122" y="28"/>
                    </a:lnTo>
                    <a:lnTo>
                      <a:pt x="141" y="19"/>
                    </a:lnTo>
                    <a:lnTo>
                      <a:pt x="162" y="10"/>
                    </a:lnTo>
                    <a:lnTo>
                      <a:pt x="184" y="4"/>
                    </a:lnTo>
                    <a:lnTo>
                      <a:pt x="208" y="1"/>
                    </a:lnTo>
                    <a:lnTo>
                      <a:pt x="231" y="0"/>
                    </a:lnTo>
                    <a:lnTo>
                      <a:pt x="255" y="1"/>
                    </a:lnTo>
                    <a:lnTo>
                      <a:pt x="277" y="4"/>
                    </a:lnTo>
                    <a:lnTo>
                      <a:pt x="301" y="10"/>
                    </a:lnTo>
                    <a:lnTo>
                      <a:pt x="322" y="19"/>
                    </a:lnTo>
                    <a:lnTo>
                      <a:pt x="341" y="28"/>
                    </a:lnTo>
                    <a:lnTo>
                      <a:pt x="360" y="40"/>
                    </a:lnTo>
                    <a:lnTo>
                      <a:pt x="378" y="53"/>
                    </a:lnTo>
                    <a:lnTo>
                      <a:pt x="396" y="68"/>
                    </a:lnTo>
                    <a:lnTo>
                      <a:pt x="411" y="84"/>
                    </a:lnTo>
                    <a:lnTo>
                      <a:pt x="424" y="102"/>
                    </a:lnTo>
                    <a:lnTo>
                      <a:pt x="435" y="121"/>
                    </a:lnTo>
                    <a:lnTo>
                      <a:pt x="445" y="142"/>
                    </a:lnTo>
                    <a:lnTo>
                      <a:pt x="452" y="163"/>
                    </a:lnTo>
                    <a:lnTo>
                      <a:pt x="458" y="185"/>
                    </a:lnTo>
                    <a:lnTo>
                      <a:pt x="463" y="209"/>
                    </a:lnTo>
                    <a:lnTo>
                      <a:pt x="463" y="232"/>
                    </a:lnTo>
                    <a:lnTo>
                      <a:pt x="463" y="256"/>
                    </a:lnTo>
                    <a:lnTo>
                      <a:pt x="458" y="278"/>
                    </a:lnTo>
                    <a:lnTo>
                      <a:pt x="452" y="301"/>
                    </a:lnTo>
                    <a:lnTo>
                      <a:pt x="445" y="321"/>
                    </a:lnTo>
                    <a:lnTo>
                      <a:pt x="435" y="342"/>
                    </a:lnTo>
                    <a:lnTo>
                      <a:pt x="424" y="361"/>
                    </a:lnTo>
                    <a:lnTo>
                      <a:pt x="411" y="379"/>
                    </a:lnTo>
                    <a:lnTo>
                      <a:pt x="396" y="396"/>
                    </a:lnTo>
                    <a:lnTo>
                      <a:pt x="378" y="410"/>
                    </a:lnTo>
                    <a:lnTo>
                      <a:pt x="360" y="424"/>
                    </a:lnTo>
                    <a:lnTo>
                      <a:pt x="341" y="436"/>
                    </a:lnTo>
                    <a:lnTo>
                      <a:pt x="322" y="446"/>
                    </a:lnTo>
                    <a:lnTo>
                      <a:pt x="301" y="453"/>
                    </a:lnTo>
                    <a:lnTo>
                      <a:pt x="277" y="459"/>
                    </a:lnTo>
                    <a:lnTo>
                      <a:pt x="255" y="462"/>
                    </a:lnTo>
                    <a:lnTo>
                      <a:pt x="231" y="464"/>
                    </a:lnTo>
                    <a:lnTo>
                      <a:pt x="208" y="462"/>
                    </a:lnTo>
                    <a:lnTo>
                      <a:pt x="184" y="459"/>
                    </a:lnTo>
                    <a:lnTo>
                      <a:pt x="162" y="453"/>
                    </a:lnTo>
                    <a:lnTo>
                      <a:pt x="141" y="446"/>
                    </a:lnTo>
                    <a:lnTo>
                      <a:pt x="122" y="436"/>
                    </a:lnTo>
                    <a:lnTo>
                      <a:pt x="102" y="424"/>
                    </a:lnTo>
                    <a:lnTo>
                      <a:pt x="85" y="410"/>
                    </a:lnTo>
                    <a:lnTo>
                      <a:pt x="68" y="396"/>
                    </a:lnTo>
                    <a:lnTo>
                      <a:pt x="52" y="379"/>
                    </a:lnTo>
                    <a:lnTo>
                      <a:pt x="39" y="361"/>
                    </a:lnTo>
                    <a:lnTo>
                      <a:pt x="28" y="342"/>
                    </a:lnTo>
                    <a:lnTo>
                      <a:pt x="18" y="321"/>
                    </a:lnTo>
                    <a:lnTo>
                      <a:pt x="10" y="301"/>
                    </a:lnTo>
                    <a:lnTo>
                      <a:pt x="5" y="278"/>
                    </a:lnTo>
                    <a:lnTo>
                      <a:pt x="2" y="256"/>
                    </a:lnTo>
                    <a:lnTo>
                      <a:pt x="0" y="232"/>
                    </a:lnTo>
                    <a:close/>
                  </a:path>
                </a:pathLst>
              </a:custGeom>
              <a:solidFill>
                <a:srgbClr val="4F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2" name="Freeform 174"/>
              <p:cNvSpPr>
                <a:spLocks noChangeAspect="1"/>
              </p:cNvSpPr>
              <p:nvPr/>
            </p:nvSpPr>
            <p:spPr bwMode="auto">
              <a:xfrm rot="5400000">
                <a:off x="1706" y="978"/>
                <a:ext cx="857" cy="857"/>
              </a:xfrm>
              <a:custGeom>
                <a:avLst/>
                <a:gdLst>
                  <a:gd name="T0" fmla="*/ 289307 w 458"/>
                  <a:gd name="T1" fmla="*/ 30383614 h 458"/>
                  <a:gd name="T2" fmla="*/ 1510118 w 458"/>
                  <a:gd name="T3" fmla="*/ 23621143 h 458"/>
                  <a:gd name="T4" fmla="*/ 4115900 w 458"/>
                  <a:gd name="T5" fmla="*/ 17622585 h 458"/>
                  <a:gd name="T6" fmla="*/ 7701586 w 458"/>
                  <a:gd name="T7" fmla="*/ 12263752 h 458"/>
                  <a:gd name="T8" fmla="*/ 12263752 w 458"/>
                  <a:gd name="T9" fmla="*/ 7701586 h 458"/>
                  <a:gd name="T10" fmla="*/ 17791883 w 458"/>
                  <a:gd name="T11" fmla="*/ 4020187 h 458"/>
                  <a:gd name="T12" fmla="*/ 23621143 w 458"/>
                  <a:gd name="T13" fmla="*/ 1651387 h 458"/>
                  <a:gd name="T14" fmla="*/ 30416186 w 458"/>
                  <a:gd name="T15" fmla="*/ 289307 h 458"/>
                  <a:gd name="T16" fmla="*/ 37312145 w 458"/>
                  <a:gd name="T17" fmla="*/ 289307 h 458"/>
                  <a:gd name="T18" fmla="*/ 43948592 w 458"/>
                  <a:gd name="T19" fmla="*/ 1651387 h 458"/>
                  <a:gd name="T20" fmla="*/ 50005059 w 458"/>
                  <a:gd name="T21" fmla="*/ 4020187 h 458"/>
                  <a:gd name="T22" fmla="*/ 55356545 w 458"/>
                  <a:gd name="T23" fmla="*/ 7701586 h 458"/>
                  <a:gd name="T24" fmla="*/ 59919752 w 458"/>
                  <a:gd name="T25" fmla="*/ 12263752 h 458"/>
                  <a:gd name="T26" fmla="*/ 63650634 w 458"/>
                  <a:gd name="T27" fmla="*/ 17622585 h 458"/>
                  <a:gd name="T28" fmla="*/ 66271071 w 458"/>
                  <a:gd name="T29" fmla="*/ 23621143 h 458"/>
                  <a:gd name="T30" fmla="*/ 67617525 w 458"/>
                  <a:gd name="T31" fmla="*/ 30383614 h 458"/>
                  <a:gd name="T32" fmla="*/ 67617525 w 458"/>
                  <a:gd name="T33" fmla="*/ 37312145 h 458"/>
                  <a:gd name="T34" fmla="*/ 66271071 w 458"/>
                  <a:gd name="T35" fmla="*/ 43948592 h 458"/>
                  <a:gd name="T36" fmla="*/ 63650634 w 458"/>
                  <a:gd name="T37" fmla="*/ 50005059 h 458"/>
                  <a:gd name="T38" fmla="*/ 59919752 w 458"/>
                  <a:gd name="T39" fmla="*/ 55356545 h 458"/>
                  <a:gd name="T40" fmla="*/ 55356545 w 458"/>
                  <a:gd name="T41" fmla="*/ 59919752 h 458"/>
                  <a:gd name="T42" fmla="*/ 50005059 w 458"/>
                  <a:gd name="T43" fmla="*/ 63650634 h 458"/>
                  <a:gd name="T44" fmla="*/ 43948592 w 458"/>
                  <a:gd name="T45" fmla="*/ 66271071 h 458"/>
                  <a:gd name="T46" fmla="*/ 37312145 w 458"/>
                  <a:gd name="T47" fmla="*/ 67617525 h 458"/>
                  <a:gd name="T48" fmla="*/ 30416186 w 458"/>
                  <a:gd name="T49" fmla="*/ 67617525 h 458"/>
                  <a:gd name="T50" fmla="*/ 23621143 w 458"/>
                  <a:gd name="T51" fmla="*/ 66271071 h 458"/>
                  <a:gd name="T52" fmla="*/ 17791883 w 458"/>
                  <a:gd name="T53" fmla="*/ 63650634 h 458"/>
                  <a:gd name="T54" fmla="*/ 12263752 w 458"/>
                  <a:gd name="T55" fmla="*/ 59919752 h 458"/>
                  <a:gd name="T56" fmla="*/ 7701586 w 458"/>
                  <a:gd name="T57" fmla="*/ 55356545 h 458"/>
                  <a:gd name="T58" fmla="*/ 4115900 w 458"/>
                  <a:gd name="T59" fmla="*/ 50005059 h 458"/>
                  <a:gd name="T60" fmla="*/ 1510118 w 458"/>
                  <a:gd name="T61" fmla="*/ 43948592 h 458"/>
                  <a:gd name="T62" fmla="*/ 289307 w 458"/>
                  <a:gd name="T63" fmla="*/ 37312145 h 4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58" h="458">
                    <a:moveTo>
                      <a:pt x="0" y="228"/>
                    </a:moveTo>
                    <a:lnTo>
                      <a:pt x="2" y="205"/>
                    </a:lnTo>
                    <a:lnTo>
                      <a:pt x="4" y="182"/>
                    </a:lnTo>
                    <a:lnTo>
                      <a:pt x="10" y="160"/>
                    </a:lnTo>
                    <a:lnTo>
                      <a:pt x="18" y="140"/>
                    </a:lnTo>
                    <a:lnTo>
                      <a:pt x="28" y="119"/>
                    </a:lnTo>
                    <a:lnTo>
                      <a:pt x="39" y="101"/>
                    </a:lnTo>
                    <a:lnTo>
                      <a:pt x="52" y="83"/>
                    </a:lnTo>
                    <a:lnTo>
                      <a:pt x="67" y="67"/>
                    </a:lnTo>
                    <a:lnTo>
                      <a:pt x="83" y="52"/>
                    </a:lnTo>
                    <a:lnTo>
                      <a:pt x="101" y="39"/>
                    </a:lnTo>
                    <a:lnTo>
                      <a:pt x="120" y="27"/>
                    </a:lnTo>
                    <a:lnTo>
                      <a:pt x="139" y="18"/>
                    </a:lnTo>
                    <a:lnTo>
                      <a:pt x="160" y="11"/>
                    </a:lnTo>
                    <a:lnTo>
                      <a:pt x="182" y="5"/>
                    </a:lnTo>
                    <a:lnTo>
                      <a:pt x="206" y="2"/>
                    </a:lnTo>
                    <a:lnTo>
                      <a:pt x="228" y="0"/>
                    </a:lnTo>
                    <a:lnTo>
                      <a:pt x="252" y="2"/>
                    </a:lnTo>
                    <a:lnTo>
                      <a:pt x="274" y="5"/>
                    </a:lnTo>
                    <a:lnTo>
                      <a:pt x="297" y="11"/>
                    </a:lnTo>
                    <a:lnTo>
                      <a:pt x="317" y="18"/>
                    </a:lnTo>
                    <a:lnTo>
                      <a:pt x="338" y="27"/>
                    </a:lnTo>
                    <a:lnTo>
                      <a:pt x="357" y="39"/>
                    </a:lnTo>
                    <a:lnTo>
                      <a:pt x="374" y="52"/>
                    </a:lnTo>
                    <a:lnTo>
                      <a:pt x="390" y="67"/>
                    </a:lnTo>
                    <a:lnTo>
                      <a:pt x="405" y="83"/>
                    </a:lnTo>
                    <a:lnTo>
                      <a:pt x="418" y="101"/>
                    </a:lnTo>
                    <a:lnTo>
                      <a:pt x="430" y="119"/>
                    </a:lnTo>
                    <a:lnTo>
                      <a:pt x="441" y="140"/>
                    </a:lnTo>
                    <a:lnTo>
                      <a:pt x="448" y="160"/>
                    </a:lnTo>
                    <a:lnTo>
                      <a:pt x="454" y="182"/>
                    </a:lnTo>
                    <a:lnTo>
                      <a:pt x="457" y="205"/>
                    </a:lnTo>
                    <a:lnTo>
                      <a:pt x="458" y="228"/>
                    </a:lnTo>
                    <a:lnTo>
                      <a:pt x="457" y="252"/>
                    </a:lnTo>
                    <a:lnTo>
                      <a:pt x="454" y="274"/>
                    </a:lnTo>
                    <a:lnTo>
                      <a:pt x="448" y="297"/>
                    </a:lnTo>
                    <a:lnTo>
                      <a:pt x="441" y="317"/>
                    </a:lnTo>
                    <a:lnTo>
                      <a:pt x="430" y="338"/>
                    </a:lnTo>
                    <a:lnTo>
                      <a:pt x="418" y="356"/>
                    </a:lnTo>
                    <a:lnTo>
                      <a:pt x="405" y="374"/>
                    </a:lnTo>
                    <a:lnTo>
                      <a:pt x="390" y="390"/>
                    </a:lnTo>
                    <a:lnTo>
                      <a:pt x="374" y="405"/>
                    </a:lnTo>
                    <a:lnTo>
                      <a:pt x="357" y="418"/>
                    </a:lnTo>
                    <a:lnTo>
                      <a:pt x="338" y="430"/>
                    </a:lnTo>
                    <a:lnTo>
                      <a:pt x="317" y="439"/>
                    </a:lnTo>
                    <a:lnTo>
                      <a:pt x="297" y="448"/>
                    </a:lnTo>
                    <a:lnTo>
                      <a:pt x="274" y="452"/>
                    </a:lnTo>
                    <a:lnTo>
                      <a:pt x="252" y="457"/>
                    </a:lnTo>
                    <a:lnTo>
                      <a:pt x="228" y="458"/>
                    </a:lnTo>
                    <a:lnTo>
                      <a:pt x="206" y="457"/>
                    </a:lnTo>
                    <a:lnTo>
                      <a:pt x="182" y="452"/>
                    </a:lnTo>
                    <a:lnTo>
                      <a:pt x="160" y="448"/>
                    </a:lnTo>
                    <a:lnTo>
                      <a:pt x="139" y="439"/>
                    </a:lnTo>
                    <a:lnTo>
                      <a:pt x="120" y="430"/>
                    </a:lnTo>
                    <a:lnTo>
                      <a:pt x="101" y="418"/>
                    </a:lnTo>
                    <a:lnTo>
                      <a:pt x="83" y="405"/>
                    </a:lnTo>
                    <a:lnTo>
                      <a:pt x="67" y="390"/>
                    </a:lnTo>
                    <a:lnTo>
                      <a:pt x="52" y="374"/>
                    </a:lnTo>
                    <a:lnTo>
                      <a:pt x="39" y="356"/>
                    </a:lnTo>
                    <a:lnTo>
                      <a:pt x="28" y="338"/>
                    </a:lnTo>
                    <a:lnTo>
                      <a:pt x="18" y="317"/>
                    </a:lnTo>
                    <a:lnTo>
                      <a:pt x="10" y="297"/>
                    </a:lnTo>
                    <a:lnTo>
                      <a:pt x="4" y="274"/>
                    </a:lnTo>
                    <a:lnTo>
                      <a:pt x="2" y="252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54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3" name="Freeform 175"/>
              <p:cNvSpPr>
                <a:spLocks noChangeAspect="1"/>
              </p:cNvSpPr>
              <p:nvPr/>
            </p:nvSpPr>
            <p:spPr bwMode="auto">
              <a:xfrm rot="5400000">
                <a:off x="1706" y="977"/>
                <a:ext cx="846" cy="847"/>
              </a:xfrm>
              <a:custGeom>
                <a:avLst/>
                <a:gdLst>
                  <a:gd name="T0" fmla="*/ 154977 w 452"/>
                  <a:gd name="T1" fmla="*/ 30840988 h 452"/>
                  <a:gd name="T2" fmla="*/ 1515781 w 452"/>
                  <a:gd name="T3" fmla="*/ 24179785 h 452"/>
                  <a:gd name="T4" fmla="*/ 4130662 w 452"/>
                  <a:gd name="T5" fmla="*/ 18095100 h 452"/>
                  <a:gd name="T6" fmla="*/ 7731283 w 452"/>
                  <a:gd name="T7" fmla="*/ 12534567 h 452"/>
                  <a:gd name="T8" fmla="*/ 12315722 w 452"/>
                  <a:gd name="T9" fmla="*/ 7879626 h 452"/>
                  <a:gd name="T10" fmla="*/ 17695664 w 452"/>
                  <a:gd name="T11" fmla="*/ 4160009 h 452"/>
                  <a:gd name="T12" fmla="*/ 23681105 w 452"/>
                  <a:gd name="T13" fmla="*/ 1692996 h 452"/>
                  <a:gd name="T14" fmla="*/ 30187008 w 452"/>
                  <a:gd name="T15" fmla="*/ 294357 h 452"/>
                  <a:gd name="T16" fmla="*/ 37024563 w 452"/>
                  <a:gd name="T17" fmla="*/ 294357 h 452"/>
                  <a:gd name="T18" fmla="*/ 43687303 w 452"/>
                  <a:gd name="T19" fmla="*/ 1692996 h 452"/>
                  <a:gd name="T20" fmla="*/ 49831927 w 452"/>
                  <a:gd name="T21" fmla="*/ 4160009 h 452"/>
                  <a:gd name="T22" fmla="*/ 55141704 w 452"/>
                  <a:gd name="T23" fmla="*/ 7879626 h 452"/>
                  <a:gd name="T24" fmla="*/ 59770697 w 452"/>
                  <a:gd name="T25" fmla="*/ 12534567 h 452"/>
                  <a:gd name="T26" fmla="*/ 63356764 w 452"/>
                  <a:gd name="T27" fmla="*/ 18095100 h 452"/>
                  <a:gd name="T28" fmla="*/ 65710604 w 452"/>
                  <a:gd name="T29" fmla="*/ 24179785 h 452"/>
                  <a:gd name="T30" fmla="*/ 67083903 w 452"/>
                  <a:gd name="T31" fmla="*/ 30840988 h 452"/>
                  <a:gd name="T32" fmla="*/ 67083903 w 452"/>
                  <a:gd name="T33" fmla="*/ 37904983 h 452"/>
                  <a:gd name="T34" fmla="*/ 65710604 w 452"/>
                  <a:gd name="T35" fmla="*/ 44754283 h 452"/>
                  <a:gd name="T36" fmla="*/ 63356764 w 452"/>
                  <a:gd name="T37" fmla="*/ 50817013 h 452"/>
                  <a:gd name="T38" fmla="*/ 59770697 w 452"/>
                  <a:gd name="T39" fmla="*/ 56099231 h 452"/>
                  <a:gd name="T40" fmla="*/ 55141704 w 452"/>
                  <a:gd name="T41" fmla="*/ 60867528 h 452"/>
                  <a:gd name="T42" fmla="*/ 49831927 w 452"/>
                  <a:gd name="T43" fmla="*/ 64753034 h 452"/>
                  <a:gd name="T44" fmla="*/ 43687303 w 452"/>
                  <a:gd name="T45" fmla="*/ 67218121 h 452"/>
                  <a:gd name="T46" fmla="*/ 37024563 w 452"/>
                  <a:gd name="T47" fmla="*/ 68564558 h 452"/>
                  <a:gd name="T48" fmla="*/ 30187008 w 452"/>
                  <a:gd name="T49" fmla="*/ 68564558 h 452"/>
                  <a:gd name="T50" fmla="*/ 23681105 w 452"/>
                  <a:gd name="T51" fmla="*/ 67218121 h 452"/>
                  <a:gd name="T52" fmla="*/ 17695664 w 452"/>
                  <a:gd name="T53" fmla="*/ 64753034 h 452"/>
                  <a:gd name="T54" fmla="*/ 12315722 w 452"/>
                  <a:gd name="T55" fmla="*/ 60867528 h 452"/>
                  <a:gd name="T56" fmla="*/ 7731283 w 452"/>
                  <a:gd name="T57" fmla="*/ 56099231 h 452"/>
                  <a:gd name="T58" fmla="*/ 4130662 w 452"/>
                  <a:gd name="T59" fmla="*/ 50817013 h 452"/>
                  <a:gd name="T60" fmla="*/ 1515781 w 452"/>
                  <a:gd name="T61" fmla="*/ 44754283 h 452"/>
                  <a:gd name="T62" fmla="*/ 154977 w 452"/>
                  <a:gd name="T63" fmla="*/ 37904983 h 4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52" h="452">
                    <a:moveTo>
                      <a:pt x="0" y="225"/>
                    </a:moveTo>
                    <a:lnTo>
                      <a:pt x="1" y="203"/>
                    </a:lnTo>
                    <a:lnTo>
                      <a:pt x="6" y="181"/>
                    </a:lnTo>
                    <a:lnTo>
                      <a:pt x="10" y="159"/>
                    </a:lnTo>
                    <a:lnTo>
                      <a:pt x="18" y="138"/>
                    </a:lnTo>
                    <a:lnTo>
                      <a:pt x="28" y="119"/>
                    </a:lnTo>
                    <a:lnTo>
                      <a:pt x="39" y="99"/>
                    </a:lnTo>
                    <a:lnTo>
                      <a:pt x="52" y="82"/>
                    </a:lnTo>
                    <a:lnTo>
                      <a:pt x="67" y="67"/>
                    </a:lnTo>
                    <a:lnTo>
                      <a:pt x="83" y="52"/>
                    </a:lnTo>
                    <a:lnTo>
                      <a:pt x="99" y="39"/>
                    </a:lnTo>
                    <a:lnTo>
                      <a:pt x="119" y="27"/>
                    </a:lnTo>
                    <a:lnTo>
                      <a:pt x="138" y="18"/>
                    </a:lnTo>
                    <a:lnTo>
                      <a:pt x="159" y="11"/>
                    </a:lnTo>
                    <a:lnTo>
                      <a:pt x="181" y="5"/>
                    </a:lnTo>
                    <a:lnTo>
                      <a:pt x="203" y="2"/>
                    </a:lnTo>
                    <a:lnTo>
                      <a:pt x="227" y="0"/>
                    </a:lnTo>
                    <a:lnTo>
                      <a:pt x="249" y="2"/>
                    </a:lnTo>
                    <a:lnTo>
                      <a:pt x="271" y="5"/>
                    </a:lnTo>
                    <a:lnTo>
                      <a:pt x="294" y="11"/>
                    </a:lnTo>
                    <a:lnTo>
                      <a:pt x="314" y="18"/>
                    </a:lnTo>
                    <a:lnTo>
                      <a:pt x="335" y="27"/>
                    </a:lnTo>
                    <a:lnTo>
                      <a:pt x="353" y="39"/>
                    </a:lnTo>
                    <a:lnTo>
                      <a:pt x="371" y="52"/>
                    </a:lnTo>
                    <a:lnTo>
                      <a:pt x="386" y="67"/>
                    </a:lnTo>
                    <a:lnTo>
                      <a:pt x="402" y="82"/>
                    </a:lnTo>
                    <a:lnTo>
                      <a:pt x="414" y="99"/>
                    </a:lnTo>
                    <a:lnTo>
                      <a:pt x="426" y="119"/>
                    </a:lnTo>
                    <a:lnTo>
                      <a:pt x="435" y="138"/>
                    </a:lnTo>
                    <a:lnTo>
                      <a:pt x="442" y="159"/>
                    </a:lnTo>
                    <a:lnTo>
                      <a:pt x="448" y="181"/>
                    </a:lnTo>
                    <a:lnTo>
                      <a:pt x="451" y="203"/>
                    </a:lnTo>
                    <a:lnTo>
                      <a:pt x="452" y="225"/>
                    </a:lnTo>
                    <a:lnTo>
                      <a:pt x="451" y="249"/>
                    </a:lnTo>
                    <a:lnTo>
                      <a:pt x="448" y="271"/>
                    </a:lnTo>
                    <a:lnTo>
                      <a:pt x="442" y="294"/>
                    </a:lnTo>
                    <a:lnTo>
                      <a:pt x="435" y="314"/>
                    </a:lnTo>
                    <a:lnTo>
                      <a:pt x="426" y="334"/>
                    </a:lnTo>
                    <a:lnTo>
                      <a:pt x="414" y="353"/>
                    </a:lnTo>
                    <a:lnTo>
                      <a:pt x="402" y="369"/>
                    </a:lnTo>
                    <a:lnTo>
                      <a:pt x="386" y="386"/>
                    </a:lnTo>
                    <a:lnTo>
                      <a:pt x="371" y="400"/>
                    </a:lnTo>
                    <a:lnTo>
                      <a:pt x="353" y="414"/>
                    </a:lnTo>
                    <a:lnTo>
                      <a:pt x="335" y="426"/>
                    </a:lnTo>
                    <a:lnTo>
                      <a:pt x="314" y="434"/>
                    </a:lnTo>
                    <a:lnTo>
                      <a:pt x="294" y="442"/>
                    </a:lnTo>
                    <a:lnTo>
                      <a:pt x="271" y="448"/>
                    </a:lnTo>
                    <a:lnTo>
                      <a:pt x="249" y="451"/>
                    </a:lnTo>
                    <a:lnTo>
                      <a:pt x="227" y="452"/>
                    </a:lnTo>
                    <a:lnTo>
                      <a:pt x="203" y="451"/>
                    </a:lnTo>
                    <a:lnTo>
                      <a:pt x="181" y="448"/>
                    </a:lnTo>
                    <a:lnTo>
                      <a:pt x="159" y="442"/>
                    </a:lnTo>
                    <a:lnTo>
                      <a:pt x="138" y="434"/>
                    </a:lnTo>
                    <a:lnTo>
                      <a:pt x="119" y="426"/>
                    </a:lnTo>
                    <a:lnTo>
                      <a:pt x="99" y="414"/>
                    </a:lnTo>
                    <a:lnTo>
                      <a:pt x="83" y="400"/>
                    </a:lnTo>
                    <a:lnTo>
                      <a:pt x="67" y="386"/>
                    </a:lnTo>
                    <a:lnTo>
                      <a:pt x="52" y="369"/>
                    </a:lnTo>
                    <a:lnTo>
                      <a:pt x="39" y="353"/>
                    </a:lnTo>
                    <a:lnTo>
                      <a:pt x="28" y="334"/>
                    </a:lnTo>
                    <a:lnTo>
                      <a:pt x="18" y="314"/>
                    </a:lnTo>
                    <a:lnTo>
                      <a:pt x="10" y="294"/>
                    </a:lnTo>
                    <a:lnTo>
                      <a:pt x="6" y="271"/>
                    </a:lnTo>
                    <a:lnTo>
                      <a:pt x="1" y="249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56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4" name="Freeform 176"/>
              <p:cNvSpPr>
                <a:spLocks noChangeAspect="1"/>
              </p:cNvSpPr>
              <p:nvPr/>
            </p:nvSpPr>
            <p:spPr bwMode="auto">
              <a:xfrm rot="5400000">
                <a:off x="1714" y="989"/>
                <a:ext cx="839" cy="839"/>
              </a:xfrm>
              <a:custGeom>
                <a:avLst/>
                <a:gdLst>
                  <a:gd name="T0" fmla="*/ 156161 w 448"/>
                  <a:gd name="T1" fmla="*/ 30353355 h 448"/>
                  <a:gd name="T2" fmla="*/ 1526731 w 448"/>
                  <a:gd name="T3" fmla="*/ 23628926 h 448"/>
                  <a:gd name="T4" fmla="*/ 4173165 w 448"/>
                  <a:gd name="T5" fmla="*/ 17577586 h 448"/>
                  <a:gd name="T6" fmla="*/ 7815369 w 448"/>
                  <a:gd name="T7" fmla="*/ 12339755 h 448"/>
                  <a:gd name="T8" fmla="*/ 12339755 w 448"/>
                  <a:gd name="T9" fmla="*/ 7815369 h 448"/>
                  <a:gd name="T10" fmla="*/ 17577586 w 448"/>
                  <a:gd name="T11" fmla="*/ 4120177 h 448"/>
                  <a:gd name="T12" fmla="*/ 23628926 w 448"/>
                  <a:gd name="T13" fmla="*/ 1526731 h 448"/>
                  <a:gd name="T14" fmla="*/ 30113828 w 448"/>
                  <a:gd name="T15" fmla="*/ 292453 h 448"/>
                  <a:gd name="T16" fmla="*/ 36994432 w 448"/>
                  <a:gd name="T17" fmla="*/ 292453 h 448"/>
                  <a:gd name="T18" fmla="*/ 43777389 w 448"/>
                  <a:gd name="T19" fmla="*/ 1526731 h 448"/>
                  <a:gd name="T20" fmla="*/ 49768489 w 448"/>
                  <a:gd name="T21" fmla="*/ 4120177 h 448"/>
                  <a:gd name="T22" fmla="*/ 55011711 w 448"/>
                  <a:gd name="T23" fmla="*/ 7815369 h 448"/>
                  <a:gd name="T24" fmla="*/ 59599421 w 448"/>
                  <a:gd name="T25" fmla="*/ 12339755 h 448"/>
                  <a:gd name="T26" fmla="*/ 63189427 w 448"/>
                  <a:gd name="T27" fmla="*/ 17577586 h 448"/>
                  <a:gd name="T28" fmla="*/ 65683649 w 448"/>
                  <a:gd name="T29" fmla="*/ 23628926 h 448"/>
                  <a:gd name="T30" fmla="*/ 67053462 w 448"/>
                  <a:gd name="T31" fmla="*/ 30353355 h 448"/>
                  <a:gd name="T32" fmla="*/ 67053462 w 448"/>
                  <a:gd name="T33" fmla="*/ 37248060 h 448"/>
                  <a:gd name="T34" fmla="*/ 65683649 w 448"/>
                  <a:gd name="T35" fmla="*/ 43777389 h 448"/>
                  <a:gd name="T36" fmla="*/ 63189427 w 448"/>
                  <a:gd name="T37" fmla="*/ 49768489 h 448"/>
                  <a:gd name="T38" fmla="*/ 59599421 w 448"/>
                  <a:gd name="T39" fmla="*/ 55011711 h 448"/>
                  <a:gd name="T40" fmla="*/ 55011711 w 448"/>
                  <a:gd name="T41" fmla="*/ 59599421 h 448"/>
                  <a:gd name="T42" fmla="*/ 49768489 w 448"/>
                  <a:gd name="T43" fmla="*/ 63276092 h 448"/>
                  <a:gd name="T44" fmla="*/ 43777389 w 448"/>
                  <a:gd name="T45" fmla="*/ 65683649 h 448"/>
                  <a:gd name="T46" fmla="*/ 36994432 w 448"/>
                  <a:gd name="T47" fmla="*/ 67053462 h 448"/>
                  <a:gd name="T48" fmla="*/ 30113828 w 448"/>
                  <a:gd name="T49" fmla="*/ 67053462 h 448"/>
                  <a:gd name="T50" fmla="*/ 23628926 w 448"/>
                  <a:gd name="T51" fmla="*/ 65683649 h 448"/>
                  <a:gd name="T52" fmla="*/ 17577586 w 448"/>
                  <a:gd name="T53" fmla="*/ 63276092 h 448"/>
                  <a:gd name="T54" fmla="*/ 12339755 w 448"/>
                  <a:gd name="T55" fmla="*/ 59599421 h 448"/>
                  <a:gd name="T56" fmla="*/ 7815369 w 448"/>
                  <a:gd name="T57" fmla="*/ 55011711 h 448"/>
                  <a:gd name="T58" fmla="*/ 4173165 w 448"/>
                  <a:gd name="T59" fmla="*/ 49768489 h 448"/>
                  <a:gd name="T60" fmla="*/ 1526731 w 448"/>
                  <a:gd name="T61" fmla="*/ 43777389 h 448"/>
                  <a:gd name="T62" fmla="*/ 156161 w 448"/>
                  <a:gd name="T63" fmla="*/ 37248060 h 4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8" h="448">
                    <a:moveTo>
                      <a:pt x="0" y="224"/>
                    </a:moveTo>
                    <a:lnTo>
                      <a:pt x="1" y="202"/>
                    </a:lnTo>
                    <a:lnTo>
                      <a:pt x="6" y="179"/>
                    </a:lnTo>
                    <a:lnTo>
                      <a:pt x="10" y="157"/>
                    </a:lnTo>
                    <a:lnTo>
                      <a:pt x="18" y="138"/>
                    </a:lnTo>
                    <a:lnTo>
                      <a:pt x="28" y="117"/>
                    </a:lnTo>
                    <a:lnTo>
                      <a:pt x="39" y="99"/>
                    </a:lnTo>
                    <a:lnTo>
                      <a:pt x="52" y="82"/>
                    </a:lnTo>
                    <a:lnTo>
                      <a:pt x="67" y="67"/>
                    </a:lnTo>
                    <a:lnTo>
                      <a:pt x="82" y="52"/>
                    </a:lnTo>
                    <a:lnTo>
                      <a:pt x="99" y="39"/>
                    </a:lnTo>
                    <a:lnTo>
                      <a:pt x="117" y="27"/>
                    </a:lnTo>
                    <a:lnTo>
                      <a:pt x="136" y="18"/>
                    </a:lnTo>
                    <a:lnTo>
                      <a:pt x="157" y="10"/>
                    </a:lnTo>
                    <a:lnTo>
                      <a:pt x="179" y="6"/>
                    </a:lnTo>
                    <a:lnTo>
                      <a:pt x="200" y="2"/>
                    </a:lnTo>
                    <a:lnTo>
                      <a:pt x="224" y="0"/>
                    </a:lnTo>
                    <a:lnTo>
                      <a:pt x="246" y="2"/>
                    </a:lnTo>
                    <a:lnTo>
                      <a:pt x="268" y="6"/>
                    </a:lnTo>
                    <a:lnTo>
                      <a:pt x="291" y="10"/>
                    </a:lnTo>
                    <a:lnTo>
                      <a:pt x="311" y="18"/>
                    </a:lnTo>
                    <a:lnTo>
                      <a:pt x="331" y="27"/>
                    </a:lnTo>
                    <a:lnTo>
                      <a:pt x="348" y="39"/>
                    </a:lnTo>
                    <a:lnTo>
                      <a:pt x="366" y="52"/>
                    </a:lnTo>
                    <a:lnTo>
                      <a:pt x="383" y="67"/>
                    </a:lnTo>
                    <a:lnTo>
                      <a:pt x="396" y="82"/>
                    </a:lnTo>
                    <a:lnTo>
                      <a:pt x="409" y="99"/>
                    </a:lnTo>
                    <a:lnTo>
                      <a:pt x="420" y="117"/>
                    </a:lnTo>
                    <a:lnTo>
                      <a:pt x="430" y="138"/>
                    </a:lnTo>
                    <a:lnTo>
                      <a:pt x="437" y="157"/>
                    </a:lnTo>
                    <a:lnTo>
                      <a:pt x="443" y="179"/>
                    </a:lnTo>
                    <a:lnTo>
                      <a:pt x="446" y="202"/>
                    </a:lnTo>
                    <a:lnTo>
                      <a:pt x="448" y="224"/>
                    </a:lnTo>
                    <a:lnTo>
                      <a:pt x="446" y="248"/>
                    </a:lnTo>
                    <a:lnTo>
                      <a:pt x="443" y="268"/>
                    </a:lnTo>
                    <a:lnTo>
                      <a:pt x="437" y="291"/>
                    </a:lnTo>
                    <a:lnTo>
                      <a:pt x="430" y="311"/>
                    </a:lnTo>
                    <a:lnTo>
                      <a:pt x="420" y="331"/>
                    </a:lnTo>
                    <a:lnTo>
                      <a:pt x="409" y="348"/>
                    </a:lnTo>
                    <a:lnTo>
                      <a:pt x="396" y="366"/>
                    </a:lnTo>
                    <a:lnTo>
                      <a:pt x="383" y="381"/>
                    </a:lnTo>
                    <a:lnTo>
                      <a:pt x="366" y="396"/>
                    </a:lnTo>
                    <a:lnTo>
                      <a:pt x="348" y="409"/>
                    </a:lnTo>
                    <a:lnTo>
                      <a:pt x="331" y="421"/>
                    </a:lnTo>
                    <a:lnTo>
                      <a:pt x="311" y="430"/>
                    </a:lnTo>
                    <a:lnTo>
                      <a:pt x="291" y="437"/>
                    </a:lnTo>
                    <a:lnTo>
                      <a:pt x="268" y="442"/>
                    </a:lnTo>
                    <a:lnTo>
                      <a:pt x="246" y="446"/>
                    </a:lnTo>
                    <a:lnTo>
                      <a:pt x="224" y="448"/>
                    </a:lnTo>
                    <a:lnTo>
                      <a:pt x="200" y="446"/>
                    </a:lnTo>
                    <a:lnTo>
                      <a:pt x="179" y="442"/>
                    </a:lnTo>
                    <a:lnTo>
                      <a:pt x="157" y="437"/>
                    </a:lnTo>
                    <a:lnTo>
                      <a:pt x="136" y="430"/>
                    </a:lnTo>
                    <a:lnTo>
                      <a:pt x="117" y="421"/>
                    </a:lnTo>
                    <a:lnTo>
                      <a:pt x="99" y="409"/>
                    </a:lnTo>
                    <a:lnTo>
                      <a:pt x="82" y="396"/>
                    </a:lnTo>
                    <a:lnTo>
                      <a:pt x="67" y="381"/>
                    </a:lnTo>
                    <a:lnTo>
                      <a:pt x="52" y="366"/>
                    </a:lnTo>
                    <a:lnTo>
                      <a:pt x="39" y="348"/>
                    </a:lnTo>
                    <a:lnTo>
                      <a:pt x="28" y="331"/>
                    </a:lnTo>
                    <a:lnTo>
                      <a:pt x="18" y="311"/>
                    </a:lnTo>
                    <a:lnTo>
                      <a:pt x="10" y="291"/>
                    </a:lnTo>
                    <a:lnTo>
                      <a:pt x="6" y="268"/>
                    </a:lnTo>
                    <a:lnTo>
                      <a:pt x="1" y="248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59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5" name="Freeform 177"/>
              <p:cNvSpPr>
                <a:spLocks noChangeAspect="1"/>
              </p:cNvSpPr>
              <p:nvPr/>
            </p:nvSpPr>
            <p:spPr bwMode="auto">
              <a:xfrm rot="5400000">
                <a:off x="1731" y="991"/>
                <a:ext cx="825" cy="824"/>
              </a:xfrm>
              <a:custGeom>
                <a:avLst/>
                <a:gdLst>
                  <a:gd name="T0" fmla="*/ 288771 w 441"/>
                  <a:gd name="T1" fmla="*/ 29612970 h 440"/>
                  <a:gd name="T2" fmla="*/ 1350345 w 441"/>
                  <a:gd name="T3" fmla="*/ 23095975 h 440"/>
                  <a:gd name="T4" fmla="*/ 4002896 w 441"/>
                  <a:gd name="T5" fmla="*/ 17280844 h 440"/>
                  <a:gd name="T6" fmla="*/ 7488411 w 441"/>
                  <a:gd name="T7" fmla="*/ 12039713 h 440"/>
                  <a:gd name="T8" fmla="*/ 11947637 w 441"/>
                  <a:gd name="T9" fmla="*/ 7551872 h 440"/>
                  <a:gd name="T10" fmla="*/ 17103621 w 441"/>
                  <a:gd name="T11" fmla="*/ 3933585 h 440"/>
                  <a:gd name="T12" fmla="*/ 22863878 w 441"/>
                  <a:gd name="T13" fmla="*/ 1189710 h 440"/>
                  <a:gd name="T14" fmla="*/ 29147574 w 441"/>
                  <a:gd name="T15" fmla="*/ 156144 h 440"/>
                  <a:gd name="T16" fmla="*/ 35668132 w 441"/>
                  <a:gd name="T17" fmla="*/ 156144 h 440"/>
                  <a:gd name="T18" fmla="*/ 41968394 w 441"/>
                  <a:gd name="T19" fmla="*/ 1189710 h 440"/>
                  <a:gd name="T20" fmla="*/ 47866087 w 441"/>
                  <a:gd name="T21" fmla="*/ 3933585 h 440"/>
                  <a:gd name="T22" fmla="*/ 53183256 w 441"/>
                  <a:gd name="T23" fmla="*/ 7551872 h 440"/>
                  <a:gd name="T24" fmla="*/ 57496628 w 441"/>
                  <a:gd name="T25" fmla="*/ 12039713 h 440"/>
                  <a:gd name="T26" fmla="*/ 60963843 w 441"/>
                  <a:gd name="T27" fmla="*/ 17280844 h 440"/>
                  <a:gd name="T28" fmla="*/ 63476781 w 441"/>
                  <a:gd name="T29" fmla="*/ 23095975 h 440"/>
                  <a:gd name="T30" fmla="*/ 64653538 w 441"/>
                  <a:gd name="T31" fmla="*/ 29612970 h 440"/>
                  <a:gd name="T32" fmla="*/ 64653538 w 441"/>
                  <a:gd name="T33" fmla="*/ 36534190 h 440"/>
                  <a:gd name="T34" fmla="*/ 63476781 w 441"/>
                  <a:gd name="T35" fmla="*/ 43032628 h 440"/>
                  <a:gd name="T36" fmla="*/ 60963843 w 441"/>
                  <a:gd name="T37" fmla="*/ 48730047 h 440"/>
                  <a:gd name="T38" fmla="*/ 57496628 w 441"/>
                  <a:gd name="T39" fmla="*/ 54079614 h 440"/>
                  <a:gd name="T40" fmla="*/ 53183256 w 441"/>
                  <a:gd name="T41" fmla="*/ 58431627 h 440"/>
                  <a:gd name="T42" fmla="*/ 47866087 w 441"/>
                  <a:gd name="T43" fmla="*/ 62073375 h 440"/>
                  <a:gd name="T44" fmla="*/ 41968394 w 441"/>
                  <a:gd name="T45" fmla="*/ 64770308 h 440"/>
                  <a:gd name="T46" fmla="*/ 35668132 w 441"/>
                  <a:gd name="T47" fmla="*/ 65847422 h 440"/>
                  <a:gd name="T48" fmla="*/ 29147574 w 441"/>
                  <a:gd name="T49" fmla="*/ 65847422 h 440"/>
                  <a:gd name="T50" fmla="*/ 22863878 w 441"/>
                  <a:gd name="T51" fmla="*/ 64770308 h 440"/>
                  <a:gd name="T52" fmla="*/ 17103621 w 441"/>
                  <a:gd name="T53" fmla="*/ 62073375 h 440"/>
                  <a:gd name="T54" fmla="*/ 11947637 w 441"/>
                  <a:gd name="T55" fmla="*/ 58431627 h 440"/>
                  <a:gd name="T56" fmla="*/ 7488411 w 441"/>
                  <a:gd name="T57" fmla="*/ 54079614 h 440"/>
                  <a:gd name="T58" fmla="*/ 4002896 w 441"/>
                  <a:gd name="T59" fmla="*/ 48730047 h 440"/>
                  <a:gd name="T60" fmla="*/ 1350345 w 441"/>
                  <a:gd name="T61" fmla="*/ 43032628 h 440"/>
                  <a:gd name="T62" fmla="*/ 288771 w 441"/>
                  <a:gd name="T63" fmla="*/ 36534190 h 4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1" h="440">
                    <a:moveTo>
                      <a:pt x="0" y="219"/>
                    </a:moveTo>
                    <a:lnTo>
                      <a:pt x="2" y="197"/>
                    </a:lnTo>
                    <a:lnTo>
                      <a:pt x="5" y="174"/>
                    </a:lnTo>
                    <a:lnTo>
                      <a:pt x="9" y="154"/>
                    </a:lnTo>
                    <a:lnTo>
                      <a:pt x="17" y="134"/>
                    </a:lnTo>
                    <a:lnTo>
                      <a:pt x="27" y="115"/>
                    </a:lnTo>
                    <a:lnTo>
                      <a:pt x="37" y="96"/>
                    </a:lnTo>
                    <a:lnTo>
                      <a:pt x="51" y="80"/>
                    </a:lnTo>
                    <a:lnTo>
                      <a:pt x="64" y="63"/>
                    </a:lnTo>
                    <a:lnTo>
                      <a:pt x="81" y="50"/>
                    </a:lnTo>
                    <a:lnTo>
                      <a:pt x="97" y="37"/>
                    </a:lnTo>
                    <a:lnTo>
                      <a:pt x="116" y="26"/>
                    </a:lnTo>
                    <a:lnTo>
                      <a:pt x="135" y="16"/>
                    </a:lnTo>
                    <a:lnTo>
                      <a:pt x="155" y="8"/>
                    </a:lnTo>
                    <a:lnTo>
                      <a:pt x="175" y="4"/>
                    </a:lnTo>
                    <a:lnTo>
                      <a:pt x="198" y="1"/>
                    </a:lnTo>
                    <a:lnTo>
                      <a:pt x="220" y="0"/>
                    </a:lnTo>
                    <a:lnTo>
                      <a:pt x="242" y="1"/>
                    </a:lnTo>
                    <a:lnTo>
                      <a:pt x="264" y="4"/>
                    </a:lnTo>
                    <a:lnTo>
                      <a:pt x="285" y="8"/>
                    </a:lnTo>
                    <a:lnTo>
                      <a:pt x="306" y="16"/>
                    </a:lnTo>
                    <a:lnTo>
                      <a:pt x="325" y="26"/>
                    </a:lnTo>
                    <a:lnTo>
                      <a:pt x="343" y="37"/>
                    </a:lnTo>
                    <a:lnTo>
                      <a:pt x="361" y="50"/>
                    </a:lnTo>
                    <a:lnTo>
                      <a:pt x="376" y="63"/>
                    </a:lnTo>
                    <a:lnTo>
                      <a:pt x="390" y="80"/>
                    </a:lnTo>
                    <a:lnTo>
                      <a:pt x="404" y="96"/>
                    </a:lnTo>
                    <a:lnTo>
                      <a:pt x="414" y="115"/>
                    </a:lnTo>
                    <a:lnTo>
                      <a:pt x="423" y="134"/>
                    </a:lnTo>
                    <a:lnTo>
                      <a:pt x="431" y="154"/>
                    </a:lnTo>
                    <a:lnTo>
                      <a:pt x="436" y="174"/>
                    </a:lnTo>
                    <a:lnTo>
                      <a:pt x="439" y="197"/>
                    </a:lnTo>
                    <a:lnTo>
                      <a:pt x="441" y="219"/>
                    </a:lnTo>
                    <a:lnTo>
                      <a:pt x="439" y="243"/>
                    </a:lnTo>
                    <a:lnTo>
                      <a:pt x="436" y="263"/>
                    </a:lnTo>
                    <a:lnTo>
                      <a:pt x="431" y="286"/>
                    </a:lnTo>
                    <a:lnTo>
                      <a:pt x="423" y="305"/>
                    </a:lnTo>
                    <a:lnTo>
                      <a:pt x="414" y="324"/>
                    </a:lnTo>
                    <a:lnTo>
                      <a:pt x="404" y="343"/>
                    </a:lnTo>
                    <a:lnTo>
                      <a:pt x="390" y="360"/>
                    </a:lnTo>
                    <a:lnTo>
                      <a:pt x="376" y="376"/>
                    </a:lnTo>
                    <a:lnTo>
                      <a:pt x="361" y="389"/>
                    </a:lnTo>
                    <a:lnTo>
                      <a:pt x="343" y="403"/>
                    </a:lnTo>
                    <a:lnTo>
                      <a:pt x="325" y="413"/>
                    </a:lnTo>
                    <a:lnTo>
                      <a:pt x="306" y="422"/>
                    </a:lnTo>
                    <a:lnTo>
                      <a:pt x="285" y="431"/>
                    </a:lnTo>
                    <a:lnTo>
                      <a:pt x="264" y="435"/>
                    </a:lnTo>
                    <a:lnTo>
                      <a:pt x="242" y="438"/>
                    </a:lnTo>
                    <a:lnTo>
                      <a:pt x="220" y="440"/>
                    </a:lnTo>
                    <a:lnTo>
                      <a:pt x="198" y="438"/>
                    </a:lnTo>
                    <a:lnTo>
                      <a:pt x="175" y="435"/>
                    </a:lnTo>
                    <a:lnTo>
                      <a:pt x="155" y="431"/>
                    </a:lnTo>
                    <a:lnTo>
                      <a:pt x="135" y="422"/>
                    </a:lnTo>
                    <a:lnTo>
                      <a:pt x="116" y="413"/>
                    </a:lnTo>
                    <a:lnTo>
                      <a:pt x="97" y="403"/>
                    </a:lnTo>
                    <a:lnTo>
                      <a:pt x="81" y="389"/>
                    </a:lnTo>
                    <a:lnTo>
                      <a:pt x="64" y="376"/>
                    </a:lnTo>
                    <a:lnTo>
                      <a:pt x="51" y="360"/>
                    </a:lnTo>
                    <a:lnTo>
                      <a:pt x="37" y="343"/>
                    </a:lnTo>
                    <a:lnTo>
                      <a:pt x="27" y="324"/>
                    </a:lnTo>
                    <a:lnTo>
                      <a:pt x="17" y="305"/>
                    </a:lnTo>
                    <a:lnTo>
                      <a:pt x="9" y="286"/>
                    </a:lnTo>
                    <a:lnTo>
                      <a:pt x="5" y="263"/>
                    </a:lnTo>
                    <a:lnTo>
                      <a:pt x="2" y="243"/>
                    </a:lnTo>
                    <a:lnTo>
                      <a:pt x="0" y="219"/>
                    </a:lnTo>
                    <a:close/>
                  </a:path>
                </a:pathLst>
              </a:custGeom>
              <a:solidFill>
                <a:srgbClr val="5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6" name="Freeform 178"/>
              <p:cNvSpPr>
                <a:spLocks noChangeAspect="1"/>
              </p:cNvSpPr>
              <p:nvPr/>
            </p:nvSpPr>
            <p:spPr bwMode="auto">
              <a:xfrm rot="5400000">
                <a:off x="1730" y="988"/>
                <a:ext cx="816" cy="814"/>
              </a:xfrm>
              <a:custGeom>
                <a:avLst/>
                <a:gdLst>
                  <a:gd name="T0" fmla="*/ 289946 w 436"/>
                  <a:gd name="T1" fmla="*/ 28878512 h 435"/>
                  <a:gd name="T2" fmla="*/ 1655106 w 436"/>
                  <a:gd name="T3" fmla="*/ 22469562 h 435"/>
                  <a:gd name="T4" fmla="*/ 4029949 w 436"/>
                  <a:gd name="T5" fmla="*/ 16885711 h 435"/>
                  <a:gd name="T6" fmla="*/ 7542290 w 436"/>
                  <a:gd name="T7" fmla="*/ 11884533 h 435"/>
                  <a:gd name="T8" fmla="*/ 11913911 w 436"/>
                  <a:gd name="T9" fmla="*/ 7443429 h 435"/>
                  <a:gd name="T10" fmla="*/ 17033603 w 436"/>
                  <a:gd name="T11" fmla="*/ 3890976 h 435"/>
                  <a:gd name="T12" fmla="*/ 22674482 w 436"/>
                  <a:gd name="T13" fmla="*/ 1511229 h 435"/>
                  <a:gd name="T14" fmla="*/ 29141834 w 436"/>
                  <a:gd name="T15" fmla="*/ 154737 h 435"/>
                  <a:gd name="T16" fmla="*/ 35799719 w 436"/>
                  <a:gd name="T17" fmla="*/ 154737 h 435"/>
                  <a:gd name="T18" fmla="*/ 41900359 w 436"/>
                  <a:gd name="T19" fmla="*/ 1511229 h 435"/>
                  <a:gd name="T20" fmla="*/ 47885006 w 436"/>
                  <a:gd name="T21" fmla="*/ 3890976 h 435"/>
                  <a:gd name="T22" fmla="*/ 52834520 w 436"/>
                  <a:gd name="T23" fmla="*/ 7443429 h 435"/>
                  <a:gd name="T24" fmla="*/ 57280520 w 436"/>
                  <a:gd name="T25" fmla="*/ 11884533 h 435"/>
                  <a:gd name="T26" fmla="*/ 60862127 w 436"/>
                  <a:gd name="T27" fmla="*/ 16885711 h 435"/>
                  <a:gd name="T28" fmla="*/ 63262530 w 436"/>
                  <a:gd name="T29" fmla="*/ 22469562 h 435"/>
                  <a:gd name="T30" fmla="*/ 64582614 w 436"/>
                  <a:gd name="T31" fmla="*/ 28878512 h 435"/>
                  <a:gd name="T32" fmla="*/ 64582614 w 436"/>
                  <a:gd name="T33" fmla="*/ 35533383 h 435"/>
                  <a:gd name="T34" fmla="*/ 63262530 w 436"/>
                  <a:gd name="T35" fmla="*/ 41948081 h 435"/>
                  <a:gd name="T36" fmla="*/ 60862127 w 436"/>
                  <a:gd name="T37" fmla="*/ 47577797 h 435"/>
                  <a:gd name="T38" fmla="*/ 57280520 w 436"/>
                  <a:gd name="T39" fmla="*/ 52581767 h 435"/>
                  <a:gd name="T40" fmla="*/ 52834520 w 436"/>
                  <a:gd name="T41" fmla="*/ 56980045 h 435"/>
                  <a:gd name="T42" fmla="*/ 47885006 w 436"/>
                  <a:gd name="T43" fmla="*/ 60572631 h 435"/>
                  <a:gd name="T44" fmla="*/ 41900359 w 436"/>
                  <a:gd name="T45" fmla="*/ 62927911 h 435"/>
                  <a:gd name="T46" fmla="*/ 35799719 w 436"/>
                  <a:gd name="T47" fmla="*/ 64233301 h 435"/>
                  <a:gd name="T48" fmla="*/ 29141834 w 436"/>
                  <a:gd name="T49" fmla="*/ 64233301 h 435"/>
                  <a:gd name="T50" fmla="*/ 22674482 w 436"/>
                  <a:gd name="T51" fmla="*/ 62927911 h 435"/>
                  <a:gd name="T52" fmla="*/ 17033603 w 436"/>
                  <a:gd name="T53" fmla="*/ 60572631 h 435"/>
                  <a:gd name="T54" fmla="*/ 11913911 w 436"/>
                  <a:gd name="T55" fmla="*/ 56980045 h 435"/>
                  <a:gd name="T56" fmla="*/ 7542290 w 436"/>
                  <a:gd name="T57" fmla="*/ 52581767 h 435"/>
                  <a:gd name="T58" fmla="*/ 4029949 w 436"/>
                  <a:gd name="T59" fmla="*/ 47577797 h 435"/>
                  <a:gd name="T60" fmla="*/ 1655106 w 436"/>
                  <a:gd name="T61" fmla="*/ 41948081 h 435"/>
                  <a:gd name="T62" fmla="*/ 289946 w 436"/>
                  <a:gd name="T63" fmla="*/ 35533383 h 4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36" h="435">
                    <a:moveTo>
                      <a:pt x="0" y="217"/>
                    </a:moveTo>
                    <a:lnTo>
                      <a:pt x="2" y="195"/>
                    </a:lnTo>
                    <a:lnTo>
                      <a:pt x="5" y="173"/>
                    </a:lnTo>
                    <a:lnTo>
                      <a:pt x="11" y="152"/>
                    </a:lnTo>
                    <a:lnTo>
                      <a:pt x="17" y="133"/>
                    </a:lnTo>
                    <a:lnTo>
                      <a:pt x="27" y="114"/>
                    </a:lnTo>
                    <a:lnTo>
                      <a:pt x="37" y="96"/>
                    </a:lnTo>
                    <a:lnTo>
                      <a:pt x="51" y="80"/>
                    </a:lnTo>
                    <a:lnTo>
                      <a:pt x="64" y="63"/>
                    </a:lnTo>
                    <a:lnTo>
                      <a:pt x="80" y="50"/>
                    </a:lnTo>
                    <a:lnTo>
                      <a:pt x="97" y="37"/>
                    </a:lnTo>
                    <a:lnTo>
                      <a:pt x="115" y="26"/>
                    </a:lnTo>
                    <a:lnTo>
                      <a:pt x="134" y="16"/>
                    </a:lnTo>
                    <a:lnTo>
                      <a:pt x="153" y="10"/>
                    </a:lnTo>
                    <a:lnTo>
                      <a:pt x="174" y="4"/>
                    </a:lnTo>
                    <a:lnTo>
                      <a:pt x="196" y="1"/>
                    </a:lnTo>
                    <a:lnTo>
                      <a:pt x="218" y="0"/>
                    </a:lnTo>
                    <a:lnTo>
                      <a:pt x="241" y="1"/>
                    </a:lnTo>
                    <a:lnTo>
                      <a:pt x="261" y="4"/>
                    </a:lnTo>
                    <a:lnTo>
                      <a:pt x="282" y="10"/>
                    </a:lnTo>
                    <a:lnTo>
                      <a:pt x="303" y="16"/>
                    </a:lnTo>
                    <a:lnTo>
                      <a:pt x="322" y="26"/>
                    </a:lnTo>
                    <a:lnTo>
                      <a:pt x="340" y="37"/>
                    </a:lnTo>
                    <a:lnTo>
                      <a:pt x="356" y="50"/>
                    </a:lnTo>
                    <a:lnTo>
                      <a:pt x="373" y="63"/>
                    </a:lnTo>
                    <a:lnTo>
                      <a:pt x="386" y="80"/>
                    </a:lnTo>
                    <a:lnTo>
                      <a:pt x="398" y="96"/>
                    </a:lnTo>
                    <a:lnTo>
                      <a:pt x="410" y="114"/>
                    </a:lnTo>
                    <a:lnTo>
                      <a:pt x="419" y="133"/>
                    </a:lnTo>
                    <a:lnTo>
                      <a:pt x="426" y="152"/>
                    </a:lnTo>
                    <a:lnTo>
                      <a:pt x="432" y="173"/>
                    </a:lnTo>
                    <a:lnTo>
                      <a:pt x="435" y="195"/>
                    </a:lnTo>
                    <a:lnTo>
                      <a:pt x="436" y="217"/>
                    </a:lnTo>
                    <a:lnTo>
                      <a:pt x="435" y="240"/>
                    </a:lnTo>
                    <a:lnTo>
                      <a:pt x="432" y="260"/>
                    </a:lnTo>
                    <a:lnTo>
                      <a:pt x="426" y="283"/>
                    </a:lnTo>
                    <a:lnTo>
                      <a:pt x="419" y="302"/>
                    </a:lnTo>
                    <a:lnTo>
                      <a:pt x="410" y="321"/>
                    </a:lnTo>
                    <a:lnTo>
                      <a:pt x="398" y="339"/>
                    </a:lnTo>
                    <a:lnTo>
                      <a:pt x="386" y="355"/>
                    </a:lnTo>
                    <a:lnTo>
                      <a:pt x="373" y="372"/>
                    </a:lnTo>
                    <a:lnTo>
                      <a:pt x="356" y="385"/>
                    </a:lnTo>
                    <a:lnTo>
                      <a:pt x="340" y="398"/>
                    </a:lnTo>
                    <a:lnTo>
                      <a:pt x="322" y="409"/>
                    </a:lnTo>
                    <a:lnTo>
                      <a:pt x="303" y="418"/>
                    </a:lnTo>
                    <a:lnTo>
                      <a:pt x="282" y="425"/>
                    </a:lnTo>
                    <a:lnTo>
                      <a:pt x="261" y="431"/>
                    </a:lnTo>
                    <a:lnTo>
                      <a:pt x="241" y="434"/>
                    </a:lnTo>
                    <a:lnTo>
                      <a:pt x="218" y="435"/>
                    </a:lnTo>
                    <a:lnTo>
                      <a:pt x="196" y="434"/>
                    </a:lnTo>
                    <a:lnTo>
                      <a:pt x="174" y="431"/>
                    </a:lnTo>
                    <a:lnTo>
                      <a:pt x="153" y="425"/>
                    </a:lnTo>
                    <a:lnTo>
                      <a:pt x="134" y="418"/>
                    </a:lnTo>
                    <a:lnTo>
                      <a:pt x="115" y="409"/>
                    </a:lnTo>
                    <a:lnTo>
                      <a:pt x="97" y="398"/>
                    </a:lnTo>
                    <a:lnTo>
                      <a:pt x="80" y="385"/>
                    </a:lnTo>
                    <a:lnTo>
                      <a:pt x="64" y="372"/>
                    </a:lnTo>
                    <a:lnTo>
                      <a:pt x="51" y="355"/>
                    </a:lnTo>
                    <a:lnTo>
                      <a:pt x="37" y="339"/>
                    </a:lnTo>
                    <a:lnTo>
                      <a:pt x="27" y="321"/>
                    </a:lnTo>
                    <a:lnTo>
                      <a:pt x="17" y="302"/>
                    </a:lnTo>
                    <a:lnTo>
                      <a:pt x="11" y="283"/>
                    </a:lnTo>
                    <a:lnTo>
                      <a:pt x="5" y="260"/>
                    </a:lnTo>
                    <a:lnTo>
                      <a:pt x="2" y="240"/>
                    </a:lnTo>
                    <a:lnTo>
                      <a:pt x="0" y="217"/>
                    </a:lnTo>
                    <a:close/>
                  </a:path>
                </a:pathLst>
              </a:custGeom>
              <a:solidFill>
                <a:srgbClr val="6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7" name="Freeform 179"/>
              <p:cNvSpPr>
                <a:spLocks noChangeAspect="1"/>
              </p:cNvSpPr>
              <p:nvPr/>
            </p:nvSpPr>
            <p:spPr bwMode="auto">
              <a:xfrm rot="5400000">
                <a:off x="1739" y="1003"/>
                <a:ext cx="805" cy="802"/>
              </a:xfrm>
              <a:custGeom>
                <a:avLst/>
                <a:gdLst>
                  <a:gd name="T0" fmla="*/ 290837 w 430"/>
                  <a:gd name="T1" fmla="*/ 29346748 h 428"/>
                  <a:gd name="T2" fmla="*/ 1661863 w 430"/>
                  <a:gd name="T3" fmla="*/ 22817681 h 428"/>
                  <a:gd name="T4" fmla="*/ 4045541 w 430"/>
                  <a:gd name="T5" fmla="*/ 16890257 h 428"/>
                  <a:gd name="T6" fmla="*/ 7573629 w 430"/>
                  <a:gd name="T7" fmla="*/ 11685931 h 428"/>
                  <a:gd name="T8" fmla="*/ 11819776 w 430"/>
                  <a:gd name="T9" fmla="*/ 7433620 h 428"/>
                  <a:gd name="T10" fmla="*/ 16913007 w 430"/>
                  <a:gd name="T11" fmla="*/ 3810008 h 428"/>
                  <a:gd name="T12" fmla="*/ 22767147 w 430"/>
                  <a:gd name="T13" fmla="*/ 1383356 h 428"/>
                  <a:gd name="T14" fmla="*/ 28817839 w 430"/>
                  <a:gd name="T15" fmla="*/ 0 h 428"/>
                  <a:gd name="T16" fmla="*/ 35577847 w 430"/>
                  <a:gd name="T17" fmla="*/ 0 h 428"/>
                  <a:gd name="T18" fmla="*/ 41633426 w 430"/>
                  <a:gd name="T19" fmla="*/ 1383356 h 428"/>
                  <a:gd name="T20" fmla="*/ 47485544 w 430"/>
                  <a:gd name="T21" fmla="*/ 3810008 h 428"/>
                  <a:gd name="T22" fmla="*/ 52588621 w 430"/>
                  <a:gd name="T23" fmla="*/ 7433620 h 428"/>
                  <a:gd name="T24" fmla="*/ 56884966 w 430"/>
                  <a:gd name="T25" fmla="*/ 11685931 h 428"/>
                  <a:gd name="T26" fmla="*/ 60301824 w 430"/>
                  <a:gd name="T27" fmla="*/ 16890257 h 428"/>
                  <a:gd name="T28" fmla="*/ 62696727 w 430"/>
                  <a:gd name="T29" fmla="*/ 22817681 h 428"/>
                  <a:gd name="T30" fmla="*/ 64055333 w 430"/>
                  <a:gd name="T31" fmla="*/ 29346748 h 428"/>
                  <a:gd name="T32" fmla="*/ 64055333 w 430"/>
                  <a:gd name="T33" fmla="*/ 35856895 h 428"/>
                  <a:gd name="T34" fmla="*/ 62696727 w 430"/>
                  <a:gd name="T35" fmla="*/ 42415582 h 428"/>
                  <a:gd name="T36" fmla="*/ 60301824 w 430"/>
                  <a:gd name="T37" fmla="*/ 48013250 h 428"/>
                  <a:gd name="T38" fmla="*/ 56884966 w 430"/>
                  <a:gd name="T39" fmla="*/ 53378429 h 428"/>
                  <a:gd name="T40" fmla="*/ 52588621 w 430"/>
                  <a:gd name="T41" fmla="*/ 57582189 h 428"/>
                  <a:gd name="T42" fmla="*/ 47485544 w 430"/>
                  <a:gd name="T43" fmla="*/ 61254931 h 428"/>
                  <a:gd name="T44" fmla="*/ 41633426 w 430"/>
                  <a:gd name="T45" fmla="*/ 63667351 h 428"/>
                  <a:gd name="T46" fmla="*/ 35577847 w 430"/>
                  <a:gd name="T47" fmla="*/ 64903565 h 428"/>
                  <a:gd name="T48" fmla="*/ 28817839 w 430"/>
                  <a:gd name="T49" fmla="*/ 64903565 h 428"/>
                  <a:gd name="T50" fmla="*/ 22767147 w 430"/>
                  <a:gd name="T51" fmla="*/ 63667351 h 428"/>
                  <a:gd name="T52" fmla="*/ 16913007 w 430"/>
                  <a:gd name="T53" fmla="*/ 61254931 h 428"/>
                  <a:gd name="T54" fmla="*/ 11819776 w 430"/>
                  <a:gd name="T55" fmla="*/ 57582189 h 428"/>
                  <a:gd name="T56" fmla="*/ 7573629 w 430"/>
                  <a:gd name="T57" fmla="*/ 53378429 h 428"/>
                  <a:gd name="T58" fmla="*/ 4045541 w 430"/>
                  <a:gd name="T59" fmla="*/ 48013250 h 428"/>
                  <a:gd name="T60" fmla="*/ 1661863 w 430"/>
                  <a:gd name="T61" fmla="*/ 42415582 h 428"/>
                  <a:gd name="T62" fmla="*/ 290837 w 430"/>
                  <a:gd name="T63" fmla="*/ 35856895 h 4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30" h="428">
                    <a:moveTo>
                      <a:pt x="0" y="213"/>
                    </a:moveTo>
                    <a:lnTo>
                      <a:pt x="2" y="193"/>
                    </a:lnTo>
                    <a:lnTo>
                      <a:pt x="5" y="170"/>
                    </a:lnTo>
                    <a:lnTo>
                      <a:pt x="11" y="150"/>
                    </a:lnTo>
                    <a:lnTo>
                      <a:pt x="18" y="130"/>
                    </a:lnTo>
                    <a:lnTo>
                      <a:pt x="27" y="111"/>
                    </a:lnTo>
                    <a:lnTo>
                      <a:pt x="37" y="93"/>
                    </a:lnTo>
                    <a:lnTo>
                      <a:pt x="51" y="77"/>
                    </a:lnTo>
                    <a:lnTo>
                      <a:pt x="64" y="62"/>
                    </a:lnTo>
                    <a:lnTo>
                      <a:pt x="79" y="49"/>
                    </a:lnTo>
                    <a:lnTo>
                      <a:pt x="95" y="36"/>
                    </a:lnTo>
                    <a:lnTo>
                      <a:pt x="113" y="25"/>
                    </a:lnTo>
                    <a:lnTo>
                      <a:pt x="132" y="16"/>
                    </a:lnTo>
                    <a:lnTo>
                      <a:pt x="152" y="9"/>
                    </a:lnTo>
                    <a:lnTo>
                      <a:pt x="172" y="3"/>
                    </a:lnTo>
                    <a:lnTo>
                      <a:pt x="193" y="0"/>
                    </a:lnTo>
                    <a:lnTo>
                      <a:pt x="215" y="0"/>
                    </a:lnTo>
                    <a:lnTo>
                      <a:pt x="238" y="0"/>
                    </a:lnTo>
                    <a:lnTo>
                      <a:pt x="258" y="3"/>
                    </a:lnTo>
                    <a:lnTo>
                      <a:pt x="279" y="9"/>
                    </a:lnTo>
                    <a:lnTo>
                      <a:pt x="300" y="16"/>
                    </a:lnTo>
                    <a:lnTo>
                      <a:pt x="318" y="25"/>
                    </a:lnTo>
                    <a:lnTo>
                      <a:pt x="336" y="36"/>
                    </a:lnTo>
                    <a:lnTo>
                      <a:pt x="352" y="49"/>
                    </a:lnTo>
                    <a:lnTo>
                      <a:pt x="367" y="62"/>
                    </a:lnTo>
                    <a:lnTo>
                      <a:pt x="381" y="77"/>
                    </a:lnTo>
                    <a:lnTo>
                      <a:pt x="393" y="93"/>
                    </a:lnTo>
                    <a:lnTo>
                      <a:pt x="404" y="111"/>
                    </a:lnTo>
                    <a:lnTo>
                      <a:pt x="413" y="130"/>
                    </a:lnTo>
                    <a:lnTo>
                      <a:pt x="420" y="150"/>
                    </a:lnTo>
                    <a:lnTo>
                      <a:pt x="426" y="170"/>
                    </a:lnTo>
                    <a:lnTo>
                      <a:pt x="429" y="193"/>
                    </a:lnTo>
                    <a:lnTo>
                      <a:pt x="430" y="213"/>
                    </a:lnTo>
                    <a:lnTo>
                      <a:pt x="429" y="236"/>
                    </a:lnTo>
                    <a:lnTo>
                      <a:pt x="426" y="256"/>
                    </a:lnTo>
                    <a:lnTo>
                      <a:pt x="420" y="279"/>
                    </a:lnTo>
                    <a:lnTo>
                      <a:pt x="413" y="298"/>
                    </a:lnTo>
                    <a:lnTo>
                      <a:pt x="404" y="316"/>
                    </a:lnTo>
                    <a:lnTo>
                      <a:pt x="393" y="333"/>
                    </a:lnTo>
                    <a:lnTo>
                      <a:pt x="381" y="351"/>
                    </a:lnTo>
                    <a:lnTo>
                      <a:pt x="367" y="366"/>
                    </a:lnTo>
                    <a:lnTo>
                      <a:pt x="352" y="379"/>
                    </a:lnTo>
                    <a:lnTo>
                      <a:pt x="336" y="393"/>
                    </a:lnTo>
                    <a:lnTo>
                      <a:pt x="318" y="403"/>
                    </a:lnTo>
                    <a:lnTo>
                      <a:pt x="300" y="412"/>
                    </a:lnTo>
                    <a:lnTo>
                      <a:pt x="279" y="419"/>
                    </a:lnTo>
                    <a:lnTo>
                      <a:pt x="258" y="424"/>
                    </a:lnTo>
                    <a:lnTo>
                      <a:pt x="238" y="427"/>
                    </a:lnTo>
                    <a:lnTo>
                      <a:pt x="215" y="428"/>
                    </a:lnTo>
                    <a:lnTo>
                      <a:pt x="193" y="427"/>
                    </a:lnTo>
                    <a:lnTo>
                      <a:pt x="172" y="424"/>
                    </a:lnTo>
                    <a:lnTo>
                      <a:pt x="152" y="419"/>
                    </a:lnTo>
                    <a:lnTo>
                      <a:pt x="132" y="412"/>
                    </a:lnTo>
                    <a:lnTo>
                      <a:pt x="113" y="403"/>
                    </a:lnTo>
                    <a:lnTo>
                      <a:pt x="95" y="393"/>
                    </a:lnTo>
                    <a:lnTo>
                      <a:pt x="79" y="379"/>
                    </a:lnTo>
                    <a:lnTo>
                      <a:pt x="64" y="366"/>
                    </a:lnTo>
                    <a:lnTo>
                      <a:pt x="51" y="351"/>
                    </a:lnTo>
                    <a:lnTo>
                      <a:pt x="37" y="333"/>
                    </a:lnTo>
                    <a:lnTo>
                      <a:pt x="27" y="316"/>
                    </a:lnTo>
                    <a:lnTo>
                      <a:pt x="18" y="298"/>
                    </a:lnTo>
                    <a:lnTo>
                      <a:pt x="11" y="279"/>
                    </a:lnTo>
                    <a:lnTo>
                      <a:pt x="5" y="256"/>
                    </a:lnTo>
                    <a:lnTo>
                      <a:pt x="2" y="236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rgbClr val="60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8" name="Freeform 180"/>
              <p:cNvSpPr>
                <a:spLocks noChangeAspect="1"/>
              </p:cNvSpPr>
              <p:nvPr/>
            </p:nvSpPr>
            <p:spPr bwMode="auto">
              <a:xfrm rot="5400000">
                <a:off x="1738" y="1002"/>
                <a:ext cx="790" cy="794"/>
              </a:xfrm>
              <a:custGeom>
                <a:avLst/>
                <a:gdLst>
                  <a:gd name="T0" fmla="*/ 0 w 422"/>
                  <a:gd name="T1" fmla="*/ 28563976 h 424"/>
                  <a:gd name="T2" fmla="*/ 1363898 w 422"/>
                  <a:gd name="T3" fmla="*/ 22226049 h 424"/>
                  <a:gd name="T4" fmla="*/ 3753698 w 422"/>
                  <a:gd name="T5" fmla="*/ 16695447 h 424"/>
                  <a:gd name="T6" fmla="*/ 7027065 w 422"/>
                  <a:gd name="T7" fmla="*/ 11576651 h 424"/>
                  <a:gd name="T8" fmla="*/ 11147188 w 422"/>
                  <a:gd name="T9" fmla="*/ 7363241 h 424"/>
                  <a:gd name="T10" fmla="*/ 16445542 w 422"/>
                  <a:gd name="T11" fmla="*/ 3774672 h 424"/>
                  <a:gd name="T12" fmla="*/ 22119775 w 422"/>
                  <a:gd name="T13" fmla="*/ 1368603 h 424"/>
                  <a:gd name="T14" fmla="*/ 28364883 w 422"/>
                  <a:gd name="T15" fmla="*/ 156115 h 424"/>
                  <a:gd name="T16" fmla="*/ 34759577 w 422"/>
                  <a:gd name="T17" fmla="*/ 156115 h 424"/>
                  <a:gd name="T18" fmla="*/ 40888391 w 422"/>
                  <a:gd name="T19" fmla="*/ 1368603 h 424"/>
                  <a:gd name="T20" fmla="*/ 46733180 w 422"/>
                  <a:gd name="T21" fmla="*/ 3774672 h 424"/>
                  <a:gd name="T22" fmla="*/ 51833684 w 422"/>
                  <a:gd name="T23" fmla="*/ 7363241 h 424"/>
                  <a:gd name="T24" fmla="*/ 55971706 w 422"/>
                  <a:gd name="T25" fmla="*/ 11576651 h 424"/>
                  <a:gd name="T26" fmla="*/ 59249745 w 422"/>
                  <a:gd name="T27" fmla="*/ 16695447 h 424"/>
                  <a:gd name="T28" fmla="*/ 61786993 w 422"/>
                  <a:gd name="T29" fmla="*/ 22226049 h 424"/>
                  <a:gd name="T30" fmla="*/ 63008167 w 422"/>
                  <a:gd name="T31" fmla="*/ 28563976 h 424"/>
                  <a:gd name="T32" fmla="*/ 63008167 w 422"/>
                  <a:gd name="T33" fmla="*/ 34945110 h 424"/>
                  <a:gd name="T34" fmla="*/ 61786993 w 422"/>
                  <a:gd name="T35" fmla="*/ 41171666 h 424"/>
                  <a:gd name="T36" fmla="*/ 59249745 w 422"/>
                  <a:gd name="T37" fmla="*/ 46969680 h 424"/>
                  <a:gd name="T38" fmla="*/ 55971706 w 422"/>
                  <a:gd name="T39" fmla="*/ 52121883 h 424"/>
                  <a:gd name="T40" fmla="*/ 51833684 w 422"/>
                  <a:gd name="T41" fmla="*/ 56328557 h 424"/>
                  <a:gd name="T42" fmla="*/ 46733180 w 422"/>
                  <a:gd name="T43" fmla="*/ 59915543 h 424"/>
                  <a:gd name="T44" fmla="*/ 40888391 w 422"/>
                  <a:gd name="T45" fmla="*/ 62322219 h 424"/>
                  <a:gd name="T46" fmla="*/ 34759577 w 422"/>
                  <a:gd name="T47" fmla="*/ 63345391 h 424"/>
                  <a:gd name="T48" fmla="*/ 28364883 w 422"/>
                  <a:gd name="T49" fmla="*/ 63345391 h 424"/>
                  <a:gd name="T50" fmla="*/ 22119775 w 422"/>
                  <a:gd name="T51" fmla="*/ 62322219 h 424"/>
                  <a:gd name="T52" fmla="*/ 16445542 w 422"/>
                  <a:gd name="T53" fmla="*/ 59915543 h 424"/>
                  <a:gd name="T54" fmla="*/ 11147188 w 422"/>
                  <a:gd name="T55" fmla="*/ 56328557 h 424"/>
                  <a:gd name="T56" fmla="*/ 7027065 w 422"/>
                  <a:gd name="T57" fmla="*/ 52121883 h 424"/>
                  <a:gd name="T58" fmla="*/ 3753698 w 422"/>
                  <a:gd name="T59" fmla="*/ 46969680 h 424"/>
                  <a:gd name="T60" fmla="*/ 1363898 w 422"/>
                  <a:gd name="T61" fmla="*/ 41171666 h 424"/>
                  <a:gd name="T62" fmla="*/ 0 w 422"/>
                  <a:gd name="T63" fmla="*/ 34945110 h 4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2" h="424">
                    <a:moveTo>
                      <a:pt x="0" y="212"/>
                    </a:moveTo>
                    <a:lnTo>
                      <a:pt x="0" y="190"/>
                    </a:lnTo>
                    <a:lnTo>
                      <a:pt x="3" y="169"/>
                    </a:lnTo>
                    <a:lnTo>
                      <a:pt x="9" y="148"/>
                    </a:lnTo>
                    <a:lnTo>
                      <a:pt x="16" y="129"/>
                    </a:lnTo>
                    <a:lnTo>
                      <a:pt x="25" y="111"/>
                    </a:lnTo>
                    <a:lnTo>
                      <a:pt x="35" y="93"/>
                    </a:lnTo>
                    <a:lnTo>
                      <a:pt x="47" y="77"/>
                    </a:lnTo>
                    <a:lnTo>
                      <a:pt x="61" y="62"/>
                    </a:lnTo>
                    <a:lnTo>
                      <a:pt x="75" y="49"/>
                    </a:lnTo>
                    <a:lnTo>
                      <a:pt x="93" y="35"/>
                    </a:lnTo>
                    <a:lnTo>
                      <a:pt x="110" y="25"/>
                    </a:lnTo>
                    <a:lnTo>
                      <a:pt x="129" y="16"/>
                    </a:lnTo>
                    <a:lnTo>
                      <a:pt x="148" y="9"/>
                    </a:lnTo>
                    <a:lnTo>
                      <a:pt x="169" y="4"/>
                    </a:lnTo>
                    <a:lnTo>
                      <a:pt x="190" y="1"/>
                    </a:lnTo>
                    <a:lnTo>
                      <a:pt x="210" y="0"/>
                    </a:lnTo>
                    <a:lnTo>
                      <a:pt x="233" y="1"/>
                    </a:lnTo>
                    <a:lnTo>
                      <a:pt x="253" y="4"/>
                    </a:lnTo>
                    <a:lnTo>
                      <a:pt x="274" y="9"/>
                    </a:lnTo>
                    <a:lnTo>
                      <a:pt x="293" y="16"/>
                    </a:lnTo>
                    <a:lnTo>
                      <a:pt x="313" y="25"/>
                    </a:lnTo>
                    <a:lnTo>
                      <a:pt x="329" y="35"/>
                    </a:lnTo>
                    <a:lnTo>
                      <a:pt x="347" y="49"/>
                    </a:lnTo>
                    <a:lnTo>
                      <a:pt x="362" y="62"/>
                    </a:lnTo>
                    <a:lnTo>
                      <a:pt x="375" y="77"/>
                    </a:lnTo>
                    <a:lnTo>
                      <a:pt x="387" y="93"/>
                    </a:lnTo>
                    <a:lnTo>
                      <a:pt x="397" y="111"/>
                    </a:lnTo>
                    <a:lnTo>
                      <a:pt x="406" y="129"/>
                    </a:lnTo>
                    <a:lnTo>
                      <a:pt x="414" y="148"/>
                    </a:lnTo>
                    <a:lnTo>
                      <a:pt x="420" y="169"/>
                    </a:lnTo>
                    <a:lnTo>
                      <a:pt x="422" y="190"/>
                    </a:lnTo>
                    <a:lnTo>
                      <a:pt x="422" y="212"/>
                    </a:lnTo>
                    <a:lnTo>
                      <a:pt x="422" y="233"/>
                    </a:lnTo>
                    <a:lnTo>
                      <a:pt x="420" y="253"/>
                    </a:lnTo>
                    <a:lnTo>
                      <a:pt x="414" y="274"/>
                    </a:lnTo>
                    <a:lnTo>
                      <a:pt x="406" y="293"/>
                    </a:lnTo>
                    <a:lnTo>
                      <a:pt x="397" y="313"/>
                    </a:lnTo>
                    <a:lnTo>
                      <a:pt x="387" y="330"/>
                    </a:lnTo>
                    <a:lnTo>
                      <a:pt x="375" y="347"/>
                    </a:lnTo>
                    <a:lnTo>
                      <a:pt x="362" y="362"/>
                    </a:lnTo>
                    <a:lnTo>
                      <a:pt x="347" y="375"/>
                    </a:lnTo>
                    <a:lnTo>
                      <a:pt x="329" y="388"/>
                    </a:lnTo>
                    <a:lnTo>
                      <a:pt x="313" y="399"/>
                    </a:lnTo>
                    <a:lnTo>
                      <a:pt x="293" y="408"/>
                    </a:lnTo>
                    <a:lnTo>
                      <a:pt x="274" y="415"/>
                    </a:lnTo>
                    <a:lnTo>
                      <a:pt x="253" y="419"/>
                    </a:lnTo>
                    <a:lnTo>
                      <a:pt x="233" y="422"/>
                    </a:lnTo>
                    <a:lnTo>
                      <a:pt x="210" y="424"/>
                    </a:lnTo>
                    <a:lnTo>
                      <a:pt x="190" y="422"/>
                    </a:lnTo>
                    <a:lnTo>
                      <a:pt x="169" y="419"/>
                    </a:lnTo>
                    <a:lnTo>
                      <a:pt x="148" y="415"/>
                    </a:lnTo>
                    <a:lnTo>
                      <a:pt x="129" y="408"/>
                    </a:lnTo>
                    <a:lnTo>
                      <a:pt x="110" y="399"/>
                    </a:lnTo>
                    <a:lnTo>
                      <a:pt x="93" y="388"/>
                    </a:lnTo>
                    <a:lnTo>
                      <a:pt x="75" y="375"/>
                    </a:lnTo>
                    <a:lnTo>
                      <a:pt x="61" y="362"/>
                    </a:lnTo>
                    <a:lnTo>
                      <a:pt x="47" y="347"/>
                    </a:lnTo>
                    <a:lnTo>
                      <a:pt x="35" y="330"/>
                    </a:lnTo>
                    <a:lnTo>
                      <a:pt x="25" y="313"/>
                    </a:lnTo>
                    <a:lnTo>
                      <a:pt x="16" y="293"/>
                    </a:lnTo>
                    <a:lnTo>
                      <a:pt x="9" y="274"/>
                    </a:lnTo>
                    <a:lnTo>
                      <a:pt x="3" y="253"/>
                    </a:lnTo>
                    <a:lnTo>
                      <a:pt x="0" y="233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63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19" name="Freeform 181"/>
              <p:cNvSpPr>
                <a:spLocks noChangeAspect="1"/>
              </p:cNvSpPr>
              <p:nvPr/>
            </p:nvSpPr>
            <p:spPr bwMode="auto">
              <a:xfrm rot="5400000">
                <a:off x="1749" y="1018"/>
                <a:ext cx="783" cy="782"/>
              </a:xfrm>
              <a:custGeom>
                <a:avLst/>
                <a:gdLst>
                  <a:gd name="T0" fmla="*/ 156441 w 418"/>
                  <a:gd name="T1" fmla="*/ 27764356 h 418"/>
                  <a:gd name="T2" fmla="*/ 1373899 w 418"/>
                  <a:gd name="T3" fmla="*/ 21660414 h 418"/>
                  <a:gd name="T4" fmla="*/ 3792138 w 418"/>
                  <a:gd name="T5" fmla="*/ 16210506 h 418"/>
                  <a:gd name="T6" fmla="*/ 7103455 w 418"/>
                  <a:gd name="T7" fmla="*/ 11324279 h 418"/>
                  <a:gd name="T8" fmla="*/ 11286548 w 418"/>
                  <a:gd name="T9" fmla="*/ 6953385 h 418"/>
                  <a:gd name="T10" fmla="*/ 16608460 w 418"/>
                  <a:gd name="T11" fmla="*/ 3716771 h 418"/>
                  <a:gd name="T12" fmla="*/ 22183001 w 418"/>
                  <a:gd name="T13" fmla="*/ 1350753 h 418"/>
                  <a:gd name="T14" fmla="*/ 28240124 w 418"/>
                  <a:gd name="T15" fmla="*/ 154396 h 418"/>
                  <a:gd name="T16" fmla="*/ 34742914 w 418"/>
                  <a:gd name="T17" fmla="*/ 154396 h 418"/>
                  <a:gd name="T18" fmla="*/ 40980590 w 418"/>
                  <a:gd name="T19" fmla="*/ 1350753 h 418"/>
                  <a:gd name="T20" fmla="*/ 46531515 w 418"/>
                  <a:gd name="T21" fmla="*/ 3716771 h 418"/>
                  <a:gd name="T22" fmla="*/ 51524309 w 418"/>
                  <a:gd name="T23" fmla="*/ 6953385 h 418"/>
                  <a:gd name="T24" fmla="*/ 56056322 w 418"/>
                  <a:gd name="T25" fmla="*/ 11324279 h 418"/>
                  <a:gd name="T26" fmla="*/ 59356407 w 418"/>
                  <a:gd name="T27" fmla="*/ 16210506 h 418"/>
                  <a:gd name="T28" fmla="*/ 61773562 w 418"/>
                  <a:gd name="T29" fmla="*/ 21660414 h 418"/>
                  <a:gd name="T30" fmla="*/ 62986365 w 418"/>
                  <a:gd name="T31" fmla="*/ 27764356 h 418"/>
                  <a:gd name="T32" fmla="*/ 62986365 w 418"/>
                  <a:gd name="T33" fmla="*/ 33864925 h 418"/>
                  <a:gd name="T34" fmla="*/ 61773562 w 418"/>
                  <a:gd name="T35" fmla="*/ 39967575 h 418"/>
                  <a:gd name="T36" fmla="*/ 59356407 w 418"/>
                  <a:gd name="T37" fmla="*/ 45411327 h 418"/>
                  <a:gd name="T38" fmla="*/ 56056322 w 418"/>
                  <a:gd name="T39" fmla="*/ 50418649 h 418"/>
                  <a:gd name="T40" fmla="*/ 51524309 w 418"/>
                  <a:gd name="T41" fmla="*/ 54552670 h 418"/>
                  <a:gd name="T42" fmla="*/ 46531515 w 418"/>
                  <a:gd name="T43" fmla="*/ 57910703 h 418"/>
                  <a:gd name="T44" fmla="*/ 40980590 w 418"/>
                  <a:gd name="T45" fmla="*/ 60274979 h 418"/>
                  <a:gd name="T46" fmla="*/ 34742914 w 418"/>
                  <a:gd name="T47" fmla="*/ 61625749 h 418"/>
                  <a:gd name="T48" fmla="*/ 28240124 w 418"/>
                  <a:gd name="T49" fmla="*/ 61625749 h 418"/>
                  <a:gd name="T50" fmla="*/ 22183001 w 418"/>
                  <a:gd name="T51" fmla="*/ 60274979 h 418"/>
                  <a:gd name="T52" fmla="*/ 16608460 w 418"/>
                  <a:gd name="T53" fmla="*/ 57910703 h 418"/>
                  <a:gd name="T54" fmla="*/ 11286548 w 418"/>
                  <a:gd name="T55" fmla="*/ 54552670 h 418"/>
                  <a:gd name="T56" fmla="*/ 7103455 w 418"/>
                  <a:gd name="T57" fmla="*/ 50418649 h 418"/>
                  <a:gd name="T58" fmla="*/ 3792138 w 418"/>
                  <a:gd name="T59" fmla="*/ 45411327 h 418"/>
                  <a:gd name="T60" fmla="*/ 1373899 w 418"/>
                  <a:gd name="T61" fmla="*/ 39967575 h 418"/>
                  <a:gd name="T62" fmla="*/ 156441 w 418"/>
                  <a:gd name="T63" fmla="*/ 33864925 h 4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" h="418">
                    <a:moveTo>
                      <a:pt x="0" y="209"/>
                    </a:moveTo>
                    <a:lnTo>
                      <a:pt x="1" y="188"/>
                    </a:lnTo>
                    <a:lnTo>
                      <a:pt x="4" y="167"/>
                    </a:lnTo>
                    <a:lnTo>
                      <a:pt x="9" y="147"/>
                    </a:lnTo>
                    <a:lnTo>
                      <a:pt x="16" y="127"/>
                    </a:lnTo>
                    <a:lnTo>
                      <a:pt x="25" y="110"/>
                    </a:lnTo>
                    <a:lnTo>
                      <a:pt x="35" y="92"/>
                    </a:lnTo>
                    <a:lnTo>
                      <a:pt x="47" y="77"/>
                    </a:lnTo>
                    <a:lnTo>
                      <a:pt x="61" y="61"/>
                    </a:lnTo>
                    <a:lnTo>
                      <a:pt x="75" y="47"/>
                    </a:lnTo>
                    <a:lnTo>
                      <a:pt x="92" y="35"/>
                    </a:lnTo>
                    <a:lnTo>
                      <a:pt x="110" y="25"/>
                    </a:lnTo>
                    <a:lnTo>
                      <a:pt x="127" y="16"/>
                    </a:lnTo>
                    <a:lnTo>
                      <a:pt x="147" y="9"/>
                    </a:lnTo>
                    <a:lnTo>
                      <a:pt x="166" y="4"/>
                    </a:lnTo>
                    <a:lnTo>
                      <a:pt x="187" y="1"/>
                    </a:lnTo>
                    <a:lnTo>
                      <a:pt x="209" y="0"/>
                    </a:lnTo>
                    <a:lnTo>
                      <a:pt x="230" y="1"/>
                    </a:lnTo>
                    <a:lnTo>
                      <a:pt x="250" y="4"/>
                    </a:lnTo>
                    <a:lnTo>
                      <a:pt x="271" y="9"/>
                    </a:lnTo>
                    <a:lnTo>
                      <a:pt x="290" y="16"/>
                    </a:lnTo>
                    <a:lnTo>
                      <a:pt x="308" y="25"/>
                    </a:lnTo>
                    <a:lnTo>
                      <a:pt x="326" y="35"/>
                    </a:lnTo>
                    <a:lnTo>
                      <a:pt x="341" y="47"/>
                    </a:lnTo>
                    <a:lnTo>
                      <a:pt x="357" y="61"/>
                    </a:lnTo>
                    <a:lnTo>
                      <a:pt x="371" y="77"/>
                    </a:lnTo>
                    <a:lnTo>
                      <a:pt x="382" y="92"/>
                    </a:lnTo>
                    <a:lnTo>
                      <a:pt x="393" y="110"/>
                    </a:lnTo>
                    <a:lnTo>
                      <a:pt x="402" y="127"/>
                    </a:lnTo>
                    <a:lnTo>
                      <a:pt x="409" y="147"/>
                    </a:lnTo>
                    <a:lnTo>
                      <a:pt x="414" y="167"/>
                    </a:lnTo>
                    <a:lnTo>
                      <a:pt x="417" y="188"/>
                    </a:lnTo>
                    <a:lnTo>
                      <a:pt x="418" y="209"/>
                    </a:lnTo>
                    <a:lnTo>
                      <a:pt x="417" y="230"/>
                    </a:lnTo>
                    <a:lnTo>
                      <a:pt x="414" y="250"/>
                    </a:lnTo>
                    <a:lnTo>
                      <a:pt x="409" y="271"/>
                    </a:lnTo>
                    <a:lnTo>
                      <a:pt x="402" y="290"/>
                    </a:lnTo>
                    <a:lnTo>
                      <a:pt x="393" y="308"/>
                    </a:lnTo>
                    <a:lnTo>
                      <a:pt x="382" y="326"/>
                    </a:lnTo>
                    <a:lnTo>
                      <a:pt x="371" y="342"/>
                    </a:lnTo>
                    <a:lnTo>
                      <a:pt x="357" y="357"/>
                    </a:lnTo>
                    <a:lnTo>
                      <a:pt x="341" y="370"/>
                    </a:lnTo>
                    <a:lnTo>
                      <a:pt x="326" y="382"/>
                    </a:lnTo>
                    <a:lnTo>
                      <a:pt x="308" y="393"/>
                    </a:lnTo>
                    <a:lnTo>
                      <a:pt x="290" y="402"/>
                    </a:lnTo>
                    <a:lnTo>
                      <a:pt x="271" y="409"/>
                    </a:lnTo>
                    <a:lnTo>
                      <a:pt x="250" y="415"/>
                    </a:lnTo>
                    <a:lnTo>
                      <a:pt x="230" y="418"/>
                    </a:lnTo>
                    <a:lnTo>
                      <a:pt x="209" y="418"/>
                    </a:lnTo>
                    <a:lnTo>
                      <a:pt x="187" y="418"/>
                    </a:lnTo>
                    <a:lnTo>
                      <a:pt x="166" y="415"/>
                    </a:lnTo>
                    <a:lnTo>
                      <a:pt x="147" y="409"/>
                    </a:lnTo>
                    <a:lnTo>
                      <a:pt x="127" y="402"/>
                    </a:lnTo>
                    <a:lnTo>
                      <a:pt x="110" y="393"/>
                    </a:lnTo>
                    <a:lnTo>
                      <a:pt x="92" y="382"/>
                    </a:lnTo>
                    <a:lnTo>
                      <a:pt x="75" y="370"/>
                    </a:lnTo>
                    <a:lnTo>
                      <a:pt x="61" y="357"/>
                    </a:lnTo>
                    <a:lnTo>
                      <a:pt x="47" y="342"/>
                    </a:lnTo>
                    <a:lnTo>
                      <a:pt x="35" y="326"/>
                    </a:lnTo>
                    <a:lnTo>
                      <a:pt x="25" y="308"/>
                    </a:lnTo>
                    <a:lnTo>
                      <a:pt x="16" y="290"/>
                    </a:lnTo>
                    <a:lnTo>
                      <a:pt x="9" y="271"/>
                    </a:lnTo>
                    <a:lnTo>
                      <a:pt x="4" y="250"/>
                    </a:lnTo>
                    <a:lnTo>
                      <a:pt x="1" y="230"/>
                    </a:lnTo>
                    <a:lnTo>
                      <a:pt x="0" y="209"/>
                    </a:lnTo>
                    <a:close/>
                  </a:path>
                </a:pathLst>
              </a:custGeom>
              <a:solidFill>
                <a:srgbClr val="68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0" name="Freeform 182"/>
              <p:cNvSpPr>
                <a:spLocks noChangeAspect="1"/>
              </p:cNvSpPr>
              <p:nvPr/>
            </p:nvSpPr>
            <p:spPr bwMode="auto">
              <a:xfrm rot="5400000">
                <a:off x="1735" y="1022"/>
                <a:ext cx="772" cy="773"/>
              </a:xfrm>
              <a:custGeom>
                <a:avLst/>
                <a:gdLst>
                  <a:gd name="T0" fmla="*/ 156872 w 412"/>
                  <a:gd name="T1" fmla="*/ 27808063 h 413"/>
                  <a:gd name="T2" fmla="*/ 1378820 w 412"/>
                  <a:gd name="T3" fmla="*/ 21520642 h 413"/>
                  <a:gd name="T4" fmla="*/ 3808074 w 412"/>
                  <a:gd name="T5" fmla="*/ 16029628 h 413"/>
                  <a:gd name="T6" fmla="*/ 7135517 w 412"/>
                  <a:gd name="T7" fmla="*/ 11110924 h 413"/>
                  <a:gd name="T8" fmla="*/ 11441121 w 412"/>
                  <a:gd name="T9" fmla="*/ 7005377 h 413"/>
                  <a:gd name="T10" fmla="*/ 16391140 w 412"/>
                  <a:gd name="T11" fmla="*/ 3742847 h 413"/>
                  <a:gd name="T12" fmla="*/ 22073314 w 412"/>
                  <a:gd name="T13" fmla="*/ 1515653 h 413"/>
                  <a:gd name="T14" fmla="*/ 28125538 w 412"/>
                  <a:gd name="T15" fmla="*/ 154969 h 413"/>
                  <a:gd name="T16" fmla="*/ 34619903 w 412"/>
                  <a:gd name="T17" fmla="*/ 154969 h 413"/>
                  <a:gd name="T18" fmla="*/ 40709689 w 412"/>
                  <a:gd name="T19" fmla="*/ 1515653 h 413"/>
                  <a:gd name="T20" fmla="*/ 46208746 w 412"/>
                  <a:gd name="T21" fmla="*/ 3742847 h 413"/>
                  <a:gd name="T22" fmla="*/ 51320000 w 412"/>
                  <a:gd name="T23" fmla="*/ 7005377 h 413"/>
                  <a:gd name="T24" fmla="*/ 55614629 w 412"/>
                  <a:gd name="T25" fmla="*/ 11110924 h 413"/>
                  <a:gd name="T26" fmla="*/ 58779179 w 412"/>
                  <a:gd name="T27" fmla="*/ 16029628 h 413"/>
                  <a:gd name="T28" fmla="*/ 61218759 w 412"/>
                  <a:gd name="T29" fmla="*/ 21520642 h 413"/>
                  <a:gd name="T30" fmla="*/ 62451545 w 412"/>
                  <a:gd name="T31" fmla="*/ 27808063 h 413"/>
                  <a:gd name="T32" fmla="*/ 62451545 w 412"/>
                  <a:gd name="T33" fmla="*/ 33907396 h 413"/>
                  <a:gd name="T34" fmla="*/ 61218759 w 412"/>
                  <a:gd name="T35" fmla="*/ 39895646 h 413"/>
                  <a:gd name="T36" fmla="*/ 58779179 w 412"/>
                  <a:gd name="T37" fmla="*/ 45381131 h 413"/>
                  <a:gd name="T38" fmla="*/ 55614629 w 412"/>
                  <a:gd name="T39" fmla="*/ 50300753 h 413"/>
                  <a:gd name="T40" fmla="*/ 51320000 w 412"/>
                  <a:gd name="T41" fmla="*/ 54413860 h 413"/>
                  <a:gd name="T42" fmla="*/ 46208746 w 412"/>
                  <a:gd name="T43" fmla="*/ 57706776 h 413"/>
                  <a:gd name="T44" fmla="*/ 40709689 w 412"/>
                  <a:gd name="T45" fmla="*/ 60239029 h 413"/>
                  <a:gd name="T46" fmla="*/ 34619903 w 412"/>
                  <a:gd name="T47" fmla="*/ 61257714 h 413"/>
                  <a:gd name="T48" fmla="*/ 28125538 w 412"/>
                  <a:gd name="T49" fmla="*/ 61257714 h 413"/>
                  <a:gd name="T50" fmla="*/ 22073314 w 412"/>
                  <a:gd name="T51" fmla="*/ 60239029 h 413"/>
                  <a:gd name="T52" fmla="*/ 16391140 w 412"/>
                  <a:gd name="T53" fmla="*/ 57706776 h 413"/>
                  <a:gd name="T54" fmla="*/ 11441121 w 412"/>
                  <a:gd name="T55" fmla="*/ 54413860 h 413"/>
                  <a:gd name="T56" fmla="*/ 7135517 w 412"/>
                  <a:gd name="T57" fmla="*/ 50300753 h 413"/>
                  <a:gd name="T58" fmla="*/ 3808074 w 412"/>
                  <a:gd name="T59" fmla="*/ 45381131 h 413"/>
                  <a:gd name="T60" fmla="*/ 1378820 w 412"/>
                  <a:gd name="T61" fmla="*/ 39895646 h 413"/>
                  <a:gd name="T62" fmla="*/ 156872 w 412"/>
                  <a:gd name="T63" fmla="*/ 33907396 h 4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2" h="413">
                    <a:moveTo>
                      <a:pt x="0" y="207"/>
                    </a:moveTo>
                    <a:lnTo>
                      <a:pt x="1" y="187"/>
                    </a:lnTo>
                    <a:lnTo>
                      <a:pt x="4" y="166"/>
                    </a:lnTo>
                    <a:lnTo>
                      <a:pt x="9" y="145"/>
                    </a:lnTo>
                    <a:lnTo>
                      <a:pt x="16" y="127"/>
                    </a:lnTo>
                    <a:lnTo>
                      <a:pt x="25" y="108"/>
                    </a:lnTo>
                    <a:lnTo>
                      <a:pt x="35" y="92"/>
                    </a:lnTo>
                    <a:lnTo>
                      <a:pt x="47" y="75"/>
                    </a:lnTo>
                    <a:lnTo>
                      <a:pt x="61" y="61"/>
                    </a:lnTo>
                    <a:lnTo>
                      <a:pt x="75" y="47"/>
                    </a:lnTo>
                    <a:lnTo>
                      <a:pt x="92" y="35"/>
                    </a:lnTo>
                    <a:lnTo>
                      <a:pt x="108" y="25"/>
                    </a:lnTo>
                    <a:lnTo>
                      <a:pt x="126" y="16"/>
                    </a:lnTo>
                    <a:lnTo>
                      <a:pt x="145" y="10"/>
                    </a:lnTo>
                    <a:lnTo>
                      <a:pt x="164" y="4"/>
                    </a:lnTo>
                    <a:lnTo>
                      <a:pt x="185" y="1"/>
                    </a:lnTo>
                    <a:lnTo>
                      <a:pt x="206" y="0"/>
                    </a:lnTo>
                    <a:lnTo>
                      <a:pt x="228" y="1"/>
                    </a:lnTo>
                    <a:lnTo>
                      <a:pt x="247" y="4"/>
                    </a:lnTo>
                    <a:lnTo>
                      <a:pt x="268" y="10"/>
                    </a:lnTo>
                    <a:lnTo>
                      <a:pt x="286" y="16"/>
                    </a:lnTo>
                    <a:lnTo>
                      <a:pt x="304" y="25"/>
                    </a:lnTo>
                    <a:lnTo>
                      <a:pt x="322" y="35"/>
                    </a:lnTo>
                    <a:lnTo>
                      <a:pt x="338" y="47"/>
                    </a:lnTo>
                    <a:lnTo>
                      <a:pt x="353" y="61"/>
                    </a:lnTo>
                    <a:lnTo>
                      <a:pt x="366" y="75"/>
                    </a:lnTo>
                    <a:lnTo>
                      <a:pt x="378" y="92"/>
                    </a:lnTo>
                    <a:lnTo>
                      <a:pt x="387" y="108"/>
                    </a:lnTo>
                    <a:lnTo>
                      <a:pt x="396" y="127"/>
                    </a:lnTo>
                    <a:lnTo>
                      <a:pt x="403" y="145"/>
                    </a:lnTo>
                    <a:lnTo>
                      <a:pt x="408" y="166"/>
                    </a:lnTo>
                    <a:lnTo>
                      <a:pt x="411" y="187"/>
                    </a:lnTo>
                    <a:lnTo>
                      <a:pt x="412" y="207"/>
                    </a:lnTo>
                    <a:lnTo>
                      <a:pt x="411" y="228"/>
                    </a:lnTo>
                    <a:lnTo>
                      <a:pt x="408" y="249"/>
                    </a:lnTo>
                    <a:lnTo>
                      <a:pt x="403" y="268"/>
                    </a:lnTo>
                    <a:lnTo>
                      <a:pt x="396" y="287"/>
                    </a:lnTo>
                    <a:lnTo>
                      <a:pt x="387" y="305"/>
                    </a:lnTo>
                    <a:lnTo>
                      <a:pt x="378" y="323"/>
                    </a:lnTo>
                    <a:lnTo>
                      <a:pt x="366" y="338"/>
                    </a:lnTo>
                    <a:lnTo>
                      <a:pt x="353" y="353"/>
                    </a:lnTo>
                    <a:lnTo>
                      <a:pt x="338" y="366"/>
                    </a:lnTo>
                    <a:lnTo>
                      <a:pt x="322" y="378"/>
                    </a:lnTo>
                    <a:lnTo>
                      <a:pt x="304" y="388"/>
                    </a:lnTo>
                    <a:lnTo>
                      <a:pt x="286" y="397"/>
                    </a:lnTo>
                    <a:lnTo>
                      <a:pt x="268" y="405"/>
                    </a:lnTo>
                    <a:lnTo>
                      <a:pt x="247" y="409"/>
                    </a:lnTo>
                    <a:lnTo>
                      <a:pt x="228" y="412"/>
                    </a:lnTo>
                    <a:lnTo>
                      <a:pt x="206" y="413"/>
                    </a:lnTo>
                    <a:lnTo>
                      <a:pt x="185" y="412"/>
                    </a:lnTo>
                    <a:lnTo>
                      <a:pt x="164" y="409"/>
                    </a:lnTo>
                    <a:lnTo>
                      <a:pt x="145" y="405"/>
                    </a:lnTo>
                    <a:lnTo>
                      <a:pt x="126" y="397"/>
                    </a:lnTo>
                    <a:lnTo>
                      <a:pt x="108" y="388"/>
                    </a:lnTo>
                    <a:lnTo>
                      <a:pt x="92" y="378"/>
                    </a:lnTo>
                    <a:lnTo>
                      <a:pt x="75" y="366"/>
                    </a:lnTo>
                    <a:lnTo>
                      <a:pt x="61" y="353"/>
                    </a:lnTo>
                    <a:lnTo>
                      <a:pt x="47" y="338"/>
                    </a:lnTo>
                    <a:lnTo>
                      <a:pt x="35" y="323"/>
                    </a:lnTo>
                    <a:lnTo>
                      <a:pt x="25" y="305"/>
                    </a:lnTo>
                    <a:lnTo>
                      <a:pt x="16" y="287"/>
                    </a:lnTo>
                    <a:lnTo>
                      <a:pt x="9" y="268"/>
                    </a:lnTo>
                    <a:lnTo>
                      <a:pt x="4" y="249"/>
                    </a:lnTo>
                    <a:lnTo>
                      <a:pt x="1" y="228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6B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1" name="Freeform 183"/>
              <p:cNvSpPr>
                <a:spLocks noChangeAspect="1"/>
              </p:cNvSpPr>
              <p:nvPr/>
            </p:nvSpPr>
            <p:spPr bwMode="auto">
              <a:xfrm rot="5400000">
                <a:off x="1735" y="1031"/>
                <a:ext cx="764" cy="763"/>
              </a:xfrm>
              <a:custGeom>
                <a:avLst/>
                <a:gdLst>
                  <a:gd name="T0" fmla="*/ 155987 w 408"/>
                  <a:gd name="T1" fmla="*/ 26792227 h 408"/>
                  <a:gd name="T2" fmla="*/ 1367463 w 408"/>
                  <a:gd name="T3" fmla="*/ 20878758 h 408"/>
                  <a:gd name="T4" fmla="*/ 3773042 w 408"/>
                  <a:gd name="T5" fmla="*/ 15640329 h 408"/>
                  <a:gd name="T6" fmla="*/ 7065206 w 408"/>
                  <a:gd name="T7" fmla="*/ 10781590 h 408"/>
                  <a:gd name="T8" fmla="*/ 11129860 w 408"/>
                  <a:gd name="T9" fmla="*/ 6736837 h 408"/>
                  <a:gd name="T10" fmla="*/ 15878141 w 408"/>
                  <a:gd name="T11" fmla="*/ 3520398 h 408"/>
                  <a:gd name="T12" fmla="*/ 21662799 w 408"/>
                  <a:gd name="T13" fmla="*/ 1337229 h 408"/>
                  <a:gd name="T14" fmla="*/ 27346798 w 408"/>
                  <a:gd name="T15" fmla="*/ 0 h 408"/>
                  <a:gd name="T16" fmla="*/ 33732969 w 408"/>
                  <a:gd name="T17" fmla="*/ 0 h 408"/>
                  <a:gd name="T18" fmla="*/ 39580057 w 408"/>
                  <a:gd name="T19" fmla="*/ 1337229 h 408"/>
                  <a:gd name="T20" fmla="*/ 45180432 w 408"/>
                  <a:gd name="T21" fmla="*/ 3520398 h 408"/>
                  <a:gd name="T22" fmla="*/ 49975457 w 408"/>
                  <a:gd name="T23" fmla="*/ 6736837 h 408"/>
                  <a:gd name="T24" fmla="*/ 54001276 w 408"/>
                  <a:gd name="T25" fmla="*/ 10781590 h 408"/>
                  <a:gd name="T26" fmla="*/ 57287832 w 408"/>
                  <a:gd name="T27" fmla="*/ 15640329 h 408"/>
                  <a:gd name="T28" fmla="*/ 59872240 w 408"/>
                  <a:gd name="T29" fmla="*/ 20878758 h 408"/>
                  <a:gd name="T30" fmla="*/ 60897008 w 408"/>
                  <a:gd name="T31" fmla="*/ 26792227 h 408"/>
                  <a:gd name="T32" fmla="*/ 60897008 w 408"/>
                  <a:gd name="T33" fmla="*/ 32812944 h 408"/>
                  <a:gd name="T34" fmla="*/ 59872240 w 408"/>
                  <a:gd name="T35" fmla="*/ 38675370 h 408"/>
                  <a:gd name="T36" fmla="*/ 57287832 w 408"/>
                  <a:gd name="T37" fmla="*/ 44060475 h 408"/>
                  <a:gd name="T38" fmla="*/ 54001276 w 408"/>
                  <a:gd name="T39" fmla="*/ 48586340 h 408"/>
                  <a:gd name="T40" fmla="*/ 49975457 w 408"/>
                  <a:gd name="T41" fmla="*/ 52809758 h 408"/>
                  <a:gd name="T42" fmla="*/ 45180432 w 408"/>
                  <a:gd name="T43" fmla="*/ 56039079 h 408"/>
                  <a:gd name="T44" fmla="*/ 39580057 w 408"/>
                  <a:gd name="T45" fmla="*/ 58201932 h 408"/>
                  <a:gd name="T46" fmla="*/ 33732969 w 408"/>
                  <a:gd name="T47" fmla="*/ 59385827 h 408"/>
                  <a:gd name="T48" fmla="*/ 27346798 w 408"/>
                  <a:gd name="T49" fmla="*/ 59385827 h 408"/>
                  <a:gd name="T50" fmla="*/ 21662799 w 408"/>
                  <a:gd name="T51" fmla="*/ 58201932 h 408"/>
                  <a:gd name="T52" fmla="*/ 15878141 w 408"/>
                  <a:gd name="T53" fmla="*/ 56039079 h 408"/>
                  <a:gd name="T54" fmla="*/ 11129860 w 408"/>
                  <a:gd name="T55" fmla="*/ 52809758 h 408"/>
                  <a:gd name="T56" fmla="*/ 7065206 w 408"/>
                  <a:gd name="T57" fmla="*/ 48586340 h 408"/>
                  <a:gd name="T58" fmla="*/ 3773042 w 408"/>
                  <a:gd name="T59" fmla="*/ 44060475 h 408"/>
                  <a:gd name="T60" fmla="*/ 1367463 w 408"/>
                  <a:gd name="T61" fmla="*/ 38675370 h 408"/>
                  <a:gd name="T62" fmla="*/ 155987 w 408"/>
                  <a:gd name="T63" fmla="*/ 32812944 h 4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8" h="408">
                    <a:moveTo>
                      <a:pt x="0" y="203"/>
                    </a:moveTo>
                    <a:lnTo>
                      <a:pt x="1" y="183"/>
                    </a:lnTo>
                    <a:lnTo>
                      <a:pt x="4" y="163"/>
                    </a:lnTo>
                    <a:lnTo>
                      <a:pt x="9" y="143"/>
                    </a:lnTo>
                    <a:lnTo>
                      <a:pt x="16" y="125"/>
                    </a:lnTo>
                    <a:lnTo>
                      <a:pt x="25" y="107"/>
                    </a:lnTo>
                    <a:lnTo>
                      <a:pt x="35" y="89"/>
                    </a:lnTo>
                    <a:lnTo>
                      <a:pt x="47" y="74"/>
                    </a:lnTo>
                    <a:lnTo>
                      <a:pt x="61" y="60"/>
                    </a:lnTo>
                    <a:lnTo>
                      <a:pt x="74" y="46"/>
                    </a:lnTo>
                    <a:lnTo>
                      <a:pt x="90" y="34"/>
                    </a:lnTo>
                    <a:lnTo>
                      <a:pt x="106" y="24"/>
                    </a:lnTo>
                    <a:lnTo>
                      <a:pt x="124" y="17"/>
                    </a:lnTo>
                    <a:lnTo>
                      <a:pt x="144" y="9"/>
                    </a:lnTo>
                    <a:lnTo>
                      <a:pt x="163" y="5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5" y="0"/>
                    </a:lnTo>
                    <a:lnTo>
                      <a:pt x="244" y="5"/>
                    </a:lnTo>
                    <a:lnTo>
                      <a:pt x="264" y="9"/>
                    </a:lnTo>
                    <a:lnTo>
                      <a:pt x="283" y="17"/>
                    </a:lnTo>
                    <a:lnTo>
                      <a:pt x="301" y="24"/>
                    </a:lnTo>
                    <a:lnTo>
                      <a:pt x="317" y="34"/>
                    </a:lnTo>
                    <a:lnTo>
                      <a:pt x="333" y="46"/>
                    </a:lnTo>
                    <a:lnTo>
                      <a:pt x="348" y="60"/>
                    </a:lnTo>
                    <a:lnTo>
                      <a:pt x="360" y="74"/>
                    </a:lnTo>
                    <a:lnTo>
                      <a:pt x="372" y="89"/>
                    </a:lnTo>
                    <a:lnTo>
                      <a:pt x="382" y="107"/>
                    </a:lnTo>
                    <a:lnTo>
                      <a:pt x="391" y="125"/>
                    </a:lnTo>
                    <a:lnTo>
                      <a:pt x="399" y="143"/>
                    </a:lnTo>
                    <a:lnTo>
                      <a:pt x="403" y="163"/>
                    </a:lnTo>
                    <a:lnTo>
                      <a:pt x="406" y="183"/>
                    </a:lnTo>
                    <a:lnTo>
                      <a:pt x="408" y="203"/>
                    </a:lnTo>
                    <a:lnTo>
                      <a:pt x="406" y="224"/>
                    </a:lnTo>
                    <a:lnTo>
                      <a:pt x="403" y="245"/>
                    </a:lnTo>
                    <a:lnTo>
                      <a:pt x="399" y="264"/>
                    </a:lnTo>
                    <a:lnTo>
                      <a:pt x="391" y="283"/>
                    </a:lnTo>
                    <a:lnTo>
                      <a:pt x="382" y="301"/>
                    </a:lnTo>
                    <a:lnTo>
                      <a:pt x="372" y="318"/>
                    </a:lnTo>
                    <a:lnTo>
                      <a:pt x="360" y="332"/>
                    </a:lnTo>
                    <a:lnTo>
                      <a:pt x="348" y="347"/>
                    </a:lnTo>
                    <a:lnTo>
                      <a:pt x="333" y="361"/>
                    </a:lnTo>
                    <a:lnTo>
                      <a:pt x="317" y="372"/>
                    </a:lnTo>
                    <a:lnTo>
                      <a:pt x="301" y="383"/>
                    </a:lnTo>
                    <a:lnTo>
                      <a:pt x="283" y="392"/>
                    </a:lnTo>
                    <a:lnTo>
                      <a:pt x="264" y="398"/>
                    </a:lnTo>
                    <a:lnTo>
                      <a:pt x="244" y="403"/>
                    </a:lnTo>
                    <a:lnTo>
                      <a:pt x="225" y="406"/>
                    </a:lnTo>
                    <a:lnTo>
                      <a:pt x="204" y="408"/>
                    </a:lnTo>
                    <a:lnTo>
                      <a:pt x="182" y="406"/>
                    </a:lnTo>
                    <a:lnTo>
                      <a:pt x="163" y="403"/>
                    </a:lnTo>
                    <a:lnTo>
                      <a:pt x="144" y="398"/>
                    </a:lnTo>
                    <a:lnTo>
                      <a:pt x="124" y="392"/>
                    </a:lnTo>
                    <a:lnTo>
                      <a:pt x="106" y="383"/>
                    </a:lnTo>
                    <a:lnTo>
                      <a:pt x="90" y="372"/>
                    </a:lnTo>
                    <a:lnTo>
                      <a:pt x="74" y="361"/>
                    </a:lnTo>
                    <a:lnTo>
                      <a:pt x="61" y="347"/>
                    </a:lnTo>
                    <a:lnTo>
                      <a:pt x="47" y="332"/>
                    </a:lnTo>
                    <a:lnTo>
                      <a:pt x="35" y="318"/>
                    </a:lnTo>
                    <a:lnTo>
                      <a:pt x="25" y="301"/>
                    </a:lnTo>
                    <a:lnTo>
                      <a:pt x="16" y="283"/>
                    </a:lnTo>
                    <a:lnTo>
                      <a:pt x="9" y="264"/>
                    </a:lnTo>
                    <a:lnTo>
                      <a:pt x="4" y="245"/>
                    </a:lnTo>
                    <a:lnTo>
                      <a:pt x="1" y="224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6D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2" name="Freeform 184"/>
              <p:cNvSpPr>
                <a:spLocks noChangeAspect="1"/>
              </p:cNvSpPr>
              <p:nvPr/>
            </p:nvSpPr>
            <p:spPr bwMode="auto">
              <a:xfrm rot="5400000">
                <a:off x="1747" y="1042"/>
                <a:ext cx="751" cy="753"/>
              </a:xfrm>
              <a:custGeom>
                <a:avLst/>
                <a:gdLst>
                  <a:gd name="T0" fmla="*/ 0 w 401"/>
                  <a:gd name="T1" fmla="*/ 27303295 h 402"/>
                  <a:gd name="T2" fmla="*/ 1370155 w 401"/>
                  <a:gd name="T3" fmla="*/ 21285384 h 402"/>
                  <a:gd name="T4" fmla="*/ 3599090 w 401"/>
                  <a:gd name="T5" fmla="*/ 16050691 h 402"/>
                  <a:gd name="T6" fmla="*/ 6922179 w 401"/>
                  <a:gd name="T7" fmla="*/ 11050275 h 402"/>
                  <a:gd name="T8" fmla="*/ 11015243 w 401"/>
                  <a:gd name="T9" fmla="*/ 6939995 h 402"/>
                  <a:gd name="T10" fmla="*/ 15824164 w 401"/>
                  <a:gd name="T11" fmla="*/ 3790894 h 402"/>
                  <a:gd name="T12" fmla="*/ 21182198 w 401"/>
                  <a:gd name="T13" fmla="*/ 1373307 h 402"/>
                  <a:gd name="T14" fmla="*/ 27075556 w 401"/>
                  <a:gd name="T15" fmla="*/ 292968 h 402"/>
                  <a:gd name="T16" fmla="*/ 33226137 w 401"/>
                  <a:gd name="T17" fmla="*/ 292968 h 402"/>
                  <a:gd name="T18" fmla="*/ 39123691 w 401"/>
                  <a:gd name="T19" fmla="*/ 1373307 h 402"/>
                  <a:gd name="T20" fmla="*/ 44346014 w 401"/>
                  <a:gd name="T21" fmla="*/ 3790894 h 402"/>
                  <a:gd name="T22" fmla="*/ 49337417 w 401"/>
                  <a:gd name="T23" fmla="*/ 6939995 h 402"/>
                  <a:gd name="T24" fmla="*/ 53412740 w 401"/>
                  <a:gd name="T25" fmla="*/ 11050275 h 402"/>
                  <a:gd name="T26" fmla="*/ 56712332 w 401"/>
                  <a:gd name="T27" fmla="*/ 16050691 h 402"/>
                  <a:gd name="T28" fmla="*/ 58988003 w 401"/>
                  <a:gd name="T29" fmla="*/ 21285384 h 402"/>
                  <a:gd name="T30" fmla="*/ 60305980 w 401"/>
                  <a:gd name="T31" fmla="*/ 27303295 h 402"/>
                  <a:gd name="T32" fmla="*/ 60305980 w 401"/>
                  <a:gd name="T33" fmla="*/ 33351998 h 402"/>
                  <a:gd name="T34" fmla="*/ 58988003 w 401"/>
                  <a:gd name="T35" fmla="*/ 39403827 h 402"/>
                  <a:gd name="T36" fmla="*/ 56712332 w 401"/>
                  <a:gd name="T37" fmla="*/ 44793968 h 402"/>
                  <a:gd name="T38" fmla="*/ 53412740 w 401"/>
                  <a:gd name="T39" fmla="*/ 49657357 h 402"/>
                  <a:gd name="T40" fmla="*/ 49337417 w 401"/>
                  <a:gd name="T41" fmla="*/ 53740162 h 402"/>
                  <a:gd name="T42" fmla="*/ 44346014 w 401"/>
                  <a:gd name="T43" fmla="*/ 57052802 h 402"/>
                  <a:gd name="T44" fmla="*/ 39123691 w 401"/>
                  <a:gd name="T45" fmla="*/ 59317258 h 402"/>
                  <a:gd name="T46" fmla="*/ 33226137 w 401"/>
                  <a:gd name="T47" fmla="*/ 60652073 h 402"/>
                  <a:gd name="T48" fmla="*/ 27075556 w 401"/>
                  <a:gd name="T49" fmla="*/ 60652073 h 402"/>
                  <a:gd name="T50" fmla="*/ 21182198 w 401"/>
                  <a:gd name="T51" fmla="*/ 59317258 h 402"/>
                  <a:gd name="T52" fmla="*/ 15824164 w 401"/>
                  <a:gd name="T53" fmla="*/ 57052802 h 402"/>
                  <a:gd name="T54" fmla="*/ 11015243 w 401"/>
                  <a:gd name="T55" fmla="*/ 53740162 h 402"/>
                  <a:gd name="T56" fmla="*/ 6922179 w 401"/>
                  <a:gd name="T57" fmla="*/ 49657357 h 402"/>
                  <a:gd name="T58" fmla="*/ 3599090 w 401"/>
                  <a:gd name="T59" fmla="*/ 44793968 h 402"/>
                  <a:gd name="T60" fmla="*/ 1370155 w 401"/>
                  <a:gd name="T61" fmla="*/ 39403827 h 402"/>
                  <a:gd name="T62" fmla="*/ 0 w 401"/>
                  <a:gd name="T63" fmla="*/ 33351998 h 4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1" h="402">
                    <a:moveTo>
                      <a:pt x="0" y="200"/>
                    </a:moveTo>
                    <a:lnTo>
                      <a:pt x="0" y="181"/>
                    </a:lnTo>
                    <a:lnTo>
                      <a:pt x="5" y="160"/>
                    </a:lnTo>
                    <a:lnTo>
                      <a:pt x="9" y="141"/>
                    </a:lnTo>
                    <a:lnTo>
                      <a:pt x="15" y="123"/>
                    </a:lnTo>
                    <a:lnTo>
                      <a:pt x="24" y="106"/>
                    </a:lnTo>
                    <a:lnTo>
                      <a:pt x="34" y="89"/>
                    </a:lnTo>
                    <a:lnTo>
                      <a:pt x="46" y="73"/>
                    </a:lnTo>
                    <a:lnTo>
                      <a:pt x="58" y="60"/>
                    </a:lnTo>
                    <a:lnTo>
                      <a:pt x="73" y="46"/>
                    </a:lnTo>
                    <a:lnTo>
                      <a:pt x="88" y="34"/>
                    </a:lnTo>
                    <a:lnTo>
                      <a:pt x="105" y="25"/>
                    </a:lnTo>
                    <a:lnTo>
                      <a:pt x="122" y="17"/>
                    </a:lnTo>
                    <a:lnTo>
                      <a:pt x="141" y="9"/>
                    </a:lnTo>
                    <a:lnTo>
                      <a:pt x="160" y="5"/>
                    </a:lnTo>
                    <a:lnTo>
                      <a:pt x="180" y="2"/>
                    </a:lnTo>
                    <a:lnTo>
                      <a:pt x="200" y="0"/>
                    </a:lnTo>
                    <a:lnTo>
                      <a:pt x="221" y="2"/>
                    </a:lnTo>
                    <a:lnTo>
                      <a:pt x="240" y="5"/>
                    </a:lnTo>
                    <a:lnTo>
                      <a:pt x="260" y="9"/>
                    </a:lnTo>
                    <a:lnTo>
                      <a:pt x="279" y="17"/>
                    </a:lnTo>
                    <a:lnTo>
                      <a:pt x="295" y="25"/>
                    </a:lnTo>
                    <a:lnTo>
                      <a:pt x="313" y="34"/>
                    </a:lnTo>
                    <a:lnTo>
                      <a:pt x="328" y="46"/>
                    </a:lnTo>
                    <a:lnTo>
                      <a:pt x="343" y="60"/>
                    </a:lnTo>
                    <a:lnTo>
                      <a:pt x="355" y="73"/>
                    </a:lnTo>
                    <a:lnTo>
                      <a:pt x="366" y="89"/>
                    </a:lnTo>
                    <a:lnTo>
                      <a:pt x="377" y="106"/>
                    </a:lnTo>
                    <a:lnTo>
                      <a:pt x="386" y="123"/>
                    </a:lnTo>
                    <a:lnTo>
                      <a:pt x="392" y="141"/>
                    </a:lnTo>
                    <a:lnTo>
                      <a:pt x="398" y="160"/>
                    </a:lnTo>
                    <a:lnTo>
                      <a:pt x="401" y="181"/>
                    </a:lnTo>
                    <a:lnTo>
                      <a:pt x="401" y="200"/>
                    </a:lnTo>
                    <a:lnTo>
                      <a:pt x="401" y="221"/>
                    </a:lnTo>
                    <a:lnTo>
                      <a:pt x="398" y="242"/>
                    </a:lnTo>
                    <a:lnTo>
                      <a:pt x="392" y="261"/>
                    </a:lnTo>
                    <a:lnTo>
                      <a:pt x="386" y="279"/>
                    </a:lnTo>
                    <a:lnTo>
                      <a:pt x="377" y="297"/>
                    </a:lnTo>
                    <a:lnTo>
                      <a:pt x="366" y="313"/>
                    </a:lnTo>
                    <a:lnTo>
                      <a:pt x="355" y="329"/>
                    </a:lnTo>
                    <a:lnTo>
                      <a:pt x="343" y="343"/>
                    </a:lnTo>
                    <a:lnTo>
                      <a:pt x="328" y="356"/>
                    </a:lnTo>
                    <a:lnTo>
                      <a:pt x="313" y="368"/>
                    </a:lnTo>
                    <a:lnTo>
                      <a:pt x="295" y="378"/>
                    </a:lnTo>
                    <a:lnTo>
                      <a:pt x="279" y="387"/>
                    </a:lnTo>
                    <a:lnTo>
                      <a:pt x="260" y="393"/>
                    </a:lnTo>
                    <a:lnTo>
                      <a:pt x="240" y="398"/>
                    </a:lnTo>
                    <a:lnTo>
                      <a:pt x="221" y="402"/>
                    </a:lnTo>
                    <a:lnTo>
                      <a:pt x="200" y="402"/>
                    </a:lnTo>
                    <a:lnTo>
                      <a:pt x="180" y="402"/>
                    </a:lnTo>
                    <a:lnTo>
                      <a:pt x="160" y="398"/>
                    </a:lnTo>
                    <a:lnTo>
                      <a:pt x="141" y="393"/>
                    </a:lnTo>
                    <a:lnTo>
                      <a:pt x="122" y="387"/>
                    </a:lnTo>
                    <a:lnTo>
                      <a:pt x="105" y="378"/>
                    </a:lnTo>
                    <a:lnTo>
                      <a:pt x="88" y="368"/>
                    </a:lnTo>
                    <a:lnTo>
                      <a:pt x="73" y="356"/>
                    </a:lnTo>
                    <a:lnTo>
                      <a:pt x="58" y="343"/>
                    </a:lnTo>
                    <a:lnTo>
                      <a:pt x="46" y="329"/>
                    </a:lnTo>
                    <a:lnTo>
                      <a:pt x="34" y="313"/>
                    </a:lnTo>
                    <a:lnTo>
                      <a:pt x="24" y="297"/>
                    </a:lnTo>
                    <a:lnTo>
                      <a:pt x="15" y="279"/>
                    </a:lnTo>
                    <a:lnTo>
                      <a:pt x="9" y="261"/>
                    </a:lnTo>
                    <a:lnTo>
                      <a:pt x="5" y="242"/>
                    </a:lnTo>
                    <a:lnTo>
                      <a:pt x="0" y="221"/>
                    </a:lnTo>
                    <a:lnTo>
                      <a:pt x="0" y="200"/>
                    </a:lnTo>
                    <a:close/>
                  </a:path>
                </a:pathLst>
              </a:custGeom>
              <a:solidFill>
                <a:srgbClr val="7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3" name="Freeform 185"/>
              <p:cNvSpPr>
                <a:spLocks noChangeAspect="1"/>
              </p:cNvSpPr>
              <p:nvPr/>
            </p:nvSpPr>
            <p:spPr bwMode="auto">
              <a:xfrm rot="5400000">
                <a:off x="1744" y="1046"/>
                <a:ext cx="742" cy="739"/>
              </a:xfrm>
              <a:custGeom>
                <a:avLst/>
                <a:gdLst>
                  <a:gd name="T0" fmla="*/ 293862 w 396"/>
                  <a:gd name="T1" fmla="*/ 25950977 h 395"/>
                  <a:gd name="T2" fmla="*/ 1378531 w 396"/>
                  <a:gd name="T3" fmla="*/ 20364155 h 395"/>
                  <a:gd name="T4" fmla="*/ 3622247 w 396"/>
                  <a:gd name="T5" fmla="*/ 15055284 h 395"/>
                  <a:gd name="T6" fmla="*/ 6787140 w 396"/>
                  <a:gd name="T7" fmla="*/ 10496451 h 395"/>
                  <a:gd name="T8" fmla="*/ 10783900 w 396"/>
                  <a:gd name="T9" fmla="*/ 6444217 h 395"/>
                  <a:gd name="T10" fmla="*/ 15795814 w 396"/>
                  <a:gd name="T11" fmla="*/ 3384994 h 395"/>
                  <a:gd name="T12" fmla="*/ 21237914 w 396"/>
                  <a:gd name="T13" fmla="*/ 1351363 h 395"/>
                  <a:gd name="T14" fmla="*/ 27077502 w 396"/>
                  <a:gd name="T15" fmla="*/ 0 h 395"/>
                  <a:gd name="T16" fmla="*/ 33054084 w 396"/>
                  <a:gd name="T17" fmla="*/ 0 h 395"/>
                  <a:gd name="T18" fmla="*/ 39058541 w 396"/>
                  <a:gd name="T19" fmla="*/ 1351363 h 395"/>
                  <a:gd name="T20" fmla="*/ 44342851 w 396"/>
                  <a:gd name="T21" fmla="*/ 3384994 h 395"/>
                  <a:gd name="T22" fmla="*/ 49060300 w 396"/>
                  <a:gd name="T23" fmla="*/ 6444217 h 395"/>
                  <a:gd name="T24" fmla="*/ 53161263 w 396"/>
                  <a:gd name="T25" fmla="*/ 10496451 h 395"/>
                  <a:gd name="T26" fmla="*/ 56489322 w 396"/>
                  <a:gd name="T27" fmla="*/ 15055284 h 395"/>
                  <a:gd name="T28" fmla="*/ 58759182 w 396"/>
                  <a:gd name="T29" fmla="*/ 20364155 h 395"/>
                  <a:gd name="T30" fmla="*/ 60000951 w 396"/>
                  <a:gd name="T31" fmla="*/ 25950977 h 395"/>
                  <a:gd name="T32" fmla="*/ 60000951 w 396"/>
                  <a:gd name="T33" fmla="*/ 32150627 h 395"/>
                  <a:gd name="T34" fmla="*/ 58759182 w 396"/>
                  <a:gd name="T35" fmla="*/ 37763312 h 395"/>
                  <a:gd name="T36" fmla="*/ 56489322 w 396"/>
                  <a:gd name="T37" fmla="*/ 43073687 h 395"/>
                  <a:gd name="T38" fmla="*/ 53161263 w 396"/>
                  <a:gd name="T39" fmla="*/ 47626808 h 395"/>
                  <a:gd name="T40" fmla="*/ 49060300 w 396"/>
                  <a:gd name="T41" fmla="*/ 51634514 h 395"/>
                  <a:gd name="T42" fmla="*/ 44342851 w 396"/>
                  <a:gd name="T43" fmla="*/ 54879603 h 395"/>
                  <a:gd name="T44" fmla="*/ 39058541 w 396"/>
                  <a:gd name="T45" fmla="*/ 57117733 h 395"/>
                  <a:gd name="T46" fmla="*/ 33054084 w 396"/>
                  <a:gd name="T47" fmla="*/ 58129295 h 395"/>
                  <a:gd name="T48" fmla="*/ 27077502 w 396"/>
                  <a:gd name="T49" fmla="*/ 58129295 h 395"/>
                  <a:gd name="T50" fmla="*/ 21237914 w 396"/>
                  <a:gd name="T51" fmla="*/ 57117733 h 395"/>
                  <a:gd name="T52" fmla="*/ 15795814 w 396"/>
                  <a:gd name="T53" fmla="*/ 54879603 h 395"/>
                  <a:gd name="T54" fmla="*/ 10783900 w 396"/>
                  <a:gd name="T55" fmla="*/ 51634514 h 395"/>
                  <a:gd name="T56" fmla="*/ 6787140 w 396"/>
                  <a:gd name="T57" fmla="*/ 47626808 h 395"/>
                  <a:gd name="T58" fmla="*/ 3622247 w 396"/>
                  <a:gd name="T59" fmla="*/ 43073687 h 395"/>
                  <a:gd name="T60" fmla="*/ 1378531 w 396"/>
                  <a:gd name="T61" fmla="*/ 37763312 h 395"/>
                  <a:gd name="T62" fmla="*/ 293862 w 396"/>
                  <a:gd name="T63" fmla="*/ 32150627 h 39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6" h="395">
                    <a:moveTo>
                      <a:pt x="0" y="197"/>
                    </a:moveTo>
                    <a:lnTo>
                      <a:pt x="2" y="176"/>
                    </a:lnTo>
                    <a:lnTo>
                      <a:pt x="5" y="157"/>
                    </a:lnTo>
                    <a:lnTo>
                      <a:pt x="9" y="138"/>
                    </a:lnTo>
                    <a:lnTo>
                      <a:pt x="16" y="120"/>
                    </a:lnTo>
                    <a:lnTo>
                      <a:pt x="24" y="102"/>
                    </a:lnTo>
                    <a:lnTo>
                      <a:pt x="34" y="86"/>
                    </a:lnTo>
                    <a:lnTo>
                      <a:pt x="45" y="71"/>
                    </a:lnTo>
                    <a:lnTo>
                      <a:pt x="58" y="58"/>
                    </a:lnTo>
                    <a:lnTo>
                      <a:pt x="71" y="44"/>
                    </a:lnTo>
                    <a:lnTo>
                      <a:pt x="88" y="32"/>
                    </a:lnTo>
                    <a:lnTo>
                      <a:pt x="104" y="23"/>
                    </a:lnTo>
                    <a:lnTo>
                      <a:pt x="120" y="15"/>
                    </a:lnTo>
                    <a:lnTo>
                      <a:pt x="140" y="9"/>
                    </a:lnTo>
                    <a:lnTo>
                      <a:pt x="157" y="3"/>
                    </a:lnTo>
                    <a:lnTo>
                      <a:pt x="178" y="0"/>
                    </a:lnTo>
                    <a:lnTo>
                      <a:pt x="197" y="0"/>
                    </a:lnTo>
                    <a:lnTo>
                      <a:pt x="218" y="0"/>
                    </a:lnTo>
                    <a:lnTo>
                      <a:pt x="237" y="3"/>
                    </a:lnTo>
                    <a:lnTo>
                      <a:pt x="257" y="9"/>
                    </a:lnTo>
                    <a:lnTo>
                      <a:pt x="274" y="15"/>
                    </a:lnTo>
                    <a:lnTo>
                      <a:pt x="292" y="23"/>
                    </a:lnTo>
                    <a:lnTo>
                      <a:pt x="309" y="32"/>
                    </a:lnTo>
                    <a:lnTo>
                      <a:pt x="323" y="44"/>
                    </a:lnTo>
                    <a:lnTo>
                      <a:pt x="338" y="58"/>
                    </a:lnTo>
                    <a:lnTo>
                      <a:pt x="350" y="71"/>
                    </a:lnTo>
                    <a:lnTo>
                      <a:pt x="362" y="86"/>
                    </a:lnTo>
                    <a:lnTo>
                      <a:pt x="372" y="102"/>
                    </a:lnTo>
                    <a:lnTo>
                      <a:pt x="380" y="120"/>
                    </a:lnTo>
                    <a:lnTo>
                      <a:pt x="387" y="138"/>
                    </a:lnTo>
                    <a:lnTo>
                      <a:pt x="392" y="157"/>
                    </a:lnTo>
                    <a:lnTo>
                      <a:pt x="395" y="176"/>
                    </a:lnTo>
                    <a:lnTo>
                      <a:pt x="396" y="197"/>
                    </a:lnTo>
                    <a:lnTo>
                      <a:pt x="395" y="218"/>
                    </a:lnTo>
                    <a:lnTo>
                      <a:pt x="392" y="237"/>
                    </a:lnTo>
                    <a:lnTo>
                      <a:pt x="387" y="256"/>
                    </a:lnTo>
                    <a:lnTo>
                      <a:pt x="380" y="274"/>
                    </a:lnTo>
                    <a:lnTo>
                      <a:pt x="372" y="292"/>
                    </a:lnTo>
                    <a:lnTo>
                      <a:pt x="362" y="308"/>
                    </a:lnTo>
                    <a:lnTo>
                      <a:pt x="350" y="323"/>
                    </a:lnTo>
                    <a:lnTo>
                      <a:pt x="338" y="336"/>
                    </a:lnTo>
                    <a:lnTo>
                      <a:pt x="323" y="350"/>
                    </a:lnTo>
                    <a:lnTo>
                      <a:pt x="309" y="361"/>
                    </a:lnTo>
                    <a:lnTo>
                      <a:pt x="292" y="372"/>
                    </a:lnTo>
                    <a:lnTo>
                      <a:pt x="274" y="379"/>
                    </a:lnTo>
                    <a:lnTo>
                      <a:pt x="257" y="387"/>
                    </a:lnTo>
                    <a:lnTo>
                      <a:pt x="237" y="391"/>
                    </a:lnTo>
                    <a:lnTo>
                      <a:pt x="218" y="394"/>
                    </a:lnTo>
                    <a:lnTo>
                      <a:pt x="197" y="395"/>
                    </a:lnTo>
                    <a:lnTo>
                      <a:pt x="178" y="394"/>
                    </a:lnTo>
                    <a:lnTo>
                      <a:pt x="157" y="391"/>
                    </a:lnTo>
                    <a:lnTo>
                      <a:pt x="140" y="387"/>
                    </a:lnTo>
                    <a:lnTo>
                      <a:pt x="120" y="379"/>
                    </a:lnTo>
                    <a:lnTo>
                      <a:pt x="104" y="372"/>
                    </a:lnTo>
                    <a:lnTo>
                      <a:pt x="88" y="361"/>
                    </a:lnTo>
                    <a:lnTo>
                      <a:pt x="71" y="350"/>
                    </a:lnTo>
                    <a:lnTo>
                      <a:pt x="58" y="336"/>
                    </a:lnTo>
                    <a:lnTo>
                      <a:pt x="45" y="323"/>
                    </a:lnTo>
                    <a:lnTo>
                      <a:pt x="34" y="308"/>
                    </a:lnTo>
                    <a:lnTo>
                      <a:pt x="24" y="292"/>
                    </a:lnTo>
                    <a:lnTo>
                      <a:pt x="16" y="274"/>
                    </a:lnTo>
                    <a:lnTo>
                      <a:pt x="9" y="256"/>
                    </a:lnTo>
                    <a:lnTo>
                      <a:pt x="5" y="237"/>
                    </a:lnTo>
                    <a:lnTo>
                      <a:pt x="2" y="218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7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4" name="Freeform 186"/>
              <p:cNvSpPr>
                <a:spLocks noChangeAspect="1"/>
              </p:cNvSpPr>
              <p:nvPr/>
            </p:nvSpPr>
            <p:spPr bwMode="auto">
              <a:xfrm rot="5400000">
                <a:off x="1762" y="1043"/>
                <a:ext cx="730" cy="730"/>
              </a:xfrm>
              <a:custGeom>
                <a:avLst/>
                <a:gdLst>
                  <a:gd name="T0" fmla="*/ 290226 w 390"/>
                  <a:gd name="T1" fmla="*/ 26092371 h 390"/>
                  <a:gd name="T2" fmla="*/ 1361471 w 390"/>
                  <a:gd name="T3" fmla="*/ 20285513 h 390"/>
                  <a:gd name="T4" fmla="*/ 3562621 w 390"/>
                  <a:gd name="T5" fmla="*/ 15210357 h 390"/>
                  <a:gd name="T6" fmla="*/ 6668496 w 390"/>
                  <a:gd name="T7" fmla="*/ 10576790 h 390"/>
                  <a:gd name="T8" fmla="*/ 10576790 w 390"/>
                  <a:gd name="T9" fmla="*/ 6488332 h 390"/>
                  <a:gd name="T10" fmla="*/ 15210357 w 390"/>
                  <a:gd name="T11" fmla="*/ 3411050 h 390"/>
                  <a:gd name="T12" fmla="*/ 20523555 w 390"/>
                  <a:gd name="T13" fmla="*/ 1361471 h 390"/>
                  <a:gd name="T14" fmla="*/ 26092371 w 390"/>
                  <a:gd name="T15" fmla="*/ 155052 h 390"/>
                  <a:gd name="T16" fmla="*/ 31962837 w 390"/>
                  <a:gd name="T17" fmla="*/ 155052 h 390"/>
                  <a:gd name="T18" fmla="*/ 37787795 w 390"/>
                  <a:gd name="T19" fmla="*/ 1361471 h 390"/>
                  <a:gd name="T20" fmla="*/ 42894222 w 390"/>
                  <a:gd name="T21" fmla="*/ 3411050 h 390"/>
                  <a:gd name="T22" fmla="*/ 47477543 w 390"/>
                  <a:gd name="T23" fmla="*/ 6488332 h 390"/>
                  <a:gd name="T24" fmla="*/ 51539990 w 390"/>
                  <a:gd name="T25" fmla="*/ 10576790 h 390"/>
                  <a:gd name="T26" fmla="*/ 54831657 w 390"/>
                  <a:gd name="T27" fmla="*/ 15210357 h 390"/>
                  <a:gd name="T28" fmla="*/ 56742951 w 390"/>
                  <a:gd name="T29" fmla="*/ 20285513 h 390"/>
                  <a:gd name="T30" fmla="*/ 58054171 w 390"/>
                  <a:gd name="T31" fmla="*/ 26092371 h 390"/>
                  <a:gd name="T32" fmla="*/ 58054171 w 390"/>
                  <a:gd name="T33" fmla="*/ 31962837 h 390"/>
                  <a:gd name="T34" fmla="*/ 56742951 w 390"/>
                  <a:gd name="T35" fmla="*/ 37689273 h 390"/>
                  <a:gd name="T36" fmla="*/ 54831657 w 390"/>
                  <a:gd name="T37" fmla="*/ 42712936 h 390"/>
                  <a:gd name="T38" fmla="*/ 51539990 w 390"/>
                  <a:gd name="T39" fmla="*/ 47345859 h 390"/>
                  <a:gd name="T40" fmla="*/ 47477543 w 390"/>
                  <a:gd name="T41" fmla="*/ 51383111 h 390"/>
                  <a:gd name="T42" fmla="*/ 42894222 w 390"/>
                  <a:gd name="T43" fmla="*/ 54487911 h 390"/>
                  <a:gd name="T44" fmla="*/ 37787795 w 390"/>
                  <a:gd name="T45" fmla="*/ 56742951 h 390"/>
                  <a:gd name="T46" fmla="*/ 31962837 w 390"/>
                  <a:gd name="T47" fmla="*/ 57760501 h 390"/>
                  <a:gd name="T48" fmla="*/ 26092371 w 390"/>
                  <a:gd name="T49" fmla="*/ 57760501 h 390"/>
                  <a:gd name="T50" fmla="*/ 20523555 w 390"/>
                  <a:gd name="T51" fmla="*/ 56742951 h 390"/>
                  <a:gd name="T52" fmla="*/ 15210357 w 390"/>
                  <a:gd name="T53" fmla="*/ 54487911 h 390"/>
                  <a:gd name="T54" fmla="*/ 10576790 w 390"/>
                  <a:gd name="T55" fmla="*/ 51383111 h 390"/>
                  <a:gd name="T56" fmla="*/ 6668496 w 390"/>
                  <a:gd name="T57" fmla="*/ 47345859 h 390"/>
                  <a:gd name="T58" fmla="*/ 3562621 w 390"/>
                  <a:gd name="T59" fmla="*/ 42712936 h 390"/>
                  <a:gd name="T60" fmla="*/ 1361471 w 390"/>
                  <a:gd name="T61" fmla="*/ 37689273 h 390"/>
                  <a:gd name="T62" fmla="*/ 290226 w 390"/>
                  <a:gd name="T63" fmla="*/ 31962837 h 3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0" h="390">
                    <a:moveTo>
                      <a:pt x="0" y="194"/>
                    </a:moveTo>
                    <a:lnTo>
                      <a:pt x="2" y="175"/>
                    </a:lnTo>
                    <a:lnTo>
                      <a:pt x="5" y="155"/>
                    </a:lnTo>
                    <a:lnTo>
                      <a:pt x="9" y="136"/>
                    </a:lnTo>
                    <a:lnTo>
                      <a:pt x="15" y="118"/>
                    </a:lnTo>
                    <a:lnTo>
                      <a:pt x="24" y="102"/>
                    </a:lnTo>
                    <a:lnTo>
                      <a:pt x="34" y="86"/>
                    </a:lnTo>
                    <a:lnTo>
                      <a:pt x="45" y="71"/>
                    </a:lnTo>
                    <a:lnTo>
                      <a:pt x="58" y="56"/>
                    </a:lnTo>
                    <a:lnTo>
                      <a:pt x="71" y="44"/>
                    </a:lnTo>
                    <a:lnTo>
                      <a:pt x="86" y="32"/>
                    </a:lnTo>
                    <a:lnTo>
                      <a:pt x="102" y="23"/>
                    </a:lnTo>
                    <a:lnTo>
                      <a:pt x="120" y="14"/>
                    </a:lnTo>
                    <a:lnTo>
                      <a:pt x="138" y="9"/>
                    </a:lnTo>
                    <a:lnTo>
                      <a:pt x="156" y="4"/>
                    </a:lnTo>
                    <a:lnTo>
                      <a:pt x="175" y="1"/>
                    </a:lnTo>
                    <a:lnTo>
                      <a:pt x="196" y="0"/>
                    </a:lnTo>
                    <a:lnTo>
                      <a:pt x="215" y="1"/>
                    </a:lnTo>
                    <a:lnTo>
                      <a:pt x="234" y="4"/>
                    </a:lnTo>
                    <a:lnTo>
                      <a:pt x="254" y="9"/>
                    </a:lnTo>
                    <a:lnTo>
                      <a:pt x="271" y="14"/>
                    </a:lnTo>
                    <a:lnTo>
                      <a:pt x="288" y="23"/>
                    </a:lnTo>
                    <a:lnTo>
                      <a:pt x="304" y="32"/>
                    </a:lnTo>
                    <a:lnTo>
                      <a:pt x="319" y="44"/>
                    </a:lnTo>
                    <a:lnTo>
                      <a:pt x="334" y="56"/>
                    </a:lnTo>
                    <a:lnTo>
                      <a:pt x="346" y="71"/>
                    </a:lnTo>
                    <a:lnTo>
                      <a:pt x="357" y="86"/>
                    </a:lnTo>
                    <a:lnTo>
                      <a:pt x="368" y="102"/>
                    </a:lnTo>
                    <a:lnTo>
                      <a:pt x="375" y="118"/>
                    </a:lnTo>
                    <a:lnTo>
                      <a:pt x="381" y="136"/>
                    </a:lnTo>
                    <a:lnTo>
                      <a:pt x="387" y="155"/>
                    </a:lnTo>
                    <a:lnTo>
                      <a:pt x="390" y="175"/>
                    </a:lnTo>
                    <a:lnTo>
                      <a:pt x="390" y="194"/>
                    </a:lnTo>
                    <a:lnTo>
                      <a:pt x="390" y="215"/>
                    </a:lnTo>
                    <a:lnTo>
                      <a:pt x="387" y="234"/>
                    </a:lnTo>
                    <a:lnTo>
                      <a:pt x="381" y="253"/>
                    </a:lnTo>
                    <a:lnTo>
                      <a:pt x="375" y="271"/>
                    </a:lnTo>
                    <a:lnTo>
                      <a:pt x="368" y="287"/>
                    </a:lnTo>
                    <a:lnTo>
                      <a:pt x="357" y="304"/>
                    </a:lnTo>
                    <a:lnTo>
                      <a:pt x="346" y="318"/>
                    </a:lnTo>
                    <a:lnTo>
                      <a:pt x="334" y="333"/>
                    </a:lnTo>
                    <a:lnTo>
                      <a:pt x="319" y="345"/>
                    </a:lnTo>
                    <a:lnTo>
                      <a:pt x="304" y="357"/>
                    </a:lnTo>
                    <a:lnTo>
                      <a:pt x="288" y="366"/>
                    </a:lnTo>
                    <a:lnTo>
                      <a:pt x="271" y="375"/>
                    </a:lnTo>
                    <a:lnTo>
                      <a:pt x="254" y="381"/>
                    </a:lnTo>
                    <a:lnTo>
                      <a:pt x="234" y="385"/>
                    </a:lnTo>
                    <a:lnTo>
                      <a:pt x="215" y="388"/>
                    </a:lnTo>
                    <a:lnTo>
                      <a:pt x="196" y="390"/>
                    </a:lnTo>
                    <a:lnTo>
                      <a:pt x="175" y="388"/>
                    </a:lnTo>
                    <a:lnTo>
                      <a:pt x="156" y="385"/>
                    </a:lnTo>
                    <a:lnTo>
                      <a:pt x="138" y="381"/>
                    </a:lnTo>
                    <a:lnTo>
                      <a:pt x="120" y="375"/>
                    </a:lnTo>
                    <a:lnTo>
                      <a:pt x="102" y="366"/>
                    </a:lnTo>
                    <a:lnTo>
                      <a:pt x="86" y="357"/>
                    </a:lnTo>
                    <a:lnTo>
                      <a:pt x="71" y="345"/>
                    </a:lnTo>
                    <a:lnTo>
                      <a:pt x="58" y="333"/>
                    </a:lnTo>
                    <a:lnTo>
                      <a:pt x="45" y="318"/>
                    </a:lnTo>
                    <a:lnTo>
                      <a:pt x="34" y="304"/>
                    </a:lnTo>
                    <a:lnTo>
                      <a:pt x="24" y="287"/>
                    </a:lnTo>
                    <a:lnTo>
                      <a:pt x="15" y="271"/>
                    </a:lnTo>
                    <a:lnTo>
                      <a:pt x="9" y="253"/>
                    </a:lnTo>
                    <a:lnTo>
                      <a:pt x="5" y="234"/>
                    </a:lnTo>
                    <a:lnTo>
                      <a:pt x="2" y="215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75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5" name="Freeform 187"/>
              <p:cNvSpPr>
                <a:spLocks noChangeAspect="1"/>
              </p:cNvSpPr>
              <p:nvPr/>
            </p:nvSpPr>
            <p:spPr bwMode="auto">
              <a:xfrm rot="5400000">
                <a:off x="1752" y="1057"/>
                <a:ext cx="722" cy="721"/>
              </a:xfrm>
              <a:custGeom>
                <a:avLst/>
                <a:gdLst>
                  <a:gd name="T0" fmla="*/ 288456 w 386"/>
                  <a:gd name="T1" fmla="*/ 26020899 h 385"/>
                  <a:gd name="T2" fmla="*/ 1340393 w 386"/>
                  <a:gd name="T3" fmla="*/ 20323606 h 385"/>
                  <a:gd name="T4" fmla="*/ 3530846 w 386"/>
                  <a:gd name="T5" fmla="*/ 14997641 h 385"/>
                  <a:gd name="T6" fmla="*/ 6604329 w 386"/>
                  <a:gd name="T7" fmla="*/ 10669388 h 385"/>
                  <a:gd name="T8" fmla="*/ 10466825 w 386"/>
                  <a:gd name="T9" fmla="*/ 6585477 h 385"/>
                  <a:gd name="T10" fmla="*/ 14860558 w 386"/>
                  <a:gd name="T11" fmla="*/ 3485876 h 385"/>
                  <a:gd name="T12" fmla="*/ 19937396 w 386"/>
                  <a:gd name="T13" fmla="*/ 1369582 h 385"/>
                  <a:gd name="T14" fmla="*/ 25525315 w 386"/>
                  <a:gd name="T15" fmla="*/ 156144 h 385"/>
                  <a:gd name="T16" fmla="*/ 31203587 w 386"/>
                  <a:gd name="T17" fmla="*/ 156144 h 385"/>
                  <a:gd name="T18" fmla="*/ 36824650 w 386"/>
                  <a:gd name="T19" fmla="*/ 1369582 h 385"/>
                  <a:gd name="T20" fmla="*/ 41860765 w 386"/>
                  <a:gd name="T21" fmla="*/ 3485876 h 385"/>
                  <a:gd name="T22" fmla="*/ 46396511 w 386"/>
                  <a:gd name="T23" fmla="*/ 6585477 h 385"/>
                  <a:gd name="T24" fmla="*/ 50081334 w 386"/>
                  <a:gd name="T25" fmla="*/ 10669388 h 385"/>
                  <a:gd name="T26" fmla="*/ 53155071 w 386"/>
                  <a:gd name="T27" fmla="*/ 14997641 h 385"/>
                  <a:gd name="T28" fmla="*/ 55374211 w 386"/>
                  <a:gd name="T29" fmla="*/ 20323606 h 385"/>
                  <a:gd name="T30" fmla="*/ 56395770 w 386"/>
                  <a:gd name="T31" fmla="*/ 26020899 h 385"/>
                  <a:gd name="T32" fmla="*/ 56395770 w 386"/>
                  <a:gd name="T33" fmla="*/ 31832832 h 385"/>
                  <a:gd name="T34" fmla="*/ 55374211 w 386"/>
                  <a:gd name="T35" fmla="*/ 37557778 h 385"/>
                  <a:gd name="T36" fmla="*/ 53155071 w 386"/>
                  <a:gd name="T37" fmla="*/ 42687856 h 385"/>
                  <a:gd name="T38" fmla="*/ 50081334 w 386"/>
                  <a:gd name="T39" fmla="*/ 47356788 h 385"/>
                  <a:gd name="T40" fmla="*/ 46396511 w 386"/>
                  <a:gd name="T41" fmla="*/ 51320186 h 385"/>
                  <a:gd name="T42" fmla="*/ 41860765 w 386"/>
                  <a:gd name="T43" fmla="*/ 54263282 h 385"/>
                  <a:gd name="T44" fmla="*/ 36824650 w 386"/>
                  <a:gd name="T45" fmla="*/ 56487423 h 385"/>
                  <a:gd name="T46" fmla="*/ 31203587 w 386"/>
                  <a:gd name="T47" fmla="*/ 57697870 h 385"/>
                  <a:gd name="T48" fmla="*/ 25525315 w 386"/>
                  <a:gd name="T49" fmla="*/ 57697870 h 385"/>
                  <a:gd name="T50" fmla="*/ 19937396 w 386"/>
                  <a:gd name="T51" fmla="*/ 56487423 h 385"/>
                  <a:gd name="T52" fmla="*/ 14860558 w 386"/>
                  <a:gd name="T53" fmla="*/ 54263282 h 385"/>
                  <a:gd name="T54" fmla="*/ 10466825 w 386"/>
                  <a:gd name="T55" fmla="*/ 51320186 h 385"/>
                  <a:gd name="T56" fmla="*/ 6604329 w 386"/>
                  <a:gd name="T57" fmla="*/ 47356788 h 385"/>
                  <a:gd name="T58" fmla="*/ 3530846 w 386"/>
                  <a:gd name="T59" fmla="*/ 42687856 h 385"/>
                  <a:gd name="T60" fmla="*/ 1340393 w 386"/>
                  <a:gd name="T61" fmla="*/ 37557778 h 385"/>
                  <a:gd name="T62" fmla="*/ 288456 w 386"/>
                  <a:gd name="T63" fmla="*/ 31832832 h 38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86" h="385">
                    <a:moveTo>
                      <a:pt x="0" y="192"/>
                    </a:moveTo>
                    <a:lnTo>
                      <a:pt x="2" y="173"/>
                    </a:lnTo>
                    <a:lnTo>
                      <a:pt x="4" y="154"/>
                    </a:lnTo>
                    <a:lnTo>
                      <a:pt x="9" y="135"/>
                    </a:lnTo>
                    <a:lnTo>
                      <a:pt x="16" y="117"/>
                    </a:lnTo>
                    <a:lnTo>
                      <a:pt x="24" y="100"/>
                    </a:lnTo>
                    <a:lnTo>
                      <a:pt x="33" y="86"/>
                    </a:lnTo>
                    <a:lnTo>
                      <a:pt x="45" y="71"/>
                    </a:lnTo>
                    <a:lnTo>
                      <a:pt x="56" y="56"/>
                    </a:lnTo>
                    <a:lnTo>
                      <a:pt x="71" y="44"/>
                    </a:lnTo>
                    <a:lnTo>
                      <a:pt x="86" y="32"/>
                    </a:lnTo>
                    <a:lnTo>
                      <a:pt x="101" y="23"/>
                    </a:lnTo>
                    <a:lnTo>
                      <a:pt x="117" y="16"/>
                    </a:lnTo>
                    <a:lnTo>
                      <a:pt x="136" y="9"/>
                    </a:lnTo>
                    <a:lnTo>
                      <a:pt x="154" y="4"/>
                    </a:lnTo>
                    <a:lnTo>
                      <a:pt x="174" y="1"/>
                    </a:lnTo>
                    <a:lnTo>
                      <a:pt x="193" y="0"/>
                    </a:lnTo>
                    <a:lnTo>
                      <a:pt x="212" y="1"/>
                    </a:lnTo>
                    <a:lnTo>
                      <a:pt x="231" y="4"/>
                    </a:lnTo>
                    <a:lnTo>
                      <a:pt x="251" y="9"/>
                    </a:lnTo>
                    <a:lnTo>
                      <a:pt x="267" y="16"/>
                    </a:lnTo>
                    <a:lnTo>
                      <a:pt x="285" y="23"/>
                    </a:lnTo>
                    <a:lnTo>
                      <a:pt x="301" y="32"/>
                    </a:lnTo>
                    <a:lnTo>
                      <a:pt x="316" y="44"/>
                    </a:lnTo>
                    <a:lnTo>
                      <a:pt x="329" y="56"/>
                    </a:lnTo>
                    <a:lnTo>
                      <a:pt x="341" y="71"/>
                    </a:lnTo>
                    <a:lnTo>
                      <a:pt x="353" y="86"/>
                    </a:lnTo>
                    <a:lnTo>
                      <a:pt x="362" y="100"/>
                    </a:lnTo>
                    <a:lnTo>
                      <a:pt x="371" y="117"/>
                    </a:lnTo>
                    <a:lnTo>
                      <a:pt x="377" y="135"/>
                    </a:lnTo>
                    <a:lnTo>
                      <a:pt x="381" y="154"/>
                    </a:lnTo>
                    <a:lnTo>
                      <a:pt x="384" y="173"/>
                    </a:lnTo>
                    <a:lnTo>
                      <a:pt x="386" y="192"/>
                    </a:lnTo>
                    <a:lnTo>
                      <a:pt x="384" y="212"/>
                    </a:lnTo>
                    <a:lnTo>
                      <a:pt x="381" y="231"/>
                    </a:lnTo>
                    <a:lnTo>
                      <a:pt x="377" y="250"/>
                    </a:lnTo>
                    <a:lnTo>
                      <a:pt x="371" y="266"/>
                    </a:lnTo>
                    <a:lnTo>
                      <a:pt x="362" y="284"/>
                    </a:lnTo>
                    <a:lnTo>
                      <a:pt x="353" y="299"/>
                    </a:lnTo>
                    <a:lnTo>
                      <a:pt x="341" y="315"/>
                    </a:lnTo>
                    <a:lnTo>
                      <a:pt x="329" y="329"/>
                    </a:lnTo>
                    <a:lnTo>
                      <a:pt x="316" y="341"/>
                    </a:lnTo>
                    <a:lnTo>
                      <a:pt x="301" y="351"/>
                    </a:lnTo>
                    <a:lnTo>
                      <a:pt x="285" y="361"/>
                    </a:lnTo>
                    <a:lnTo>
                      <a:pt x="267" y="370"/>
                    </a:lnTo>
                    <a:lnTo>
                      <a:pt x="251" y="376"/>
                    </a:lnTo>
                    <a:lnTo>
                      <a:pt x="231" y="381"/>
                    </a:lnTo>
                    <a:lnTo>
                      <a:pt x="212" y="384"/>
                    </a:lnTo>
                    <a:lnTo>
                      <a:pt x="193" y="385"/>
                    </a:lnTo>
                    <a:lnTo>
                      <a:pt x="174" y="384"/>
                    </a:lnTo>
                    <a:lnTo>
                      <a:pt x="154" y="381"/>
                    </a:lnTo>
                    <a:lnTo>
                      <a:pt x="136" y="376"/>
                    </a:lnTo>
                    <a:lnTo>
                      <a:pt x="117" y="370"/>
                    </a:lnTo>
                    <a:lnTo>
                      <a:pt x="101" y="361"/>
                    </a:lnTo>
                    <a:lnTo>
                      <a:pt x="86" y="351"/>
                    </a:lnTo>
                    <a:lnTo>
                      <a:pt x="71" y="341"/>
                    </a:lnTo>
                    <a:lnTo>
                      <a:pt x="56" y="329"/>
                    </a:lnTo>
                    <a:lnTo>
                      <a:pt x="45" y="315"/>
                    </a:lnTo>
                    <a:lnTo>
                      <a:pt x="33" y="299"/>
                    </a:lnTo>
                    <a:lnTo>
                      <a:pt x="24" y="284"/>
                    </a:lnTo>
                    <a:lnTo>
                      <a:pt x="16" y="266"/>
                    </a:lnTo>
                    <a:lnTo>
                      <a:pt x="9" y="250"/>
                    </a:lnTo>
                    <a:lnTo>
                      <a:pt x="4" y="231"/>
                    </a:lnTo>
                    <a:lnTo>
                      <a:pt x="2" y="212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77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6" name="Freeform 188"/>
              <p:cNvSpPr>
                <a:spLocks noChangeAspect="1"/>
              </p:cNvSpPr>
              <p:nvPr/>
            </p:nvSpPr>
            <p:spPr bwMode="auto">
              <a:xfrm rot="5400000">
                <a:off x="1771" y="1052"/>
                <a:ext cx="710" cy="708"/>
              </a:xfrm>
              <a:custGeom>
                <a:avLst/>
                <a:gdLst>
                  <a:gd name="T0" fmla="*/ 0 w 379"/>
                  <a:gd name="T1" fmla="*/ 25537556 h 378"/>
                  <a:gd name="T2" fmla="*/ 1193527 w 379"/>
                  <a:gd name="T3" fmla="*/ 19895354 h 378"/>
                  <a:gd name="T4" fmla="*/ 3499414 w 379"/>
                  <a:gd name="T5" fmla="*/ 14818953 h 378"/>
                  <a:gd name="T6" fmla="*/ 6635645 w 379"/>
                  <a:gd name="T7" fmla="*/ 10226637 h 378"/>
                  <a:gd name="T8" fmla="*/ 10426326 w 379"/>
                  <a:gd name="T9" fmla="*/ 6540390 h 378"/>
                  <a:gd name="T10" fmla="*/ 14863035 w 379"/>
                  <a:gd name="T11" fmla="*/ 3310601 h 378"/>
                  <a:gd name="T12" fmla="*/ 19945376 w 379"/>
                  <a:gd name="T13" fmla="*/ 1027314 h 378"/>
                  <a:gd name="T14" fmla="*/ 25706219 w 379"/>
                  <a:gd name="T15" fmla="*/ 0 h 378"/>
                  <a:gd name="T16" fmla="*/ 31501514 w 379"/>
                  <a:gd name="T17" fmla="*/ 0 h 378"/>
                  <a:gd name="T18" fmla="*/ 37071204 w 379"/>
                  <a:gd name="T19" fmla="*/ 1027314 h 378"/>
                  <a:gd name="T20" fmla="*/ 42237081 w 379"/>
                  <a:gd name="T21" fmla="*/ 3310601 h 378"/>
                  <a:gd name="T22" fmla="*/ 46890281 w 379"/>
                  <a:gd name="T23" fmla="*/ 6540390 h 378"/>
                  <a:gd name="T24" fmla="*/ 50772750 w 379"/>
                  <a:gd name="T25" fmla="*/ 10226637 h 378"/>
                  <a:gd name="T26" fmla="*/ 53879637 w 379"/>
                  <a:gd name="T27" fmla="*/ 14818953 h 378"/>
                  <a:gd name="T28" fmla="*/ 55958266 w 379"/>
                  <a:gd name="T29" fmla="*/ 19895354 h 378"/>
                  <a:gd name="T30" fmla="*/ 57333869 w 379"/>
                  <a:gd name="T31" fmla="*/ 25537556 h 378"/>
                  <a:gd name="T32" fmla="*/ 57333869 w 379"/>
                  <a:gd name="T33" fmla="*/ 31360143 h 378"/>
                  <a:gd name="T34" fmla="*/ 55958266 w 379"/>
                  <a:gd name="T35" fmla="*/ 36956856 h 378"/>
                  <a:gd name="T36" fmla="*/ 53879637 w 379"/>
                  <a:gd name="T37" fmla="*/ 42124541 h 378"/>
                  <a:gd name="T38" fmla="*/ 50772750 w 379"/>
                  <a:gd name="T39" fmla="*/ 46754348 h 378"/>
                  <a:gd name="T40" fmla="*/ 46890281 w 379"/>
                  <a:gd name="T41" fmla="*/ 50455139 h 378"/>
                  <a:gd name="T42" fmla="*/ 42237081 w 379"/>
                  <a:gd name="T43" fmla="*/ 53666741 h 378"/>
                  <a:gd name="T44" fmla="*/ 37071204 w 379"/>
                  <a:gd name="T45" fmla="*/ 55609558 h 378"/>
                  <a:gd name="T46" fmla="*/ 31501514 w 379"/>
                  <a:gd name="T47" fmla="*/ 56994878 h 378"/>
                  <a:gd name="T48" fmla="*/ 25706219 w 379"/>
                  <a:gd name="T49" fmla="*/ 56994878 h 378"/>
                  <a:gd name="T50" fmla="*/ 19945376 w 379"/>
                  <a:gd name="T51" fmla="*/ 55609558 h 378"/>
                  <a:gd name="T52" fmla="*/ 14863035 w 379"/>
                  <a:gd name="T53" fmla="*/ 53666741 h 378"/>
                  <a:gd name="T54" fmla="*/ 10426326 w 379"/>
                  <a:gd name="T55" fmla="*/ 50455139 h 378"/>
                  <a:gd name="T56" fmla="*/ 6635645 w 379"/>
                  <a:gd name="T57" fmla="*/ 46754348 h 378"/>
                  <a:gd name="T58" fmla="*/ 3499414 w 379"/>
                  <a:gd name="T59" fmla="*/ 42124541 h 378"/>
                  <a:gd name="T60" fmla="*/ 1193527 w 379"/>
                  <a:gd name="T61" fmla="*/ 36956856 h 378"/>
                  <a:gd name="T62" fmla="*/ 0 w 379"/>
                  <a:gd name="T63" fmla="*/ 31360143 h 3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9" h="378">
                    <a:moveTo>
                      <a:pt x="0" y="188"/>
                    </a:moveTo>
                    <a:lnTo>
                      <a:pt x="0" y="169"/>
                    </a:lnTo>
                    <a:lnTo>
                      <a:pt x="3" y="151"/>
                    </a:lnTo>
                    <a:lnTo>
                      <a:pt x="8" y="132"/>
                    </a:lnTo>
                    <a:lnTo>
                      <a:pt x="15" y="116"/>
                    </a:lnTo>
                    <a:lnTo>
                      <a:pt x="23" y="98"/>
                    </a:lnTo>
                    <a:lnTo>
                      <a:pt x="32" y="83"/>
                    </a:lnTo>
                    <a:lnTo>
                      <a:pt x="44" y="68"/>
                    </a:lnTo>
                    <a:lnTo>
                      <a:pt x="55" y="55"/>
                    </a:lnTo>
                    <a:lnTo>
                      <a:pt x="69" y="43"/>
                    </a:lnTo>
                    <a:lnTo>
                      <a:pt x="84" y="31"/>
                    </a:lnTo>
                    <a:lnTo>
                      <a:pt x="98" y="22"/>
                    </a:lnTo>
                    <a:lnTo>
                      <a:pt x="116" y="15"/>
                    </a:lnTo>
                    <a:lnTo>
                      <a:pt x="132" y="7"/>
                    </a:lnTo>
                    <a:lnTo>
                      <a:pt x="152" y="3"/>
                    </a:lnTo>
                    <a:lnTo>
                      <a:pt x="170" y="0"/>
                    </a:lnTo>
                    <a:lnTo>
                      <a:pt x="189" y="0"/>
                    </a:lnTo>
                    <a:lnTo>
                      <a:pt x="208" y="0"/>
                    </a:lnTo>
                    <a:lnTo>
                      <a:pt x="227" y="3"/>
                    </a:lnTo>
                    <a:lnTo>
                      <a:pt x="245" y="7"/>
                    </a:lnTo>
                    <a:lnTo>
                      <a:pt x="263" y="15"/>
                    </a:lnTo>
                    <a:lnTo>
                      <a:pt x="279" y="22"/>
                    </a:lnTo>
                    <a:lnTo>
                      <a:pt x="296" y="31"/>
                    </a:lnTo>
                    <a:lnTo>
                      <a:pt x="310" y="43"/>
                    </a:lnTo>
                    <a:lnTo>
                      <a:pt x="324" y="55"/>
                    </a:lnTo>
                    <a:lnTo>
                      <a:pt x="336" y="68"/>
                    </a:lnTo>
                    <a:lnTo>
                      <a:pt x="346" y="83"/>
                    </a:lnTo>
                    <a:lnTo>
                      <a:pt x="356" y="98"/>
                    </a:lnTo>
                    <a:lnTo>
                      <a:pt x="364" y="116"/>
                    </a:lnTo>
                    <a:lnTo>
                      <a:pt x="370" y="132"/>
                    </a:lnTo>
                    <a:lnTo>
                      <a:pt x="376" y="151"/>
                    </a:lnTo>
                    <a:lnTo>
                      <a:pt x="379" y="169"/>
                    </a:lnTo>
                    <a:lnTo>
                      <a:pt x="379" y="188"/>
                    </a:lnTo>
                    <a:lnTo>
                      <a:pt x="379" y="208"/>
                    </a:lnTo>
                    <a:lnTo>
                      <a:pt x="376" y="227"/>
                    </a:lnTo>
                    <a:lnTo>
                      <a:pt x="370" y="245"/>
                    </a:lnTo>
                    <a:lnTo>
                      <a:pt x="364" y="262"/>
                    </a:lnTo>
                    <a:lnTo>
                      <a:pt x="356" y="279"/>
                    </a:lnTo>
                    <a:lnTo>
                      <a:pt x="346" y="295"/>
                    </a:lnTo>
                    <a:lnTo>
                      <a:pt x="336" y="310"/>
                    </a:lnTo>
                    <a:lnTo>
                      <a:pt x="324" y="323"/>
                    </a:lnTo>
                    <a:lnTo>
                      <a:pt x="310" y="335"/>
                    </a:lnTo>
                    <a:lnTo>
                      <a:pt x="296" y="345"/>
                    </a:lnTo>
                    <a:lnTo>
                      <a:pt x="279" y="356"/>
                    </a:lnTo>
                    <a:lnTo>
                      <a:pt x="263" y="363"/>
                    </a:lnTo>
                    <a:lnTo>
                      <a:pt x="245" y="369"/>
                    </a:lnTo>
                    <a:lnTo>
                      <a:pt x="227" y="375"/>
                    </a:lnTo>
                    <a:lnTo>
                      <a:pt x="208" y="378"/>
                    </a:lnTo>
                    <a:lnTo>
                      <a:pt x="189" y="378"/>
                    </a:lnTo>
                    <a:lnTo>
                      <a:pt x="170" y="378"/>
                    </a:lnTo>
                    <a:lnTo>
                      <a:pt x="152" y="375"/>
                    </a:lnTo>
                    <a:lnTo>
                      <a:pt x="132" y="369"/>
                    </a:lnTo>
                    <a:lnTo>
                      <a:pt x="116" y="363"/>
                    </a:lnTo>
                    <a:lnTo>
                      <a:pt x="98" y="356"/>
                    </a:lnTo>
                    <a:lnTo>
                      <a:pt x="84" y="345"/>
                    </a:lnTo>
                    <a:lnTo>
                      <a:pt x="69" y="335"/>
                    </a:lnTo>
                    <a:lnTo>
                      <a:pt x="55" y="323"/>
                    </a:lnTo>
                    <a:lnTo>
                      <a:pt x="44" y="310"/>
                    </a:lnTo>
                    <a:lnTo>
                      <a:pt x="32" y="295"/>
                    </a:lnTo>
                    <a:lnTo>
                      <a:pt x="23" y="279"/>
                    </a:lnTo>
                    <a:lnTo>
                      <a:pt x="15" y="262"/>
                    </a:lnTo>
                    <a:lnTo>
                      <a:pt x="8" y="245"/>
                    </a:lnTo>
                    <a:lnTo>
                      <a:pt x="3" y="227"/>
                    </a:lnTo>
                    <a:lnTo>
                      <a:pt x="0" y="208"/>
                    </a:lnTo>
                    <a:lnTo>
                      <a:pt x="0" y="188"/>
                    </a:lnTo>
                    <a:close/>
                  </a:path>
                </a:pathLst>
              </a:custGeom>
              <a:solidFill>
                <a:srgbClr val="7C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7" name="Freeform 189"/>
              <p:cNvSpPr>
                <a:spLocks noChangeAspect="1"/>
              </p:cNvSpPr>
              <p:nvPr/>
            </p:nvSpPr>
            <p:spPr bwMode="auto">
              <a:xfrm rot="5400000">
                <a:off x="1774" y="1061"/>
                <a:ext cx="700" cy="700"/>
              </a:xfrm>
              <a:custGeom>
                <a:avLst/>
                <a:gdLst>
                  <a:gd name="T0" fmla="*/ 0 w 374"/>
                  <a:gd name="T1" fmla="*/ 24969129 h 374"/>
                  <a:gd name="T2" fmla="*/ 1360517 w 374"/>
                  <a:gd name="T3" fmla="*/ 19325287 h 374"/>
                  <a:gd name="T4" fmla="*/ 3404388 w 374"/>
                  <a:gd name="T5" fmla="*/ 14566178 h 374"/>
                  <a:gd name="T6" fmla="*/ 6371849 w 374"/>
                  <a:gd name="T7" fmla="*/ 10092125 h 374"/>
                  <a:gd name="T8" fmla="*/ 10227728 w 374"/>
                  <a:gd name="T9" fmla="*/ 6371849 h 374"/>
                  <a:gd name="T10" fmla="*/ 14566178 w 374"/>
                  <a:gd name="T11" fmla="*/ 3269288 h 374"/>
                  <a:gd name="T12" fmla="*/ 19488230 w 374"/>
                  <a:gd name="T13" fmla="*/ 1360517 h 374"/>
                  <a:gd name="T14" fmla="*/ 24969129 w 374"/>
                  <a:gd name="T15" fmla="*/ 290047 h 374"/>
                  <a:gd name="T16" fmla="*/ 30523998 w 374"/>
                  <a:gd name="T17" fmla="*/ 290047 h 374"/>
                  <a:gd name="T18" fmla="*/ 35991694 w 374"/>
                  <a:gd name="T19" fmla="*/ 1360517 h 374"/>
                  <a:gd name="T20" fmla="*/ 41088291 w 374"/>
                  <a:gd name="T21" fmla="*/ 3269288 h 374"/>
                  <a:gd name="T22" fmla="*/ 45499216 w 374"/>
                  <a:gd name="T23" fmla="*/ 6371849 h 374"/>
                  <a:gd name="T24" fmla="*/ 49234124 w 374"/>
                  <a:gd name="T25" fmla="*/ 10092125 h 374"/>
                  <a:gd name="T26" fmla="*/ 52349011 w 374"/>
                  <a:gd name="T27" fmla="*/ 14566178 h 374"/>
                  <a:gd name="T28" fmla="*/ 54246513 w 374"/>
                  <a:gd name="T29" fmla="*/ 19325287 h 374"/>
                  <a:gd name="T30" fmla="*/ 55423597 w 374"/>
                  <a:gd name="T31" fmla="*/ 24969129 h 374"/>
                  <a:gd name="T32" fmla="*/ 55423597 w 374"/>
                  <a:gd name="T33" fmla="*/ 30642655 h 374"/>
                  <a:gd name="T34" fmla="*/ 54246513 w 374"/>
                  <a:gd name="T35" fmla="*/ 35991694 h 374"/>
                  <a:gd name="T36" fmla="*/ 52349011 w 374"/>
                  <a:gd name="T37" fmla="*/ 41088291 h 374"/>
                  <a:gd name="T38" fmla="*/ 49234124 w 374"/>
                  <a:gd name="T39" fmla="*/ 45373762 h 374"/>
                  <a:gd name="T40" fmla="*/ 45499216 w 374"/>
                  <a:gd name="T41" fmla="*/ 49234124 h 374"/>
                  <a:gd name="T42" fmla="*/ 41088291 w 374"/>
                  <a:gd name="T43" fmla="*/ 52213350 h 374"/>
                  <a:gd name="T44" fmla="*/ 35991694 w 374"/>
                  <a:gd name="T45" fmla="*/ 54246513 h 374"/>
                  <a:gd name="T46" fmla="*/ 30523998 w 374"/>
                  <a:gd name="T47" fmla="*/ 55312783 h 374"/>
                  <a:gd name="T48" fmla="*/ 24969129 w 374"/>
                  <a:gd name="T49" fmla="*/ 55312783 h 374"/>
                  <a:gd name="T50" fmla="*/ 19488230 w 374"/>
                  <a:gd name="T51" fmla="*/ 54246513 h 374"/>
                  <a:gd name="T52" fmla="*/ 14566178 w 374"/>
                  <a:gd name="T53" fmla="*/ 52213350 h 374"/>
                  <a:gd name="T54" fmla="*/ 10227728 w 374"/>
                  <a:gd name="T55" fmla="*/ 49234124 h 374"/>
                  <a:gd name="T56" fmla="*/ 6371849 w 374"/>
                  <a:gd name="T57" fmla="*/ 45373762 h 374"/>
                  <a:gd name="T58" fmla="*/ 3404388 w 374"/>
                  <a:gd name="T59" fmla="*/ 41088291 h 374"/>
                  <a:gd name="T60" fmla="*/ 1360517 w 374"/>
                  <a:gd name="T61" fmla="*/ 35991694 h 374"/>
                  <a:gd name="T62" fmla="*/ 0 w 374"/>
                  <a:gd name="T63" fmla="*/ 30642655 h 37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374">
                    <a:moveTo>
                      <a:pt x="0" y="187"/>
                    </a:moveTo>
                    <a:lnTo>
                      <a:pt x="0" y="168"/>
                    </a:lnTo>
                    <a:lnTo>
                      <a:pt x="3" y="150"/>
                    </a:lnTo>
                    <a:lnTo>
                      <a:pt x="9" y="130"/>
                    </a:lnTo>
                    <a:lnTo>
                      <a:pt x="15" y="114"/>
                    </a:lnTo>
                    <a:lnTo>
                      <a:pt x="23" y="98"/>
                    </a:lnTo>
                    <a:lnTo>
                      <a:pt x="32" y="82"/>
                    </a:lnTo>
                    <a:lnTo>
                      <a:pt x="43" y="68"/>
                    </a:lnTo>
                    <a:lnTo>
                      <a:pt x="55" y="55"/>
                    </a:lnTo>
                    <a:lnTo>
                      <a:pt x="69" y="43"/>
                    </a:lnTo>
                    <a:lnTo>
                      <a:pt x="84" y="33"/>
                    </a:lnTo>
                    <a:lnTo>
                      <a:pt x="98" y="22"/>
                    </a:lnTo>
                    <a:lnTo>
                      <a:pt x="115" y="15"/>
                    </a:lnTo>
                    <a:lnTo>
                      <a:pt x="131" y="9"/>
                    </a:lnTo>
                    <a:lnTo>
                      <a:pt x="149" y="4"/>
                    </a:lnTo>
                    <a:lnTo>
                      <a:pt x="168" y="2"/>
                    </a:lnTo>
                    <a:lnTo>
                      <a:pt x="187" y="0"/>
                    </a:lnTo>
                    <a:lnTo>
                      <a:pt x="205" y="2"/>
                    </a:lnTo>
                    <a:lnTo>
                      <a:pt x="224" y="4"/>
                    </a:lnTo>
                    <a:lnTo>
                      <a:pt x="242" y="9"/>
                    </a:lnTo>
                    <a:lnTo>
                      <a:pt x="260" y="15"/>
                    </a:lnTo>
                    <a:lnTo>
                      <a:pt x="276" y="22"/>
                    </a:lnTo>
                    <a:lnTo>
                      <a:pt x="291" y="33"/>
                    </a:lnTo>
                    <a:lnTo>
                      <a:pt x="306" y="43"/>
                    </a:lnTo>
                    <a:lnTo>
                      <a:pt x="319" y="55"/>
                    </a:lnTo>
                    <a:lnTo>
                      <a:pt x="331" y="68"/>
                    </a:lnTo>
                    <a:lnTo>
                      <a:pt x="342" y="82"/>
                    </a:lnTo>
                    <a:lnTo>
                      <a:pt x="352" y="98"/>
                    </a:lnTo>
                    <a:lnTo>
                      <a:pt x="359" y="114"/>
                    </a:lnTo>
                    <a:lnTo>
                      <a:pt x="365" y="130"/>
                    </a:lnTo>
                    <a:lnTo>
                      <a:pt x="370" y="150"/>
                    </a:lnTo>
                    <a:lnTo>
                      <a:pt x="373" y="168"/>
                    </a:lnTo>
                    <a:lnTo>
                      <a:pt x="374" y="187"/>
                    </a:lnTo>
                    <a:lnTo>
                      <a:pt x="373" y="206"/>
                    </a:lnTo>
                    <a:lnTo>
                      <a:pt x="370" y="224"/>
                    </a:lnTo>
                    <a:lnTo>
                      <a:pt x="365" y="242"/>
                    </a:lnTo>
                    <a:lnTo>
                      <a:pt x="359" y="259"/>
                    </a:lnTo>
                    <a:lnTo>
                      <a:pt x="352" y="276"/>
                    </a:lnTo>
                    <a:lnTo>
                      <a:pt x="342" y="291"/>
                    </a:lnTo>
                    <a:lnTo>
                      <a:pt x="331" y="305"/>
                    </a:lnTo>
                    <a:lnTo>
                      <a:pt x="319" y="319"/>
                    </a:lnTo>
                    <a:lnTo>
                      <a:pt x="306" y="331"/>
                    </a:lnTo>
                    <a:lnTo>
                      <a:pt x="291" y="341"/>
                    </a:lnTo>
                    <a:lnTo>
                      <a:pt x="276" y="351"/>
                    </a:lnTo>
                    <a:lnTo>
                      <a:pt x="260" y="359"/>
                    </a:lnTo>
                    <a:lnTo>
                      <a:pt x="242" y="365"/>
                    </a:lnTo>
                    <a:lnTo>
                      <a:pt x="224" y="369"/>
                    </a:lnTo>
                    <a:lnTo>
                      <a:pt x="205" y="372"/>
                    </a:lnTo>
                    <a:lnTo>
                      <a:pt x="187" y="374"/>
                    </a:lnTo>
                    <a:lnTo>
                      <a:pt x="168" y="372"/>
                    </a:lnTo>
                    <a:lnTo>
                      <a:pt x="149" y="369"/>
                    </a:lnTo>
                    <a:lnTo>
                      <a:pt x="131" y="365"/>
                    </a:lnTo>
                    <a:lnTo>
                      <a:pt x="115" y="359"/>
                    </a:lnTo>
                    <a:lnTo>
                      <a:pt x="98" y="351"/>
                    </a:lnTo>
                    <a:lnTo>
                      <a:pt x="84" y="341"/>
                    </a:lnTo>
                    <a:lnTo>
                      <a:pt x="69" y="331"/>
                    </a:lnTo>
                    <a:lnTo>
                      <a:pt x="55" y="319"/>
                    </a:lnTo>
                    <a:lnTo>
                      <a:pt x="43" y="305"/>
                    </a:lnTo>
                    <a:lnTo>
                      <a:pt x="32" y="291"/>
                    </a:lnTo>
                    <a:lnTo>
                      <a:pt x="23" y="276"/>
                    </a:lnTo>
                    <a:lnTo>
                      <a:pt x="15" y="259"/>
                    </a:lnTo>
                    <a:lnTo>
                      <a:pt x="9" y="242"/>
                    </a:lnTo>
                    <a:lnTo>
                      <a:pt x="3" y="224"/>
                    </a:lnTo>
                    <a:lnTo>
                      <a:pt x="0" y="206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7F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8" name="Freeform 190"/>
              <p:cNvSpPr>
                <a:spLocks noChangeAspect="1"/>
              </p:cNvSpPr>
              <p:nvPr/>
            </p:nvSpPr>
            <p:spPr bwMode="auto">
              <a:xfrm rot="5400000">
                <a:off x="1783" y="1070"/>
                <a:ext cx="689" cy="690"/>
              </a:xfrm>
              <a:custGeom>
                <a:avLst/>
                <a:gdLst>
                  <a:gd name="T0" fmla="*/ 291155 w 368"/>
                  <a:gd name="T1" fmla="*/ 25504506 h 368"/>
                  <a:gd name="T2" fmla="*/ 1365482 w 368"/>
                  <a:gd name="T3" fmla="*/ 20051739 h 368"/>
                  <a:gd name="T4" fmla="*/ 3473386 w 368"/>
                  <a:gd name="T5" fmla="*/ 14795019 h 368"/>
                  <a:gd name="T6" fmla="*/ 6503160 w 368"/>
                  <a:gd name="T7" fmla="*/ 10340184 h 368"/>
                  <a:gd name="T8" fmla="*/ 9984417 w 368"/>
                  <a:gd name="T9" fmla="*/ 6643952 h 368"/>
                  <a:gd name="T10" fmla="*/ 14549117 w 368"/>
                  <a:gd name="T11" fmla="*/ 3359186 h 368"/>
                  <a:gd name="T12" fmla="*/ 19335735 w 368"/>
                  <a:gd name="T13" fmla="*/ 1408573 h 368"/>
                  <a:gd name="T14" fmla="*/ 24724288 w 368"/>
                  <a:gd name="T15" fmla="*/ 187328 h 368"/>
                  <a:gd name="T16" fmla="*/ 30530313 w 368"/>
                  <a:gd name="T17" fmla="*/ 187328 h 368"/>
                  <a:gd name="T18" fmla="*/ 35727646 w 368"/>
                  <a:gd name="T19" fmla="*/ 1408573 h 368"/>
                  <a:gd name="T20" fmla="*/ 40671065 w 368"/>
                  <a:gd name="T21" fmla="*/ 3359186 h 368"/>
                  <a:gd name="T22" fmla="*/ 45082710 w 368"/>
                  <a:gd name="T23" fmla="*/ 6643952 h 368"/>
                  <a:gd name="T24" fmla="*/ 48931041 w 368"/>
                  <a:gd name="T25" fmla="*/ 10340184 h 368"/>
                  <a:gd name="T26" fmla="*/ 51779017 w 368"/>
                  <a:gd name="T27" fmla="*/ 14795019 h 368"/>
                  <a:gd name="T28" fmla="*/ 54032129 w 368"/>
                  <a:gd name="T29" fmla="*/ 20051739 h 368"/>
                  <a:gd name="T30" fmla="*/ 54895613 w 368"/>
                  <a:gd name="T31" fmla="*/ 25504506 h 368"/>
                  <a:gd name="T32" fmla="*/ 54895613 w 368"/>
                  <a:gd name="T33" fmla="*/ 31253055 h 368"/>
                  <a:gd name="T34" fmla="*/ 54032129 w 368"/>
                  <a:gd name="T35" fmla="*/ 36753514 h 368"/>
                  <a:gd name="T36" fmla="*/ 51779017 w 368"/>
                  <a:gd name="T37" fmla="*/ 41705509 h 368"/>
                  <a:gd name="T38" fmla="*/ 48931041 w 368"/>
                  <a:gd name="T39" fmla="*/ 46297196 h 368"/>
                  <a:gd name="T40" fmla="*/ 45082710 w 368"/>
                  <a:gd name="T41" fmla="*/ 50143061 h 368"/>
                  <a:gd name="T42" fmla="*/ 40671065 w 368"/>
                  <a:gd name="T43" fmla="*/ 53070114 h 368"/>
                  <a:gd name="T44" fmla="*/ 35727646 w 368"/>
                  <a:gd name="T45" fmla="*/ 55399247 h 368"/>
                  <a:gd name="T46" fmla="*/ 30530313 w 368"/>
                  <a:gd name="T47" fmla="*/ 56613411 h 368"/>
                  <a:gd name="T48" fmla="*/ 24724288 w 368"/>
                  <a:gd name="T49" fmla="*/ 56613411 h 368"/>
                  <a:gd name="T50" fmla="*/ 19335735 w 368"/>
                  <a:gd name="T51" fmla="*/ 55399247 h 368"/>
                  <a:gd name="T52" fmla="*/ 14549117 w 368"/>
                  <a:gd name="T53" fmla="*/ 53070114 h 368"/>
                  <a:gd name="T54" fmla="*/ 9984417 w 368"/>
                  <a:gd name="T55" fmla="*/ 50143061 h 368"/>
                  <a:gd name="T56" fmla="*/ 6503160 w 368"/>
                  <a:gd name="T57" fmla="*/ 46297196 h 368"/>
                  <a:gd name="T58" fmla="*/ 3473386 w 368"/>
                  <a:gd name="T59" fmla="*/ 41705509 h 368"/>
                  <a:gd name="T60" fmla="*/ 1365482 w 368"/>
                  <a:gd name="T61" fmla="*/ 36753514 h 368"/>
                  <a:gd name="T62" fmla="*/ 291155 w 368"/>
                  <a:gd name="T63" fmla="*/ 31253055 h 3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8" h="368">
                    <a:moveTo>
                      <a:pt x="0" y="184"/>
                    </a:moveTo>
                    <a:lnTo>
                      <a:pt x="2" y="166"/>
                    </a:lnTo>
                    <a:lnTo>
                      <a:pt x="5" y="147"/>
                    </a:lnTo>
                    <a:lnTo>
                      <a:pt x="9" y="130"/>
                    </a:lnTo>
                    <a:lnTo>
                      <a:pt x="15" y="113"/>
                    </a:lnTo>
                    <a:lnTo>
                      <a:pt x="23" y="96"/>
                    </a:lnTo>
                    <a:lnTo>
                      <a:pt x="32" y="82"/>
                    </a:lnTo>
                    <a:lnTo>
                      <a:pt x="43" y="67"/>
                    </a:lnTo>
                    <a:lnTo>
                      <a:pt x="55" y="55"/>
                    </a:lnTo>
                    <a:lnTo>
                      <a:pt x="67" y="43"/>
                    </a:lnTo>
                    <a:lnTo>
                      <a:pt x="82" y="33"/>
                    </a:lnTo>
                    <a:lnTo>
                      <a:pt x="97" y="22"/>
                    </a:lnTo>
                    <a:lnTo>
                      <a:pt x="113" y="15"/>
                    </a:lnTo>
                    <a:lnTo>
                      <a:pt x="129" y="9"/>
                    </a:lnTo>
                    <a:lnTo>
                      <a:pt x="147" y="4"/>
                    </a:lnTo>
                    <a:lnTo>
                      <a:pt x="165" y="1"/>
                    </a:lnTo>
                    <a:lnTo>
                      <a:pt x="184" y="0"/>
                    </a:lnTo>
                    <a:lnTo>
                      <a:pt x="204" y="1"/>
                    </a:lnTo>
                    <a:lnTo>
                      <a:pt x="221" y="4"/>
                    </a:lnTo>
                    <a:lnTo>
                      <a:pt x="239" y="9"/>
                    </a:lnTo>
                    <a:lnTo>
                      <a:pt x="256" y="15"/>
                    </a:lnTo>
                    <a:lnTo>
                      <a:pt x="272" y="22"/>
                    </a:lnTo>
                    <a:lnTo>
                      <a:pt x="288" y="33"/>
                    </a:lnTo>
                    <a:lnTo>
                      <a:pt x="301" y="43"/>
                    </a:lnTo>
                    <a:lnTo>
                      <a:pt x="315" y="55"/>
                    </a:lnTo>
                    <a:lnTo>
                      <a:pt x="327" y="67"/>
                    </a:lnTo>
                    <a:lnTo>
                      <a:pt x="337" y="82"/>
                    </a:lnTo>
                    <a:lnTo>
                      <a:pt x="346" y="96"/>
                    </a:lnTo>
                    <a:lnTo>
                      <a:pt x="353" y="113"/>
                    </a:lnTo>
                    <a:lnTo>
                      <a:pt x="361" y="130"/>
                    </a:lnTo>
                    <a:lnTo>
                      <a:pt x="364" y="147"/>
                    </a:lnTo>
                    <a:lnTo>
                      <a:pt x="367" y="166"/>
                    </a:lnTo>
                    <a:lnTo>
                      <a:pt x="368" y="184"/>
                    </a:lnTo>
                    <a:lnTo>
                      <a:pt x="367" y="203"/>
                    </a:lnTo>
                    <a:lnTo>
                      <a:pt x="364" y="221"/>
                    </a:lnTo>
                    <a:lnTo>
                      <a:pt x="361" y="239"/>
                    </a:lnTo>
                    <a:lnTo>
                      <a:pt x="353" y="256"/>
                    </a:lnTo>
                    <a:lnTo>
                      <a:pt x="346" y="271"/>
                    </a:lnTo>
                    <a:lnTo>
                      <a:pt x="337" y="286"/>
                    </a:lnTo>
                    <a:lnTo>
                      <a:pt x="327" y="301"/>
                    </a:lnTo>
                    <a:lnTo>
                      <a:pt x="315" y="314"/>
                    </a:lnTo>
                    <a:lnTo>
                      <a:pt x="301" y="326"/>
                    </a:lnTo>
                    <a:lnTo>
                      <a:pt x="288" y="337"/>
                    </a:lnTo>
                    <a:lnTo>
                      <a:pt x="272" y="345"/>
                    </a:lnTo>
                    <a:lnTo>
                      <a:pt x="256" y="354"/>
                    </a:lnTo>
                    <a:lnTo>
                      <a:pt x="239" y="360"/>
                    </a:lnTo>
                    <a:lnTo>
                      <a:pt x="221" y="365"/>
                    </a:lnTo>
                    <a:lnTo>
                      <a:pt x="204" y="368"/>
                    </a:lnTo>
                    <a:lnTo>
                      <a:pt x="184" y="368"/>
                    </a:lnTo>
                    <a:lnTo>
                      <a:pt x="165" y="368"/>
                    </a:lnTo>
                    <a:lnTo>
                      <a:pt x="147" y="365"/>
                    </a:lnTo>
                    <a:lnTo>
                      <a:pt x="129" y="360"/>
                    </a:lnTo>
                    <a:lnTo>
                      <a:pt x="113" y="354"/>
                    </a:lnTo>
                    <a:lnTo>
                      <a:pt x="97" y="345"/>
                    </a:lnTo>
                    <a:lnTo>
                      <a:pt x="82" y="337"/>
                    </a:lnTo>
                    <a:lnTo>
                      <a:pt x="67" y="326"/>
                    </a:lnTo>
                    <a:lnTo>
                      <a:pt x="55" y="314"/>
                    </a:lnTo>
                    <a:lnTo>
                      <a:pt x="43" y="301"/>
                    </a:lnTo>
                    <a:lnTo>
                      <a:pt x="32" y="286"/>
                    </a:lnTo>
                    <a:lnTo>
                      <a:pt x="23" y="271"/>
                    </a:lnTo>
                    <a:lnTo>
                      <a:pt x="15" y="256"/>
                    </a:lnTo>
                    <a:lnTo>
                      <a:pt x="9" y="239"/>
                    </a:lnTo>
                    <a:lnTo>
                      <a:pt x="5" y="221"/>
                    </a:lnTo>
                    <a:lnTo>
                      <a:pt x="2" y="203"/>
                    </a:lnTo>
                    <a:lnTo>
                      <a:pt x="0" y="184"/>
                    </a:lnTo>
                    <a:close/>
                  </a:path>
                </a:pathLst>
              </a:custGeom>
              <a:solidFill>
                <a:srgbClr val="82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29" name="Freeform 191"/>
              <p:cNvSpPr>
                <a:spLocks noChangeAspect="1"/>
              </p:cNvSpPr>
              <p:nvPr/>
            </p:nvSpPr>
            <p:spPr bwMode="auto">
              <a:xfrm rot="5400000">
                <a:off x="1787" y="1079"/>
                <a:ext cx="681" cy="678"/>
              </a:xfrm>
              <a:custGeom>
                <a:avLst/>
                <a:gdLst>
                  <a:gd name="T0" fmla="*/ 288899 w 364"/>
                  <a:gd name="T1" fmla="*/ 24346502 h 362"/>
                  <a:gd name="T2" fmla="*/ 1351336 w 364"/>
                  <a:gd name="T3" fmla="*/ 18987765 h 362"/>
                  <a:gd name="T4" fmla="*/ 3384931 w 364"/>
                  <a:gd name="T5" fmla="*/ 14306712 h 362"/>
                  <a:gd name="T6" fmla="*/ 6237648 w 364"/>
                  <a:gd name="T7" fmla="*/ 9973899 h 362"/>
                  <a:gd name="T8" fmla="*/ 9860627 w 364"/>
                  <a:gd name="T9" fmla="*/ 6351834 h 362"/>
                  <a:gd name="T10" fmla="*/ 14035382 w 364"/>
                  <a:gd name="T11" fmla="*/ 3145326 h 362"/>
                  <a:gd name="T12" fmla="*/ 18832251 w 364"/>
                  <a:gd name="T13" fmla="*/ 1190746 h 362"/>
                  <a:gd name="T14" fmla="*/ 24195477 w 364"/>
                  <a:gd name="T15" fmla="*/ 0 h 362"/>
                  <a:gd name="T16" fmla="*/ 29620361 w 364"/>
                  <a:gd name="T17" fmla="*/ 0 h 362"/>
                  <a:gd name="T18" fmla="*/ 34846145 w 364"/>
                  <a:gd name="T19" fmla="*/ 1190746 h 362"/>
                  <a:gd name="T20" fmla="*/ 39653704 w 364"/>
                  <a:gd name="T21" fmla="*/ 3145326 h 362"/>
                  <a:gd name="T22" fmla="*/ 43842408 w 364"/>
                  <a:gd name="T23" fmla="*/ 6351834 h 362"/>
                  <a:gd name="T24" fmla="*/ 47468233 w 364"/>
                  <a:gd name="T25" fmla="*/ 9973899 h 362"/>
                  <a:gd name="T26" fmla="*/ 50331821 w 364"/>
                  <a:gd name="T27" fmla="*/ 14306712 h 362"/>
                  <a:gd name="T28" fmla="*/ 52361083 w 364"/>
                  <a:gd name="T29" fmla="*/ 18987765 h 362"/>
                  <a:gd name="T30" fmla="*/ 53389158 w 364"/>
                  <a:gd name="T31" fmla="*/ 24346502 h 362"/>
                  <a:gd name="T32" fmla="*/ 53389158 w 364"/>
                  <a:gd name="T33" fmla="*/ 30010041 h 362"/>
                  <a:gd name="T34" fmla="*/ 52361083 w 364"/>
                  <a:gd name="T35" fmla="*/ 35377834 h 362"/>
                  <a:gd name="T36" fmla="*/ 50331821 w 364"/>
                  <a:gd name="T37" fmla="*/ 40190548 h 362"/>
                  <a:gd name="T38" fmla="*/ 47468233 w 364"/>
                  <a:gd name="T39" fmla="*/ 44468334 h 362"/>
                  <a:gd name="T40" fmla="*/ 43842408 w 364"/>
                  <a:gd name="T41" fmla="*/ 48350939 h 362"/>
                  <a:gd name="T42" fmla="*/ 39653704 w 364"/>
                  <a:gd name="T43" fmla="*/ 51212829 h 362"/>
                  <a:gd name="T44" fmla="*/ 34846145 w 364"/>
                  <a:gd name="T45" fmla="*/ 53160012 h 362"/>
                  <a:gd name="T46" fmla="*/ 29620361 w 364"/>
                  <a:gd name="T47" fmla="*/ 54363613 h 362"/>
                  <a:gd name="T48" fmla="*/ 24195477 w 364"/>
                  <a:gd name="T49" fmla="*/ 54363613 h 362"/>
                  <a:gd name="T50" fmla="*/ 18832251 w 364"/>
                  <a:gd name="T51" fmla="*/ 53160012 h 362"/>
                  <a:gd name="T52" fmla="*/ 14035382 w 364"/>
                  <a:gd name="T53" fmla="*/ 51212829 h 362"/>
                  <a:gd name="T54" fmla="*/ 9860627 w 364"/>
                  <a:gd name="T55" fmla="*/ 48350939 h 362"/>
                  <a:gd name="T56" fmla="*/ 6237648 w 364"/>
                  <a:gd name="T57" fmla="*/ 44468334 h 362"/>
                  <a:gd name="T58" fmla="*/ 3384931 w 364"/>
                  <a:gd name="T59" fmla="*/ 40190548 h 362"/>
                  <a:gd name="T60" fmla="*/ 1351336 w 364"/>
                  <a:gd name="T61" fmla="*/ 35377834 h 362"/>
                  <a:gd name="T62" fmla="*/ 288899 w 364"/>
                  <a:gd name="T63" fmla="*/ 30010041 h 36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4" h="362">
                    <a:moveTo>
                      <a:pt x="0" y="181"/>
                    </a:moveTo>
                    <a:lnTo>
                      <a:pt x="2" y="162"/>
                    </a:lnTo>
                    <a:lnTo>
                      <a:pt x="5" y="144"/>
                    </a:lnTo>
                    <a:lnTo>
                      <a:pt x="9" y="126"/>
                    </a:lnTo>
                    <a:lnTo>
                      <a:pt x="15" y="110"/>
                    </a:lnTo>
                    <a:lnTo>
                      <a:pt x="23" y="95"/>
                    </a:lnTo>
                    <a:lnTo>
                      <a:pt x="32" y="81"/>
                    </a:lnTo>
                    <a:lnTo>
                      <a:pt x="42" y="66"/>
                    </a:lnTo>
                    <a:lnTo>
                      <a:pt x="54" y="54"/>
                    </a:lnTo>
                    <a:lnTo>
                      <a:pt x="67" y="42"/>
                    </a:lnTo>
                    <a:lnTo>
                      <a:pt x="80" y="32"/>
                    </a:lnTo>
                    <a:lnTo>
                      <a:pt x="95" y="21"/>
                    </a:lnTo>
                    <a:lnTo>
                      <a:pt x="112" y="14"/>
                    </a:lnTo>
                    <a:lnTo>
                      <a:pt x="128" y="8"/>
                    </a:lnTo>
                    <a:lnTo>
                      <a:pt x="146" y="3"/>
                    </a:lnTo>
                    <a:lnTo>
                      <a:pt x="164" y="0"/>
                    </a:lnTo>
                    <a:lnTo>
                      <a:pt x="181" y="0"/>
                    </a:lnTo>
                    <a:lnTo>
                      <a:pt x="201" y="0"/>
                    </a:lnTo>
                    <a:lnTo>
                      <a:pt x="218" y="3"/>
                    </a:lnTo>
                    <a:lnTo>
                      <a:pt x="236" y="8"/>
                    </a:lnTo>
                    <a:lnTo>
                      <a:pt x="253" y="14"/>
                    </a:lnTo>
                    <a:lnTo>
                      <a:pt x="269" y="21"/>
                    </a:lnTo>
                    <a:lnTo>
                      <a:pt x="284" y="32"/>
                    </a:lnTo>
                    <a:lnTo>
                      <a:pt x="297" y="42"/>
                    </a:lnTo>
                    <a:lnTo>
                      <a:pt x="310" y="54"/>
                    </a:lnTo>
                    <a:lnTo>
                      <a:pt x="322" y="66"/>
                    </a:lnTo>
                    <a:lnTo>
                      <a:pt x="333" y="81"/>
                    </a:lnTo>
                    <a:lnTo>
                      <a:pt x="341" y="95"/>
                    </a:lnTo>
                    <a:lnTo>
                      <a:pt x="349" y="110"/>
                    </a:lnTo>
                    <a:lnTo>
                      <a:pt x="355" y="126"/>
                    </a:lnTo>
                    <a:lnTo>
                      <a:pt x="359" y="144"/>
                    </a:lnTo>
                    <a:lnTo>
                      <a:pt x="362" y="162"/>
                    </a:lnTo>
                    <a:lnTo>
                      <a:pt x="364" y="181"/>
                    </a:lnTo>
                    <a:lnTo>
                      <a:pt x="362" y="199"/>
                    </a:lnTo>
                    <a:lnTo>
                      <a:pt x="359" y="217"/>
                    </a:lnTo>
                    <a:lnTo>
                      <a:pt x="355" y="235"/>
                    </a:lnTo>
                    <a:lnTo>
                      <a:pt x="349" y="251"/>
                    </a:lnTo>
                    <a:lnTo>
                      <a:pt x="341" y="267"/>
                    </a:lnTo>
                    <a:lnTo>
                      <a:pt x="333" y="282"/>
                    </a:lnTo>
                    <a:lnTo>
                      <a:pt x="322" y="295"/>
                    </a:lnTo>
                    <a:lnTo>
                      <a:pt x="310" y="309"/>
                    </a:lnTo>
                    <a:lnTo>
                      <a:pt x="297" y="321"/>
                    </a:lnTo>
                    <a:lnTo>
                      <a:pt x="284" y="331"/>
                    </a:lnTo>
                    <a:lnTo>
                      <a:pt x="269" y="340"/>
                    </a:lnTo>
                    <a:lnTo>
                      <a:pt x="253" y="347"/>
                    </a:lnTo>
                    <a:lnTo>
                      <a:pt x="236" y="353"/>
                    </a:lnTo>
                    <a:lnTo>
                      <a:pt x="218" y="358"/>
                    </a:lnTo>
                    <a:lnTo>
                      <a:pt x="201" y="361"/>
                    </a:lnTo>
                    <a:lnTo>
                      <a:pt x="181" y="362"/>
                    </a:lnTo>
                    <a:lnTo>
                      <a:pt x="164" y="361"/>
                    </a:lnTo>
                    <a:lnTo>
                      <a:pt x="146" y="358"/>
                    </a:lnTo>
                    <a:lnTo>
                      <a:pt x="128" y="353"/>
                    </a:lnTo>
                    <a:lnTo>
                      <a:pt x="112" y="347"/>
                    </a:lnTo>
                    <a:lnTo>
                      <a:pt x="95" y="340"/>
                    </a:lnTo>
                    <a:lnTo>
                      <a:pt x="80" y="331"/>
                    </a:lnTo>
                    <a:lnTo>
                      <a:pt x="67" y="321"/>
                    </a:lnTo>
                    <a:lnTo>
                      <a:pt x="54" y="309"/>
                    </a:lnTo>
                    <a:lnTo>
                      <a:pt x="42" y="295"/>
                    </a:lnTo>
                    <a:lnTo>
                      <a:pt x="32" y="282"/>
                    </a:lnTo>
                    <a:lnTo>
                      <a:pt x="23" y="267"/>
                    </a:lnTo>
                    <a:lnTo>
                      <a:pt x="15" y="251"/>
                    </a:lnTo>
                    <a:lnTo>
                      <a:pt x="9" y="235"/>
                    </a:lnTo>
                    <a:lnTo>
                      <a:pt x="5" y="217"/>
                    </a:lnTo>
                    <a:lnTo>
                      <a:pt x="2" y="199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8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0" name="Freeform 192"/>
              <p:cNvSpPr>
                <a:spLocks noChangeAspect="1"/>
              </p:cNvSpPr>
              <p:nvPr/>
            </p:nvSpPr>
            <p:spPr bwMode="auto">
              <a:xfrm rot="5400000">
                <a:off x="1792" y="1086"/>
                <a:ext cx="667" cy="666"/>
              </a:xfrm>
              <a:custGeom>
                <a:avLst/>
                <a:gdLst>
                  <a:gd name="T0" fmla="*/ 0 w 356"/>
                  <a:gd name="T1" fmla="*/ 23702124 h 356"/>
                  <a:gd name="T2" fmla="*/ 1031070 w 356"/>
                  <a:gd name="T3" fmla="*/ 18612784 h 356"/>
                  <a:gd name="T4" fmla="*/ 3165586 w 356"/>
                  <a:gd name="T5" fmla="*/ 13849019 h 356"/>
                  <a:gd name="T6" fmla="*/ 6088871 w 356"/>
                  <a:gd name="T7" fmla="*/ 9674260 h 356"/>
                  <a:gd name="T8" fmla="*/ 9735380 w 356"/>
                  <a:gd name="T9" fmla="*/ 6233955 h 356"/>
                  <a:gd name="T10" fmla="*/ 14089890 w 356"/>
                  <a:gd name="T11" fmla="*/ 3383112 h 356"/>
                  <a:gd name="T12" fmla="*/ 18790638 w 356"/>
                  <a:gd name="T13" fmla="*/ 1165223 h 356"/>
                  <a:gd name="T14" fmla="*/ 24098590 w 356"/>
                  <a:gd name="T15" fmla="*/ 288803 h 356"/>
                  <a:gd name="T16" fmla="*/ 29721230 w 356"/>
                  <a:gd name="T17" fmla="*/ 288803 h 356"/>
                  <a:gd name="T18" fmla="*/ 35022190 w 356"/>
                  <a:gd name="T19" fmla="*/ 1165223 h 356"/>
                  <a:gd name="T20" fmla="*/ 39753011 w 356"/>
                  <a:gd name="T21" fmla="*/ 3383112 h 356"/>
                  <a:gd name="T22" fmla="*/ 44106282 w 356"/>
                  <a:gd name="T23" fmla="*/ 6233955 h 356"/>
                  <a:gd name="T24" fmla="*/ 47910651 w 356"/>
                  <a:gd name="T25" fmla="*/ 9674260 h 356"/>
                  <a:gd name="T26" fmla="*/ 50840696 w 356"/>
                  <a:gd name="T27" fmla="*/ 13849019 h 356"/>
                  <a:gd name="T28" fmla="*/ 52811269 w 356"/>
                  <a:gd name="T29" fmla="*/ 18612784 h 356"/>
                  <a:gd name="T30" fmla="*/ 53999569 w 356"/>
                  <a:gd name="T31" fmla="*/ 23702124 h 356"/>
                  <a:gd name="T32" fmla="*/ 53999569 w 356"/>
                  <a:gd name="T33" fmla="*/ 29154157 h 356"/>
                  <a:gd name="T34" fmla="*/ 52811269 w 356"/>
                  <a:gd name="T35" fmla="*/ 34198904 h 356"/>
                  <a:gd name="T36" fmla="*/ 50840696 w 356"/>
                  <a:gd name="T37" fmla="*/ 38925616 h 356"/>
                  <a:gd name="T38" fmla="*/ 47910651 w 356"/>
                  <a:gd name="T39" fmla="*/ 42988418 h 356"/>
                  <a:gd name="T40" fmla="*/ 44106282 w 356"/>
                  <a:gd name="T41" fmla="*/ 46577905 h 356"/>
                  <a:gd name="T42" fmla="*/ 39753011 w 356"/>
                  <a:gd name="T43" fmla="*/ 49397922 h 356"/>
                  <a:gd name="T44" fmla="*/ 35022190 w 356"/>
                  <a:gd name="T45" fmla="*/ 51461519 h 356"/>
                  <a:gd name="T46" fmla="*/ 29721230 w 356"/>
                  <a:gd name="T47" fmla="*/ 52478948 h 356"/>
                  <a:gd name="T48" fmla="*/ 24098590 w 356"/>
                  <a:gd name="T49" fmla="*/ 52478948 h 356"/>
                  <a:gd name="T50" fmla="*/ 18790638 w 356"/>
                  <a:gd name="T51" fmla="*/ 51461519 h 356"/>
                  <a:gd name="T52" fmla="*/ 14089890 w 356"/>
                  <a:gd name="T53" fmla="*/ 49397922 h 356"/>
                  <a:gd name="T54" fmla="*/ 9735380 w 356"/>
                  <a:gd name="T55" fmla="*/ 46577905 h 356"/>
                  <a:gd name="T56" fmla="*/ 6088871 w 356"/>
                  <a:gd name="T57" fmla="*/ 42988418 h 356"/>
                  <a:gd name="T58" fmla="*/ 3165586 w 356"/>
                  <a:gd name="T59" fmla="*/ 38925616 h 356"/>
                  <a:gd name="T60" fmla="*/ 1031070 w 356"/>
                  <a:gd name="T61" fmla="*/ 34198904 h 356"/>
                  <a:gd name="T62" fmla="*/ 0 w 356"/>
                  <a:gd name="T63" fmla="*/ 29154157 h 3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6" h="356">
                    <a:moveTo>
                      <a:pt x="0" y="178"/>
                    </a:moveTo>
                    <a:lnTo>
                      <a:pt x="0" y="161"/>
                    </a:lnTo>
                    <a:lnTo>
                      <a:pt x="3" y="143"/>
                    </a:lnTo>
                    <a:lnTo>
                      <a:pt x="7" y="126"/>
                    </a:lnTo>
                    <a:lnTo>
                      <a:pt x="13" y="109"/>
                    </a:lnTo>
                    <a:lnTo>
                      <a:pt x="21" y="94"/>
                    </a:lnTo>
                    <a:lnTo>
                      <a:pt x="30" y="79"/>
                    </a:lnTo>
                    <a:lnTo>
                      <a:pt x="40" y="66"/>
                    </a:lnTo>
                    <a:lnTo>
                      <a:pt x="52" y="52"/>
                    </a:lnTo>
                    <a:lnTo>
                      <a:pt x="64" y="42"/>
                    </a:lnTo>
                    <a:lnTo>
                      <a:pt x="78" y="32"/>
                    </a:lnTo>
                    <a:lnTo>
                      <a:pt x="93" y="23"/>
                    </a:lnTo>
                    <a:lnTo>
                      <a:pt x="108" y="14"/>
                    </a:lnTo>
                    <a:lnTo>
                      <a:pt x="124" y="8"/>
                    </a:lnTo>
                    <a:lnTo>
                      <a:pt x="142" y="5"/>
                    </a:lnTo>
                    <a:lnTo>
                      <a:pt x="159" y="2"/>
                    </a:lnTo>
                    <a:lnTo>
                      <a:pt x="178" y="0"/>
                    </a:lnTo>
                    <a:lnTo>
                      <a:pt x="196" y="2"/>
                    </a:lnTo>
                    <a:lnTo>
                      <a:pt x="213" y="5"/>
                    </a:lnTo>
                    <a:lnTo>
                      <a:pt x="231" y="8"/>
                    </a:lnTo>
                    <a:lnTo>
                      <a:pt x="248" y="14"/>
                    </a:lnTo>
                    <a:lnTo>
                      <a:pt x="262" y="23"/>
                    </a:lnTo>
                    <a:lnTo>
                      <a:pt x="277" y="32"/>
                    </a:lnTo>
                    <a:lnTo>
                      <a:pt x="291" y="42"/>
                    </a:lnTo>
                    <a:lnTo>
                      <a:pt x="304" y="52"/>
                    </a:lnTo>
                    <a:lnTo>
                      <a:pt x="316" y="66"/>
                    </a:lnTo>
                    <a:lnTo>
                      <a:pt x="325" y="79"/>
                    </a:lnTo>
                    <a:lnTo>
                      <a:pt x="335" y="94"/>
                    </a:lnTo>
                    <a:lnTo>
                      <a:pt x="342" y="109"/>
                    </a:lnTo>
                    <a:lnTo>
                      <a:pt x="348" y="126"/>
                    </a:lnTo>
                    <a:lnTo>
                      <a:pt x="353" y="143"/>
                    </a:lnTo>
                    <a:lnTo>
                      <a:pt x="356" y="161"/>
                    </a:lnTo>
                    <a:lnTo>
                      <a:pt x="356" y="178"/>
                    </a:lnTo>
                    <a:lnTo>
                      <a:pt x="356" y="198"/>
                    </a:lnTo>
                    <a:lnTo>
                      <a:pt x="353" y="214"/>
                    </a:lnTo>
                    <a:lnTo>
                      <a:pt x="348" y="232"/>
                    </a:lnTo>
                    <a:lnTo>
                      <a:pt x="342" y="248"/>
                    </a:lnTo>
                    <a:lnTo>
                      <a:pt x="335" y="264"/>
                    </a:lnTo>
                    <a:lnTo>
                      <a:pt x="325" y="278"/>
                    </a:lnTo>
                    <a:lnTo>
                      <a:pt x="316" y="292"/>
                    </a:lnTo>
                    <a:lnTo>
                      <a:pt x="304" y="304"/>
                    </a:lnTo>
                    <a:lnTo>
                      <a:pt x="291" y="316"/>
                    </a:lnTo>
                    <a:lnTo>
                      <a:pt x="277" y="327"/>
                    </a:lnTo>
                    <a:lnTo>
                      <a:pt x="262" y="335"/>
                    </a:lnTo>
                    <a:lnTo>
                      <a:pt x="248" y="343"/>
                    </a:lnTo>
                    <a:lnTo>
                      <a:pt x="231" y="349"/>
                    </a:lnTo>
                    <a:lnTo>
                      <a:pt x="213" y="353"/>
                    </a:lnTo>
                    <a:lnTo>
                      <a:pt x="196" y="356"/>
                    </a:lnTo>
                    <a:lnTo>
                      <a:pt x="178" y="356"/>
                    </a:lnTo>
                    <a:lnTo>
                      <a:pt x="159" y="356"/>
                    </a:lnTo>
                    <a:lnTo>
                      <a:pt x="142" y="353"/>
                    </a:lnTo>
                    <a:lnTo>
                      <a:pt x="124" y="349"/>
                    </a:lnTo>
                    <a:lnTo>
                      <a:pt x="108" y="343"/>
                    </a:lnTo>
                    <a:lnTo>
                      <a:pt x="93" y="335"/>
                    </a:lnTo>
                    <a:lnTo>
                      <a:pt x="78" y="327"/>
                    </a:lnTo>
                    <a:lnTo>
                      <a:pt x="64" y="316"/>
                    </a:lnTo>
                    <a:lnTo>
                      <a:pt x="52" y="304"/>
                    </a:lnTo>
                    <a:lnTo>
                      <a:pt x="40" y="292"/>
                    </a:lnTo>
                    <a:lnTo>
                      <a:pt x="30" y="278"/>
                    </a:lnTo>
                    <a:lnTo>
                      <a:pt x="21" y="264"/>
                    </a:lnTo>
                    <a:lnTo>
                      <a:pt x="13" y="248"/>
                    </a:lnTo>
                    <a:lnTo>
                      <a:pt x="7" y="232"/>
                    </a:lnTo>
                    <a:lnTo>
                      <a:pt x="3" y="214"/>
                    </a:lnTo>
                    <a:lnTo>
                      <a:pt x="0" y="198"/>
                    </a:lnTo>
                    <a:lnTo>
                      <a:pt x="0" y="178"/>
                    </a:lnTo>
                    <a:close/>
                  </a:path>
                </a:pathLst>
              </a:custGeom>
              <a:solidFill>
                <a:srgbClr val="87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1" name="Freeform 193"/>
              <p:cNvSpPr>
                <a:spLocks noChangeAspect="1"/>
              </p:cNvSpPr>
              <p:nvPr/>
            </p:nvSpPr>
            <p:spPr bwMode="auto">
              <a:xfrm rot="5400000">
                <a:off x="1784" y="1097"/>
                <a:ext cx="655" cy="655"/>
              </a:xfrm>
              <a:custGeom>
                <a:avLst/>
                <a:gdLst>
                  <a:gd name="T0" fmla="*/ 154831 w 350"/>
                  <a:gd name="T1" fmla="*/ 23139084 h 350"/>
                  <a:gd name="T2" fmla="*/ 1356773 w 350"/>
                  <a:gd name="T3" fmla="*/ 17919368 h 350"/>
                  <a:gd name="T4" fmla="*/ 3094534 w 350"/>
                  <a:gd name="T5" fmla="*/ 13306954 h 350"/>
                  <a:gd name="T6" fmla="*/ 5924965 w 350"/>
                  <a:gd name="T7" fmla="*/ 9531199 h 350"/>
                  <a:gd name="T8" fmla="*/ 9531199 w 350"/>
                  <a:gd name="T9" fmla="*/ 5924965 h 350"/>
                  <a:gd name="T10" fmla="*/ 13644312 w 350"/>
                  <a:gd name="T11" fmla="*/ 3094534 h 350"/>
                  <a:gd name="T12" fmla="*/ 18224611 w 350"/>
                  <a:gd name="T13" fmla="*/ 1014793 h 350"/>
                  <a:gd name="T14" fmla="*/ 23293984 w 350"/>
                  <a:gd name="T15" fmla="*/ 0 h 350"/>
                  <a:gd name="T16" fmla="*/ 28628338 w 350"/>
                  <a:gd name="T17" fmla="*/ 0 h 350"/>
                  <a:gd name="T18" fmla="*/ 33684941 w 350"/>
                  <a:gd name="T19" fmla="*/ 1014793 h 350"/>
                  <a:gd name="T20" fmla="*/ 38290765 w 350"/>
                  <a:gd name="T21" fmla="*/ 3094534 h 350"/>
                  <a:gd name="T22" fmla="*/ 42391113 w 350"/>
                  <a:gd name="T23" fmla="*/ 5924965 h 350"/>
                  <a:gd name="T24" fmla="*/ 45969339 w 350"/>
                  <a:gd name="T25" fmla="*/ 9531199 h 350"/>
                  <a:gd name="T26" fmla="*/ 48851640 w 350"/>
                  <a:gd name="T27" fmla="*/ 13306954 h 350"/>
                  <a:gd name="T28" fmla="*/ 50752681 w 350"/>
                  <a:gd name="T29" fmla="*/ 17919368 h 350"/>
                  <a:gd name="T30" fmla="*/ 51922277 w 350"/>
                  <a:gd name="T31" fmla="*/ 23139084 h 350"/>
                  <a:gd name="T32" fmla="*/ 51922277 w 350"/>
                  <a:gd name="T33" fmla="*/ 28628338 h 350"/>
                  <a:gd name="T34" fmla="*/ 50752681 w 350"/>
                  <a:gd name="T35" fmla="*/ 33684941 h 350"/>
                  <a:gd name="T36" fmla="*/ 48851640 w 350"/>
                  <a:gd name="T37" fmla="*/ 38290765 h 350"/>
                  <a:gd name="T38" fmla="*/ 45969339 w 350"/>
                  <a:gd name="T39" fmla="*/ 42391113 h 350"/>
                  <a:gd name="T40" fmla="*/ 42391113 w 350"/>
                  <a:gd name="T41" fmla="*/ 45969339 h 350"/>
                  <a:gd name="T42" fmla="*/ 38290765 w 350"/>
                  <a:gd name="T43" fmla="*/ 48851640 h 350"/>
                  <a:gd name="T44" fmla="*/ 33684941 w 350"/>
                  <a:gd name="T45" fmla="*/ 50752681 h 350"/>
                  <a:gd name="T46" fmla="*/ 28628338 w 350"/>
                  <a:gd name="T47" fmla="*/ 51587212 h 350"/>
                  <a:gd name="T48" fmla="*/ 23293984 w 350"/>
                  <a:gd name="T49" fmla="*/ 51587212 h 350"/>
                  <a:gd name="T50" fmla="*/ 18224611 w 350"/>
                  <a:gd name="T51" fmla="*/ 50752681 h 350"/>
                  <a:gd name="T52" fmla="*/ 13644312 w 350"/>
                  <a:gd name="T53" fmla="*/ 48851640 h 350"/>
                  <a:gd name="T54" fmla="*/ 9531199 w 350"/>
                  <a:gd name="T55" fmla="*/ 45969339 h 350"/>
                  <a:gd name="T56" fmla="*/ 5924965 w 350"/>
                  <a:gd name="T57" fmla="*/ 42391113 h 350"/>
                  <a:gd name="T58" fmla="*/ 3094534 w 350"/>
                  <a:gd name="T59" fmla="*/ 38290765 h 350"/>
                  <a:gd name="T60" fmla="*/ 1356773 w 350"/>
                  <a:gd name="T61" fmla="*/ 33684941 h 350"/>
                  <a:gd name="T62" fmla="*/ 154831 w 350"/>
                  <a:gd name="T63" fmla="*/ 28628338 h 3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50" h="350">
                    <a:moveTo>
                      <a:pt x="0" y="173"/>
                    </a:moveTo>
                    <a:lnTo>
                      <a:pt x="1" y="156"/>
                    </a:lnTo>
                    <a:lnTo>
                      <a:pt x="3" y="139"/>
                    </a:lnTo>
                    <a:lnTo>
                      <a:pt x="9" y="121"/>
                    </a:lnTo>
                    <a:lnTo>
                      <a:pt x="13" y="107"/>
                    </a:lnTo>
                    <a:lnTo>
                      <a:pt x="21" y="90"/>
                    </a:lnTo>
                    <a:lnTo>
                      <a:pt x="29" y="77"/>
                    </a:lnTo>
                    <a:lnTo>
                      <a:pt x="40" y="64"/>
                    </a:lnTo>
                    <a:lnTo>
                      <a:pt x="52" y="50"/>
                    </a:lnTo>
                    <a:lnTo>
                      <a:pt x="64" y="40"/>
                    </a:lnTo>
                    <a:lnTo>
                      <a:pt x="77" y="30"/>
                    </a:lnTo>
                    <a:lnTo>
                      <a:pt x="92" y="21"/>
                    </a:lnTo>
                    <a:lnTo>
                      <a:pt x="107" y="13"/>
                    </a:lnTo>
                    <a:lnTo>
                      <a:pt x="123" y="7"/>
                    </a:lnTo>
                    <a:lnTo>
                      <a:pt x="139" y="3"/>
                    </a:lnTo>
                    <a:lnTo>
                      <a:pt x="157" y="0"/>
                    </a:lnTo>
                    <a:lnTo>
                      <a:pt x="175" y="0"/>
                    </a:lnTo>
                    <a:lnTo>
                      <a:pt x="193" y="0"/>
                    </a:lnTo>
                    <a:lnTo>
                      <a:pt x="210" y="3"/>
                    </a:lnTo>
                    <a:lnTo>
                      <a:pt x="227" y="7"/>
                    </a:lnTo>
                    <a:lnTo>
                      <a:pt x="243" y="13"/>
                    </a:lnTo>
                    <a:lnTo>
                      <a:pt x="258" y="21"/>
                    </a:lnTo>
                    <a:lnTo>
                      <a:pt x="273" y="30"/>
                    </a:lnTo>
                    <a:lnTo>
                      <a:pt x="286" y="40"/>
                    </a:lnTo>
                    <a:lnTo>
                      <a:pt x="299" y="50"/>
                    </a:lnTo>
                    <a:lnTo>
                      <a:pt x="310" y="64"/>
                    </a:lnTo>
                    <a:lnTo>
                      <a:pt x="320" y="77"/>
                    </a:lnTo>
                    <a:lnTo>
                      <a:pt x="329" y="90"/>
                    </a:lnTo>
                    <a:lnTo>
                      <a:pt x="336" y="107"/>
                    </a:lnTo>
                    <a:lnTo>
                      <a:pt x="342" y="121"/>
                    </a:lnTo>
                    <a:lnTo>
                      <a:pt x="347" y="139"/>
                    </a:lnTo>
                    <a:lnTo>
                      <a:pt x="350" y="156"/>
                    </a:lnTo>
                    <a:lnTo>
                      <a:pt x="350" y="173"/>
                    </a:lnTo>
                    <a:lnTo>
                      <a:pt x="350" y="193"/>
                    </a:lnTo>
                    <a:lnTo>
                      <a:pt x="347" y="209"/>
                    </a:lnTo>
                    <a:lnTo>
                      <a:pt x="342" y="227"/>
                    </a:lnTo>
                    <a:lnTo>
                      <a:pt x="336" y="243"/>
                    </a:lnTo>
                    <a:lnTo>
                      <a:pt x="329" y="258"/>
                    </a:lnTo>
                    <a:lnTo>
                      <a:pt x="320" y="273"/>
                    </a:lnTo>
                    <a:lnTo>
                      <a:pt x="310" y="286"/>
                    </a:lnTo>
                    <a:lnTo>
                      <a:pt x="299" y="298"/>
                    </a:lnTo>
                    <a:lnTo>
                      <a:pt x="286" y="310"/>
                    </a:lnTo>
                    <a:lnTo>
                      <a:pt x="273" y="320"/>
                    </a:lnTo>
                    <a:lnTo>
                      <a:pt x="258" y="329"/>
                    </a:lnTo>
                    <a:lnTo>
                      <a:pt x="243" y="336"/>
                    </a:lnTo>
                    <a:lnTo>
                      <a:pt x="227" y="342"/>
                    </a:lnTo>
                    <a:lnTo>
                      <a:pt x="210" y="347"/>
                    </a:lnTo>
                    <a:lnTo>
                      <a:pt x="193" y="348"/>
                    </a:lnTo>
                    <a:lnTo>
                      <a:pt x="175" y="350"/>
                    </a:lnTo>
                    <a:lnTo>
                      <a:pt x="157" y="348"/>
                    </a:lnTo>
                    <a:lnTo>
                      <a:pt x="139" y="347"/>
                    </a:lnTo>
                    <a:lnTo>
                      <a:pt x="123" y="342"/>
                    </a:lnTo>
                    <a:lnTo>
                      <a:pt x="107" y="336"/>
                    </a:lnTo>
                    <a:lnTo>
                      <a:pt x="92" y="329"/>
                    </a:lnTo>
                    <a:lnTo>
                      <a:pt x="77" y="320"/>
                    </a:lnTo>
                    <a:lnTo>
                      <a:pt x="64" y="310"/>
                    </a:lnTo>
                    <a:lnTo>
                      <a:pt x="52" y="298"/>
                    </a:lnTo>
                    <a:lnTo>
                      <a:pt x="40" y="286"/>
                    </a:lnTo>
                    <a:lnTo>
                      <a:pt x="29" y="273"/>
                    </a:lnTo>
                    <a:lnTo>
                      <a:pt x="21" y="258"/>
                    </a:lnTo>
                    <a:lnTo>
                      <a:pt x="13" y="243"/>
                    </a:lnTo>
                    <a:lnTo>
                      <a:pt x="9" y="227"/>
                    </a:lnTo>
                    <a:lnTo>
                      <a:pt x="3" y="209"/>
                    </a:lnTo>
                    <a:lnTo>
                      <a:pt x="1" y="193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8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2" name="Freeform 194"/>
              <p:cNvSpPr>
                <a:spLocks noChangeAspect="1"/>
              </p:cNvSpPr>
              <p:nvPr/>
            </p:nvSpPr>
            <p:spPr bwMode="auto">
              <a:xfrm rot="5400000">
                <a:off x="1794" y="1089"/>
                <a:ext cx="646" cy="646"/>
              </a:xfrm>
              <a:custGeom>
                <a:avLst/>
                <a:gdLst>
                  <a:gd name="T0" fmla="*/ 155948 w 345"/>
                  <a:gd name="T1" fmla="*/ 23036433 h 345"/>
                  <a:gd name="T2" fmla="*/ 1366970 w 345"/>
                  <a:gd name="T3" fmla="*/ 18170918 h 345"/>
                  <a:gd name="T4" fmla="*/ 3133950 w 345"/>
                  <a:gd name="T5" fmla="*/ 13514316 h 345"/>
                  <a:gd name="T6" fmla="*/ 5987027 w 345"/>
                  <a:gd name="T7" fmla="*/ 9269990 h 345"/>
                  <a:gd name="T8" fmla="*/ 9613180 w 345"/>
                  <a:gd name="T9" fmla="*/ 5987027 h 345"/>
                  <a:gd name="T10" fmla="*/ 13514316 w 345"/>
                  <a:gd name="T11" fmla="*/ 3133950 h 345"/>
                  <a:gd name="T12" fmla="*/ 18170918 w 345"/>
                  <a:gd name="T13" fmla="*/ 1023813 h 345"/>
                  <a:gd name="T14" fmla="*/ 23218672 w 345"/>
                  <a:gd name="T15" fmla="*/ 0 h 345"/>
                  <a:gd name="T16" fmla="*/ 28526295 w 345"/>
                  <a:gd name="T17" fmla="*/ 0 h 345"/>
                  <a:gd name="T18" fmla="*/ 33577475 w 345"/>
                  <a:gd name="T19" fmla="*/ 1023813 h 345"/>
                  <a:gd name="T20" fmla="*/ 38185067 w 345"/>
                  <a:gd name="T21" fmla="*/ 3133950 h 345"/>
                  <a:gd name="T22" fmla="*/ 42407440 w 345"/>
                  <a:gd name="T23" fmla="*/ 5987027 h 345"/>
                  <a:gd name="T24" fmla="*/ 45724195 w 345"/>
                  <a:gd name="T25" fmla="*/ 9269990 h 345"/>
                  <a:gd name="T26" fmla="*/ 48755730 w 345"/>
                  <a:gd name="T27" fmla="*/ 13514316 h 345"/>
                  <a:gd name="T28" fmla="*/ 50672618 w 345"/>
                  <a:gd name="T29" fmla="*/ 18170918 h 345"/>
                  <a:gd name="T30" fmla="*/ 51562218 w 345"/>
                  <a:gd name="T31" fmla="*/ 23036433 h 345"/>
                  <a:gd name="T32" fmla="*/ 51562218 w 345"/>
                  <a:gd name="T33" fmla="*/ 28526295 h 345"/>
                  <a:gd name="T34" fmla="*/ 50672618 w 345"/>
                  <a:gd name="T35" fmla="*/ 33577475 h 345"/>
                  <a:gd name="T36" fmla="*/ 48755730 w 345"/>
                  <a:gd name="T37" fmla="*/ 37977887 h 345"/>
                  <a:gd name="T38" fmla="*/ 45724195 w 345"/>
                  <a:gd name="T39" fmla="*/ 42112852 h 345"/>
                  <a:gd name="T40" fmla="*/ 42407440 w 345"/>
                  <a:gd name="T41" fmla="*/ 45724195 h 345"/>
                  <a:gd name="T42" fmla="*/ 38185067 w 345"/>
                  <a:gd name="T43" fmla="*/ 48451112 h 345"/>
                  <a:gd name="T44" fmla="*/ 33577475 w 345"/>
                  <a:gd name="T45" fmla="*/ 50380776 h 345"/>
                  <a:gd name="T46" fmla="*/ 28526295 w 345"/>
                  <a:gd name="T47" fmla="*/ 51562218 h 345"/>
                  <a:gd name="T48" fmla="*/ 23218672 w 345"/>
                  <a:gd name="T49" fmla="*/ 51562218 h 345"/>
                  <a:gd name="T50" fmla="*/ 18170918 w 345"/>
                  <a:gd name="T51" fmla="*/ 50380776 h 345"/>
                  <a:gd name="T52" fmla="*/ 13514316 w 345"/>
                  <a:gd name="T53" fmla="*/ 48451112 h 345"/>
                  <a:gd name="T54" fmla="*/ 9613180 w 345"/>
                  <a:gd name="T55" fmla="*/ 45724195 h 345"/>
                  <a:gd name="T56" fmla="*/ 5987027 w 345"/>
                  <a:gd name="T57" fmla="*/ 42112852 h 345"/>
                  <a:gd name="T58" fmla="*/ 3133950 w 345"/>
                  <a:gd name="T59" fmla="*/ 37977887 h 345"/>
                  <a:gd name="T60" fmla="*/ 1366970 w 345"/>
                  <a:gd name="T61" fmla="*/ 33577475 h 345"/>
                  <a:gd name="T62" fmla="*/ 155948 w 345"/>
                  <a:gd name="T63" fmla="*/ 28526295 h 3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5" h="345">
                    <a:moveTo>
                      <a:pt x="0" y="172"/>
                    </a:moveTo>
                    <a:lnTo>
                      <a:pt x="1" y="154"/>
                    </a:lnTo>
                    <a:lnTo>
                      <a:pt x="4" y="138"/>
                    </a:lnTo>
                    <a:lnTo>
                      <a:pt x="9" y="121"/>
                    </a:lnTo>
                    <a:lnTo>
                      <a:pt x="15" y="105"/>
                    </a:lnTo>
                    <a:lnTo>
                      <a:pt x="21" y="90"/>
                    </a:lnTo>
                    <a:lnTo>
                      <a:pt x="29" y="75"/>
                    </a:lnTo>
                    <a:lnTo>
                      <a:pt x="40" y="62"/>
                    </a:lnTo>
                    <a:lnTo>
                      <a:pt x="52" y="50"/>
                    </a:lnTo>
                    <a:lnTo>
                      <a:pt x="64" y="40"/>
                    </a:lnTo>
                    <a:lnTo>
                      <a:pt x="75" y="29"/>
                    </a:lnTo>
                    <a:lnTo>
                      <a:pt x="90" y="21"/>
                    </a:lnTo>
                    <a:lnTo>
                      <a:pt x="105" y="13"/>
                    </a:lnTo>
                    <a:lnTo>
                      <a:pt x="121" y="7"/>
                    </a:lnTo>
                    <a:lnTo>
                      <a:pt x="138" y="3"/>
                    </a:lnTo>
                    <a:lnTo>
                      <a:pt x="155" y="0"/>
                    </a:lnTo>
                    <a:lnTo>
                      <a:pt x="173" y="0"/>
                    </a:lnTo>
                    <a:lnTo>
                      <a:pt x="190" y="0"/>
                    </a:lnTo>
                    <a:lnTo>
                      <a:pt x="207" y="3"/>
                    </a:lnTo>
                    <a:lnTo>
                      <a:pt x="224" y="7"/>
                    </a:lnTo>
                    <a:lnTo>
                      <a:pt x="240" y="13"/>
                    </a:lnTo>
                    <a:lnTo>
                      <a:pt x="255" y="21"/>
                    </a:lnTo>
                    <a:lnTo>
                      <a:pt x="270" y="29"/>
                    </a:lnTo>
                    <a:lnTo>
                      <a:pt x="283" y="40"/>
                    </a:lnTo>
                    <a:lnTo>
                      <a:pt x="295" y="50"/>
                    </a:lnTo>
                    <a:lnTo>
                      <a:pt x="305" y="62"/>
                    </a:lnTo>
                    <a:lnTo>
                      <a:pt x="316" y="75"/>
                    </a:lnTo>
                    <a:lnTo>
                      <a:pt x="325" y="90"/>
                    </a:lnTo>
                    <a:lnTo>
                      <a:pt x="332" y="105"/>
                    </a:lnTo>
                    <a:lnTo>
                      <a:pt x="338" y="121"/>
                    </a:lnTo>
                    <a:lnTo>
                      <a:pt x="342" y="138"/>
                    </a:lnTo>
                    <a:lnTo>
                      <a:pt x="344" y="154"/>
                    </a:lnTo>
                    <a:lnTo>
                      <a:pt x="345" y="172"/>
                    </a:lnTo>
                    <a:lnTo>
                      <a:pt x="344" y="190"/>
                    </a:lnTo>
                    <a:lnTo>
                      <a:pt x="342" y="207"/>
                    </a:lnTo>
                    <a:lnTo>
                      <a:pt x="338" y="224"/>
                    </a:lnTo>
                    <a:lnTo>
                      <a:pt x="332" y="238"/>
                    </a:lnTo>
                    <a:lnTo>
                      <a:pt x="325" y="253"/>
                    </a:lnTo>
                    <a:lnTo>
                      <a:pt x="316" y="268"/>
                    </a:lnTo>
                    <a:lnTo>
                      <a:pt x="305" y="281"/>
                    </a:lnTo>
                    <a:lnTo>
                      <a:pt x="295" y="293"/>
                    </a:lnTo>
                    <a:lnTo>
                      <a:pt x="283" y="305"/>
                    </a:lnTo>
                    <a:lnTo>
                      <a:pt x="270" y="316"/>
                    </a:lnTo>
                    <a:lnTo>
                      <a:pt x="255" y="323"/>
                    </a:lnTo>
                    <a:lnTo>
                      <a:pt x="240" y="330"/>
                    </a:lnTo>
                    <a:lnTo>
                      <a:pt x="224" y="336"/>
                    </a:lnTo>
                    <a:lnTo>
                      <a:pt x="207" y="341"/>
                    </a:lnTo>
                    <a:lnTo>
                      <a:pt x="190" y="344"/>
                    </a:lnTo>
                    <a:lnTo>
                      <a:pt x="173" y="345"/>
                    </a:lnTo>
                    <a:lnTo>
                      <a:pt x="155" y="344"/>
                    </a:lnTo>
                    <a:lnTo>
                      <a:pt x="138" y="341"/>
                    </a:lnTo>
                    <a:lnTo>
                      <a:pt x="121" y="336"/>
                    </a:lnTo>
                    <a:lnTo>
                      <a:pt x="105" y="330"/>
                    </a:lnTo>
                    <a:lnTo>
                      <a:pt x="90" y="323"/>
                    </a:lnTo>
                    <a:lnTo>
                      <a:pt x="75" y="316"/>
                    </a:lnTo>
                    <a:lnTo>
                      <a:pt x="64" y="305"/>
                    </a:lnTo>
                    <a:lnTo>
                      <a:pt x="52" y="293"/>
                    </a:lnTo>
                    <a:lnTo>
                      <a:pt x="40" y="281"/>
                    </a:lnTo>
                    <a:lnTo>
                      <a:pt x="29" y="268"/>
                    </a:lnTo>
                    <a:lnTo>
                      <a:pt x="21" y="253"/>
                    </a:lnTo>
                    <a:lnTo>
                      <a:pt x="15" y="238"/>
                    </a:lnTo>
                    <a:lnTo>
                      <a:pt x="9" y="224"/>
                    </a:lnTo>
                    <a:lnTo>
                      <a:pt x="4" y="207"/>
                    </a:lnTo>
                    <a:lnTo>
                      <a:pt x="1" y="19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8C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3" name="Freeform 195"/>
              <p:cNvSpPr>
                <a:spLocks noChangeAspect="1"/>
              </p:cNvSpPr>
              <p:nvPr/>
            </p:nvSpPr>
            <p:spPr bwMode="auto">
              <a:xfrm rot="5400000">
                <a:off x="1794" y="1109"/>
                <a:ext cx="633" cy="635"/>
              </a:xfrm>
              <a:custGeom>
                <a:avLst/>
                <a:gdLst>
                  <a:gd name="T0" fmla="*/ 0 w 338"/>
                  <a:gd name="T1" fmla="*/ 22967474 h 339"/>
                  <a:gd name="T2" fmla="*/ 1190008 w 338"/>
                  <a:gd name="T3" fmla="*/ 18129308 h 339"/>
                  <a:gd name="T4" fmla="*/ 2956058 w 338"/>
                  <a:gd name="T5" fmla="*/ 13466499 h 339"/>
                  <a:gd name="T6" fmla="*/ 5880046 w 338"/>
                  <a:gd name="T7" fmla="*/ 9327633 h 339"/>
                  <a:gd name="T8" fmla="*/ 9134134 w 338"/>
                  <a:gd name="T9" fmla="*/ 5714620 h 339"/>
                  <a:gd name="T10" fmla="*/ 13253230 w 338"/>
                  <a:gd name="T11" fmla="*/ 3149941 h 339"/>
                  <a:gd name="T12" fmla="*/ 17921563 w 338"/>
                  <a:gd name="T13" fmla="*/ 1028063 h 339"/>
                  <a:gd name="T14" fmla="*/ 22738873 w 338"/>
                  <a:gd name="T15" fmla="*/ 156422 h 339"/>
                  <a:gd name="T16" fmla="*/ 28098840 w 338"/>
                  <a:gd name="T17" fmla="*/ 156422 h 339"/>
                  <a:gd name="T18" fmla="*/ 33106677 w 338"/>
                  <a:gd name="T19" fmla="*/ 1028063 h 339"/>
                  <a:gd name="T20" fmla="*/ 37436227 w 338"/>
                  <a:gd name="T21" fmla="*/ 3149941 h 339"/>
                  <a:gd name="T22" fmla="*/ 41853458 w 338"/>
                  <a:gd name="T23" fmla="*/ 5714620 h 339"/>
                  <a:gd name="T24" fmla="*/ 45150405 w 338"/>
                  <a:gd name="T25" fmla="*/ 9327633 h 339"/>
                  <a:gd name="T26" fmla="*/ 47852839 w 338"/>
                  <a:gd name="T27" fmla="*/ 13466499 h 339"/>
                  <a:gd name="T28" fmla="*/ 49774077 w 338"/>
                  <a:gd name="T29" fmla="*/ 18129308 h 339"/>
                  <a:gd name="T30" fmla="*/ 50812745 w 338"/>
                  <a:gd name="T31" fmla="*/ 22967474 h 339"/>
                  <a:gd name="T32" fmla="*/ 50812745 w 338"/>
                  <a:gd name="T33" fmla="*/ 28229142 h 339"/>
                  <a:gd name="T34" fmla="*/ 49774077 w 338"/>
                  <a:gd name="T35" fmla="*/ 33050212 h 339"/>
                  <a:gd name="T36" fmla="*/ 47852839 w 338"/>
                  <a:gd name="T37" fmla="*/ 37751061 h 339"/>
                  <a:gd name="T38" fmla="*/ 45150405 w 338"/>
                  <a:gd name="T39" fmla="*/ 41829700 h 339"/>
                  <a:gd name="T40" fmla="*/ 41853458 w 338"/>
                  <a:gd name="T41" fmla="*/ 45436044 h 339"/>
                  <a:gd name="T42" fmla="*/ 37436227 w 338"/>
                  <a:gd name="T43" fmla="*/ 48198905 h 339"/>
                  <a:gd name="T44" fmla="*/ 33106677 w 338"/>
                  <a:gd name="T45" fmla="*/ 50123736 h 339"/>
                  <a:gd name="T46" fmla="*/ 28098840 w 338"/>
                  <a:gd name="T47" fmla="*/ 51165162 h 339"/>
                  <a:gd name="T48" fmla="*/ 22738873 w 338"/>
                  <a:gd name="T49" fmla="*/ 51165162 h 339"/>
                  <a:gd name="T50" fmla="*/ 17921563 w 338"/>
                  <a:gd name="T51" fmla="*/ 50123736 h 339"/>
                  <a:gd name="T52" fmla="*/ 13253230 w 338"/>
                  <a:gd name="T53" fmla="*/ 48198905 h 339"/>
                  <a:gd name="T54" fmla="*/ 9134134 w 338"/>
                  <a:gd name="T55" fmla="*/ 45436044 h 339"/>
                  <a:gd name="T56" fmla="*/ 5880046 w 338"/>
                  <a:gd name="T57" fmla="*/ 41829700 h 339"/>
                  <a:gd name="T58" fmla="*/ 2956058 w 338"/>
                  <a:gd name="T59" fmla="*/ 37751061 h 339"/>
                  <a:gd name="T60" fmla="*/ 1190008 w 338"/>
                  <a:gd name="T61" fmla="*/ 33050212 h 339"/>
                  <a:gd name="T62" fmla="*/ 0 w 338"/>
                  <a:gd name="T63" fmla="*/ 28229142 h 3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8" h="339">
                    <a:moveTo>
                      <a:pt x="0" y="169"/>
                    </a:moveTo>
                    <a:lnTo>
                      <a:pt x="0" y="152"/>
                    </a:lnTo>
                    <a:lnTo>
                      <a:pt x="3" y="135"/>
                    </a:lnTo>
                    <a:lnTo>
                      <a:pt x="8" y="120"/>
                    </a:lnTo>
                    <a:lnTo>
                      <a:pt x="14" y="104"/>
                    </a:lnTo>
                    <a:lnTo>
                      <a:pt x="20" y="89"/>
                    </a:lnTo>
                    <a:lnTo>
                      <a:pt x="28" y="75"/>
                    </a:lnTo>
                    <a:lnTo>
                      <a:pt x="39" y="62"/>
                    </a:lnTo>
                    <a:lnTo>
                      <a:pt x="49" y="50"/>
                    </a:lnTo>
                    <a:lnTo>
                      <a:pt x="61" y="38"/>
                    </a:lnTo>
                    <a:lnTo>
                      <a:pt x="74" y="29"/>
                    </a:lnTo>
                    <a:lnTo>
                      <a:pt x="88" y="21"/>
                    </a:lnTo>
                    <a:lnTo>
                      <a:pt x="103" y="13"/>
                    </a:lnTo>
                    <a:lnTo>
                      <a:pt x="119" y="7"/>
                    </a:lnTo>
                    <a:lnTo>
                      <a:pt x="135" y="3"/>
                    </a:lnTo>
                    <a:lnTo>
                      <a:pt x="151" y="1"/>
                    </a:lnTo>
                    <a:lnTo>
                      <a:pt x="169" y="0"/>
                    </a:lnTo>
                    <a:lnTo>
                      <a:pt x="187" y="1"/>
                    </a:lnTo>
                    <a:lnTo>
                      <a:pt x="203" y="3"/>
                    </a:lnTo>
                    <a:lnTo>
                      <a:pt x="220" y="7"/>
                    </a:lnTo>
                    <a:lnTo>
                      <a:pt x="236" y="13"/>
                    </a:lnTo>
                    <a:lnTo>
                      <a:pt x="249" y="21"/>
                    </a:lnTo>
                    <a:lnTo>
                      <a:pt x="264" y="29"/>
                    </a:lnTo>
                    <a:lnTo>
                      <a:pt x="278" y="38"/>
                    </a:lnTo>
                    <a:lnTo>
                      <a:pt x="289" y="50"/>
                    </a:lnTo>
                    <a:lnTo>
                      <a:pt x="300" y="62"/>
                    </a:lnTo>
                    <a:lnTo>
                      <a:pt x="310" y="75"/>
                    </a:lnTo>
                    <a:lnTo>
                      <a:pt x="318" y="89"/>
                    </a:lnTo>
                    <a:lnTo>
                      <a:pt x="325" y="104"/>
                    </a:lnTo>
                    <a:lnTo>
                      <a:pt x="331" y="120"/>
                    </a:lnTo>
                    <a:lnTo>
                      <a:pt x="335" y="135"/>
                    </a:lnTo>
                    <a:lnTo>
                      <a:pt x="338" y="152"/>
                    </a:lnTo>
                    <a:lnTo>
                      <a:pt x="338" y="169"/>
                    </a:lnTo>
                    <a:lnTo>
                      <a:pt x="338" y="187"/>
                    </a:lnTo>
                    <a:lnTo>
                      <a:pt x="335" y="204"/>
                    </a:lnTo>
                    <a:lnTo>
                      <a:pt x="331" y="219"/>
                    </a:lnTo>
                    <a:lnTo>
                      <a:pt x="325" y="235"/>
                    </a:lnTo>
                    <a:lnTo>
                      <a:pt x="318" y="250"/>
                    </a:lnTo>
                    <a:lnTo>
                      <a:pt x="310" y="265"/>
                    </a:lnTo>
                    <a:lnTo>
                      <a:pt x="300" y="277"/>
                    </a:lnTo>
                    <a:lnTo>
                      <a:pt x="289" y="290"/>
                    </a:lnTo>
                    <a:lnTo>
                      <a:pt x="278" y="301"/>
                    </a:lnTo>
                    <a:lnTo>
                      <a:pt x="264" y="311"/>
                    </a:lnTo>
                    <a:lnTo>
                      <a:pt x="249" y="319"/>
                    </a:lnTo>
                    <a:lnTo>
                      <a:pt x="236" y="326"/>
                    </a:lnTo>
                    <a:lnTo>
                      <a:pt x="220" y="332"/>
                    </a:lnTo>
                    <a:lnTo>
                      <a:pt x="203" y="336"/>
                    </a:lnTo>
                    <a:lnTo>
                      <a:pt x="187" y="339"/>
                    </a:lnTo>
                    <a:lnTo>
                      <a:pt x="169" y="339"/>
                    </a:lnTo>
                    <a:lnTo>
                      <a:pt x="151" y="339"/>
                    </a:lnTo>
                    <a:lnTo>
                      <a:pt x="135" y="336"/>
                    </a:lnTo>
                    <a:lnTo>
                      <a:pt x="119" y="332"/>
                    </a:lnTo>
                    <a:lnTo>
                      <a:pt x="103" y="326"/>
                    </a:lnTo>
                    <a:lnTo>
                      <a:pt x="88" y="319"/>
                    </a:lnTo>
                    <a:lnTo>
                      <a:pt x="74" y="311"/>
                    </a:lnTo>
                    <a:lnTo>
                      <a:pt x="61" y="301"/>
                    </a:lnTo>
                    <a:lnTo>
                      <a:pt x="49" y="290"/>
                    </a:lnTo>
                    <a:lnTo>
                      <a:pt x="39" y="277"/>
                    </a:lnTo>
                    <a:lnTo>
                      <a:pt x="28" y="265"/>
                    </a:lnTo>
                    <a:lnTo>
                      <a:pt x="20" y="250"/>
                    </a:lnTo>
                    <a:lnTo>
                      <a:pt x="14" y="235"/>
                    </a:lnTo>
                    <a:lnTo>
                      <a:pt x="8" y="219"/>
                    </a:lnTo>
                    <a:lnTo>
                      <a:pt x="3" y="204"/>
                    </a:lnTo>
                    <a:lnTo>
                      <a:pt x="0" y="187"/>
                    </a:lnTo>
                    <a:lnTo>
                      <a:pt x="0" y="169"/>
                    </a:lnTo>
                    <a:close/>
                  </a:path>
                </a:pathLst>
              </a:custGeom>
              <a:solidFill>
                <a:srgbClr val="91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4" name="Freeform 196"/>
              <p:cNvSpPr>
                <a:spLocks noChangeAspect="1"/>
              </p:cNvSpPr>
              <p:nvPr/>
            </p:nvSpPr>
            <p:spPr bwMode="auto">
              <a:xfrm rot="5400000">
                <a:off x="1790" y="1111"/>
                <a:ext cx="626" cy="627"/>
              </a:xfrm>
              <a:custGeom>
                <a:avLst/>
                <a:gdLst>
                  <a:gd name="T0" fmla="*/ 0 w 334"/>
                  <a:gd name="T1" fmla="*/ 22160097 h 335"/>
                  <a:gd name="T2" fmla="*/ 1200945 w 334"/>
                  <a:gd name="T3" fmla="*/ 17580627 h 335"/>
                  <a:gd name="T4" fmla="*/ 2916178 w 334"/>
                  <a:gd name="T5" fmla="*/ 12951482 h 335"/>
                  <a:gd name="T6" fmla="*/ 5616624 w 334"/>
                  <a:gd name="T7" fmla="*/ 9050434 h 335"/>
                  <a:gd name="T8" fmla="*/ 9301445 w 334"/>
                  <a:gd name="T9" fmla="*/ 5645295 h 335"/>
                  <a:gd name="T10" fmla="*/ 13128328 w 334"/>
                  <a:gd name="T11" fmla="*/ 3102246 h 335"/>
                  <a:gd name="T12" fmla="*/ 17802248 w 334"/>
                  <a:gd name="T13" fmla="*/ 1360365 h 335"/>
                  <a:gd name="T14" fmla="*/ 22913137 w 334"/>
                  <a:gd name="T15" fmla="*/ 154961 h 335"/>
                  <a:gd name="T16" fmla="*/ 28117352 w 334"/>
                  <a:gd name="T17" fmla="*/ 154961 h 335"/>
                  <a:gd name="T18" fmla="*/ 33153534 w 334"/>
                  <a:gd name="T19" fmla="*/ 1360365 h 335"/>
                  <a:gd name="T20" fmla="*/ 37531140 w 334"/>
                  <a:gd name="T21" fmla="*/ 3102246 h 335"/>
                  <a:gd name="T22" fmla="*/ 41716258 w 334"/>
                  <a:gd name="T23" fmla="*/ 5645295 h 335"/>
                  <a:gd name="T24" fmla="*/ 45029537 w 334"/>
                  <a:gd name="T25" fmla="*/ 9050434 h 335"/>
                  <a:gd name="T26" fmla="*/ 47815844 w 334"/>
                  <a:gd name="T27" fmla="*/ 12951482 h 335"/>
                  <a:gd name="T28" fmla="*/ 49754579 w 334"/>
                  <a:gd name="T29" fmla="*/ 17580627 h 335"/>
                  <a:gd name="T30" fmla="*/ 50660947 w 334"/>
                  <a:gd name="T31" fmla="*/ 22160097 h 335"/>
                  <a:gd name="T32" fmla="*/ 50660947 w 334"/>
                  <a:gd name="T33" fmla="*/ 27322758 h 335"/>
                  <a:gd name="T34" fmla="*/ 49754579 w 334"/>
                  <a:gd name="T35" fmla="*/ 32081389 h 335"/>
                  <a:gd name="T36" fmla="*/ 47815844 w 334"/>
                  <a:gd name="T37" fmla="*/ 36709452 h 335"/>
                  <a:gd name="T38" fmla="*/ 45029537 w 334"/>
                  <a:gd name="T39" fmla="*/ 40741854 h 335"/>
                  <a:gd name="T40" fmla="*/ 41716258 w 334"/>
                  <a:gd name="T41" fmla="*/ 44016587 h 335"/>
                  <a:gd name="T42" fmla="*/ 37531140 w 334"/>
                  <a:gd name="T43" fmla="*/ 46728927 h 335"/>
                  <a:gd name="T44" fmla="*/ 33153534 w 334"/>
                  <a:gd name="T45" fmla="*/ 48593960 h 335"/>
                  <a:gd name="T46" fmla="*/ 28117352 w 334"/>
                  <a:gd name="T47" fmla="*/ 49482514 h 335"/>
                  <a:gd name="T48" fmla="*/ 22913137 w 334"/>
                  <a:gd name="T49" fmla="*/ 49482514 h 335"/>
                  <a:gd name="T50" fmla="*/ 17802248 w 334"/>
                  <a:gd name="T51" fmla="*/ 48593960 h 335"/>
                  <a:gd name="T52" fmla="*/ 13128328 w 334"/>
                  <a:gd name="T53" fmla="*/ 46728927 h 335"/>
                  <a:gd name="T54" fmla="*/ 9301445 w 334"/>
                  <a:gd name="T55" fmla="*/ 44016587 h 335"/>
                  <a:gd name="T56" fmla="*/ 5616624 w 334"/>
                  <a:gd name="T57" fmla="*/ 40741854 h 335"/>
                  <a:gd name="T58" fmla="*/ 2916178 w 334"/>
                  <a:gd name="T59" fmla="*/ 36709452 h 335"/>
                  <a:gd name="T60" fmla="*/ 1200945 w 334"/>
                  <a:gd name="T61" fmla="*/ 32081389 h 335"/>
                  <a:gd name="T62" fmla="*/ 0 w 334"/>
                  <a:gd name="T63" fmla="*/ 27322758 h 3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4" h="335">
                    <a:moveTo>
                      <a:pt x="0" y="167"/>
                    </a:moveTo>
                    <a:lnTo>
                      <a:pt x="0" y="149"/>
                    </a:lnTo>
                    <a:lnTo>
                      <a:pt x="3" y="133"/>
                    </a:lnTo>
                    <a:lnTo>
                      <a:pt x="8" y="118"/>
                    </a:lnTo>
                    <a:lnTo>
                      <a:pt x="14" y="102"/>
                    </a:lnTo>
                    <a:lnTo>
                      <a:pt x="19" y="87"/>
                    </a:lnTo>
                    <a:lnTo>
                      <a:pt x="28" y="74"/>
                    </a:lnTo>
                    <a:lnTo>
                      <a:pt x="37" y="61"/>
                    </a:lnTo>
                    <a:lnTo>
                      <a:pt x="49" y="49"/>
                    </a:lnTo>
                    <a:lnTo>
                      <a:pt x="61" y="38"/>
                    </a:lnTo>
                    <a:lnTo>
                      <a:pt x="73" y="29"/>
                    </a:lnTo>
                    <a:lnTo>
                      <a:pt x="86" y="21"/>
                    </a:lnTo>
                    <a:lnTo>
                      <a:pt x="103" y="13"/>
                    </a:lnTo>
                    <a:lnTo>
                      <a:pt x="117" y="9"/>
                    </a:lnTo>
                    <a:lnTo>
                      <a:pt x="132" y="4"/>
                    </a:lnTo>
                    <a:lnTo>
                      <a:pt x="150" y="1"/>
                    </a:lnTo>
                    <a:lnTo>
                      <a:pt x="166" y="0"/>
                    </a:lnTo>
                    <a:lnTo>
                      <a:pt x="184" y="1"/>
                    </a:lnTo>
                    <a:lnTo>
                      <a:pt x="200" y="4"/>
                    </a:lnTo>
                    <a:lnTo>
                      <a:pt x="217" y="9"/>
                    </a:lnTo>
                    <a:lnTo>
                      <a:pt x="232" y="13"/>
                    </a:lnTo>
                    <a:lnTo>
                      <a:pt x="246" y="21"/>
                    </a:lnTo>
                    <a:lnTo>
                      <a:pt x="260" y="29"/>
                    </a:lnTo>
                    <a:lnTo>
                      <a:pt x="273" y="38"/>
                    </a:lnTo>
                    <a:lnTo>
                      <a:pt x="285" y="49"/>
                    </a:lnTo>
                    <a:lnTo>
                      <a:pt x="295" y="61"/>
                    </a:lnTo>
                    <a:lnTo>
                      <a:pt x="306" y="74"/>
                    </a:lnTo>
                    <a:lnTo>
                      <a:pt x="313" y="87"/>
                    </a:lnTo>
                    <a:lnTo>
                      <a:pt x="321" y="102"/>
                    </a:lnTo>
                    <a:lnTo>
                      <a:pt x="326" y="118"/>
                    </a:lnTo>
                    <a:lnTo>
                      <a:pt x="331" y="133"/>
                    </a:lnTo>
                    <a:lnTo>
                      <a:pt x="332" y="149"/>
                    </a:lnTo>
                    <a:lnTo>
                      <a:pt x="334" y="167"/>
                    </a:lnTo>
                    <a:lnTo>
                      <a:pt x="332" y="184"/>
                    </a:lnTo>
                    <a:lnTo>
                      <a:pt x="331" y="201"/>
                    </a:lnTo>
                    <a:lnTo>
                      <a:pt x="326" y="216"/>
                    </a:lnTo>
                    <a:lnTo>
                      <a:pt x="321" y="232"/>
                    </a:lnTo>
                    <a:lnTo>
                      <a:pt x="313" y="247"/>
                    </a:lnTo>
                    <a:lnTo>
                      <a:pt x="306" y="261"/>
                    </a:lnTo>
                    <a:lnTo>
                      <a:pt x="295" y="274"/>
                    </a:lnTo>
                    <a:lnTo>
                      <a:pt x="285" y="286"/>
                    </a:lnTo>
                    <a:lnTo>
                      <a:pt x="273" y="296"/>
                    </a:lnTo>
                    <a:lnTo>
                      <a:pt x="260" y="305"/>
                    </a:lnTo>
                    <a:lnTo>
                      <a:pt x="246" y="314"/>
                    </a:lnTo>
                    <a:lnTo>
                      <a:pt x="232" y="321"/>
                    </a:lnTo>
                    <a:lnTo>
                      <a:pt x="217" y="327"/>
                    </a:lnTo>
                    <a:lnTo>
                      <a:pt x="200" y="330"/>
                    </a:lnTo>
                    <a:lnTo>
                      <a:pt x="184" y="333"/>
                    </a:lnTo>
                    <a:lnTo>
                      <a:pt x="166" y="335"/>
                    </a:lnTo>
                    <a:lnTo>
                      <a:pt x="150" y="333"/>
                    </a:lnTo>
                    <a:lnTo>
                      <a:pt x="132" y="330"/>
                    </a:lnTo>
                    <a:lnTo>
                      <a:pt x="117" y="327"/>
                    </a:lnTo>
                    <a:lnTo>
                      <a:pt x="103" y="321"/>
                    </a:lnTo>
                    <a:lnTo>
                      <a:pt x="86" y="314"/>
                    </a:lnTo>
                    <a:lnTo>
                      <a:pt x="73" y="305"/>
                    </a:lnTo>
                    <a:lnTo>
                      <a:pt x="61" y="296"/>
                    </a:lnTo>
                    <a:lnTo>
                      <a:pt x="49" y="286"/>
                    </a:lnTo>
                    <a:lnTo>
                      <a:pt x="37" y="274"/>
                    </a:lnTo>
                    <a:lnTo>
                      <a:pt x="28" y="261"/>
                    </a:lnTo>
                    <a:lnTo>
                      <a:pt x="19" y="247"/>
                    </a:lnTo>
                    <a:lnTo>
                      <a:pt x="14" y="232"/>
                    </a:lnTo>
                    <a:lnTo>
                      <a:pt x="8" y="216"/>
                    </a:lnTo>
                    <a:lnTo>
                      <a:pt x="3" y="201"/>
                    </a:lnTo>
                    <a:lnTo>
                      <a:pt x="0" y="184"/>
                    </a:lnTo>
                    <a:lnTo>
                      <a:pt x="0" y="167"/>
                    </a:lnTo>
                    <a:close/>
                  </a:path>
                </a:pathLst>
              </a:custGeom>
              <a:solidFill>
                <a:srgbClr val="91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5" name="Freeform 197"/>
              <p:cNvSpPr>
                <a:spLocks noChangeAspect="1"/>
              </p:cNvSpPr>
              <p:nvPr/>
            </p:nvSpPr>
            <p:spPr bwMode="auto">
              <a:xfrm rot="5400000">
                <a:off x="1807" y="1108"/>
                <a:ext cx="614" cy="614"/>
              </a:xfrm>
              <a:custGeom>
                <a:avLst/>
                <a:gdLst>
                  <a:gd name="T0" fmla="*/ 290712 w 328"/>
                  <a:gd name="T1" fmla="*/ 21922372 h 328"/>
                  <a:gd name="T2" fmla="*/ 1180947 w 328"/>
                  <a:gd name="T3" fmla="*/ 17284250 h 328"/>
                  <a:gd name="T4" fmla="*/ 2841547 w 328"/>
                  <a:gd name="T5" fmla="*/ 12799936 h 328"/>
                  <a:gd name="T6" fmla="*/ 5476622 w 328"/>
                  <a:gd name="T7" fmla="*/ 8943487 h 328"/>
                  <a:gd name="T8" fmla="*/ 8780011 w 328"/>
                  <a:gd name="T9" fmla="*/ 5476622 h 328"/>
                  <a:gd name="T10" fmla="*/ 12799936 w 328"/>
                  <a:gd name="T11" fmla="*/ 2841547 h 328"/>
                  <a:gd name="T12" fmla="*/ 17284250 w 328"/>
                  <a:gd name="T13" fmla="*/ 1180947 h 328"/>
                  <a:gd name="T14" fmla="*/ 21922372 w 328"/>
                  <a:gd name="T15" fmla="*/ 0 h 328"/>
                  <a:gd name="T16" fmla="*/ 27034107 w 328"/>
                  <a:gd name="T17" fmla="*/ 0 h 328"/>
                  <a:gd name="T18" fmla="*/ 31966852 w 328"/>
                  <a:gd name="T19" fmla="*/ 1180947 h 328"/>
                  <a:gd name="T20" fmla="*/ 36088099 w 328"/>
                  <a:gd name="T21" fmla="*/ 2841547 h 328"/>
                  <a:gd name="T22" fmla="*/ 40128713 w 328"/>
                  <a:gd name="T23" fmla="*/ 5476622 h 328"/>
                  <a:gd name="T24" fmla="*/ 43403585 w 328"/>
                  <a:gd name="T25" fmla="*/ 8943487 h 328"/>
                  <a:gd name="T26" fmla="*/ 46046649 w 328"/>
                  <a:gd name="T27" fmla="*/ 12799936 h 328"/>
                  <a:gd name="T28" fmla="*/ 48038521 w 328"/>
                  <a:gd name="T29" fmla="*/ 17284250 h 328"/>
                  <a:gd name="T30" fmla="*/ 48908724 w 328"/>
                  <a:gd name="T31" fmla="*/ 21922372 h 328"/>
                  <a:gd name="T32" fmla="*/ 48908724 w 328"/>
                  <a:gd name="T33" fmla="*/ 27034107 h 328"/>
                  <a:gd name="T34" fmla="*/ 48038521 w 328"/>
                  <a:gd name="T35" fmla="*/ 31630491 h 328"/>
                  <a:gd name="T36" fmla="*/ 46046649 w 328"/>
                  <a:gd name="T37" fmla="*/ 36088099 h 328"/>
                  <a:gd name="T38" fmla="*/ 43403585 w 328"/>
                  <a:gd name="T39" fmla="*/ 40128713 h 328"/>
                  <a:gd name="T40" fmla="*/ 40128713 w 328"/>
                  <a:gd name="T41" fmla="*/ 43403585 h 328"/>
                  <a:gd name="T42" fmla="*/ 36088099 w 328"/>
                  <a:gd name="T43" fmla="*/ 46046649 h 328"/>
                  <a:gd name="T44" fmla="*/ 31966852 w 328"/>
                  <a:gd name="T45" fmla="*/ 47695074 h 328"/>
                  <a:gd name="T46" fmla="*/ 27034107 w 328"/>
                  <a:gd name="T47" fmla="*/ 48908724 h 328"/>
                  <a:gd name="T48" fmla="*/ 21922372 w 328"/>
                  <a:gd name="T49" fmla="*/ 48908724 h 328"/>
                  <a:gd name="T50" fmla="*/ 17284250 w 328"/>
                  <a:gd name="T51" fmla="*/ 47695074 h 328"/>
                  <a:gd name="T52" fmla="*/ 12799936 w 328"/>
                  <a:gd name="T53" fmla="*/ 46046649 h 328"/>
                  <a:gd name="T54" fmla="*/ 8780011 w 328"/>
                  <a:gd name="T55" fmla="*/ 43403585 h 328"/>
                  <a:gd name="T56" fmla="*/ 5476622 w 328"/>
                  <a:gd name="T57" fmla="*/ 40128713 h 328"/>
                  <a:gd name="T58" fmla="*/ 2841547 w 328"/>
                  <a:gd name="T59" fmla="*/ 36088099 h 328"/>
                  <a:gd name="T60" fmla="*/ 1180947 w 328"/>
                  <a:gd name="T61" fmla="*/ 31630491 h 328"/>
                  <a:gd name="T62" fmla="*/ 290712 w 328"/>
                  <a:gd name="T63" fmla="*/ 27034107 h 3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28" h="328">
                    <a:moveTo>
                      <a:pt x="0" y="165"/>
                    </a:moveTo>
                    <a:lnTo>
                      <a:pt x="2" y="147"/>
                    </a:lnTo>
                    <a:lnTo>
                      <a:pt x="3" y="131"/>
                    </a:lnTo>
                    <a:lnTo>
                      <a:pt x="8" y="116"/>
                    </a:lnTo>
                    <a:lnTo>
                      <a:pt x="14" y="100"/>
                    </a:lnTo>
                    <a:lnTo>
                      <a:pt x="19" y="86"/>
                    </a:lnTo>
                    <a:lnTo>
                      <a:pt x="28" y="73"/>
                    </a:lnTo>
                    <a:lnTo>
                      <a:pt x="37" y="60"/>
                    </a:lnTo>
                    <a:lnTo>
                      <a:pt x="48" y="48"/>
                    </a:lnTo>
                    <a:lnTo>
                      <a:pt x="59" y="37"/>
                    </a:lnTo>
                    <a:lnTo>
                      <a:pt x="73" y="28"/>
                    </a:lnTo>
                    <a:lnTo>
                      <a:pt x="86" y="19"/>
                    </a:lnTo>
                    <a:lnTo>
                      <a:pt x="101" y="12"/>
                    </a:lnTo>
                    <a:lnTo>
                      <a:pt x="116" y="8"/>
                    </a:lnTo>
                    <a:lnTo>
                      <a:pt x="131" y="3"/>
                    </a:lnTo>
                    <a:lnTo>
                      <a:pt x="147" y="0"/>
                    </a:lnTo>
                    <a:lnTo>
                      <a:pt x="165" y="0"/>
                    </a:lnTo>
                    <a:lnTo>
                      <a:pt x="181" y="0"/>
                    </a:lnTo>
                    <a:lnTo>
                      <a:pt x="197" y="3"/>
                    </a:lnTo>
                    <a:lnTo>
                      <a:pt x="214" y="8"/>
                    </a:lnTo>
                    <a:lnTo>
                      <a:pt x="229" y="12"/>
                    </a:lnTo>
                    <a:lnTo>
                      <a:pt x="242" y="19"/>
                    </a:lnTo>
                    <a:lnTo>
                      <a:pt x="257" y="28"/>
                    </a:lnTo>
                    <a:lnTo>
                      <a:pt x="269" y="37"/>
                    </a:lnTo>
                    <a:lnTo>
                      <a:pt x="280" y="48"/>
                    </a:lnTo>
                    <a:lnTo>
                      <a:pt x="291" y="60"/>
                    </a:lnTo>
                    <a:lnTo>
                      <a:pt x="300" y="73"/>
                    </a:lnTo>
                    <a:lnTo>
                      <a:pt x="309" y="86"/>
                    </a:lnTo>
                    <a:lnTo>
                      <a:pt x="316" y="100"/>
                    </a:lnTo>
                    <a:lnTo>
                      <a:pt x="322" y="116"/>
                    </a:lnTo>
                    <a:lnTo>
                      <a:pt x="325" y="131"/>
                    </a:lnTo>
                    <a:lnTo>
                      <a:pt x="328" y="147"/>
                    </a:lnTo>
                    <a:lnTo>
                      <a:pt x="328" y="165"/>
                    </a:lnTo>
                    <a:lnTo>
                      <a:pt x="328" y="181"/>
                    </a:lnTo>
                    <a:lnTo>
                      <a:pt x="325" y="197"/>
                    </a:lnTo>
                    <a:lnTo>
                      <a:pt x="322" y="212"/>
                    </a:lnTo>
                    <a:lnTo>
                      <a:pt x="316" y="228"/>
                    </a:lnTo>
                    <a:lnTo>
                      <a:pt x="309" y="242"/>
                    </a:lnTo>
                    <a:lnTo>
                      <a:pt x="300" y="255"/>
                    </a:lnTo>
                    <a:lnTo>
                      <a:pt x="291" y="269"/>
                    </a:lnTo>
                    <a:lnTo>
                      <a:pt x="280" y="280"/>
                    </a:lnTo>
                    <a:lnTo>
                      <a:pt x="269" y="291"/>
                    </a:lnTo>
                    <a:lnTo>
                      <a:pt x="257" y="300"/>
                    </a:lnTo>
                    <a:lnTo>
                      <a:pt x="242" y="309"/>
                    </a:lnTo>
                    <a:lnTo>
                      <a:pt x="229" y="316"/>
                    </a:lnTo>
                    <a:lnTo>
                      <a:pt x="214" y="320"/>
                    </a:lnTo>
                    <a:lnTo>
                      <a:pt x="197" y="325"/>
                    </a:lnTo>
                    <a:lnTo>
                      <a:pt x="181" y="328"/>
                    </a:lnTo>
                    <a:lnTo>
                      <a:pt x="165" y="328"/>
                    </a:lnTo>
                    <a:lnTo>
                      <a:pt x="147" y="328"/>
                    </a:lnTo>
                    <a:lnTo>
                      <a:pt x="131" y="325"/>
                    </a:lnTo>
                    <a:lnTo>
                      <a:pt x="116" y="320"/>
                    </a:lnTo>
                    <a:lnTo>
                      <a:pt x="101" y="316"/>
                    </a:lnTo>
                    <a:lnTo>
                      <a:pt x="86" y="309"/>
                    </a:lnTo>
                    <a:lnTo>
                      <a:pt x="73" y="300"/>
                    </a:lnTo>
                    <a:lnTo>
                      <a:pt x="59" y="291"/>
                    </a:lnTo>
                    <a:lnTo>
                      <a:pt x="48" y="280"/>
                    </a:lnTo>
                    <a:lnTo>
                      <a:pt x="37" y="269"/>
                    </a:lnTo>
                    <a:lnTo>
                      <a:pt x="28" y="255"/>
                    </a:lnTo>
                    <a:lnTo>
                      <a:pt x="19" y="242"/>
                    </a:lnTo>
                    <a:lnTo>
                      <a:pt x="14" y="228"/>
                    </a:lnTo>
                    <a:lnTo>
                      <a:pt x="8" y="212"/>
                    </a:lnTo>
                    <a:lnTo>
                      <a:pt x="3" y="197"/>
                    </a:lnTo>
                    <a:lnTo>
                      <a:pt x="2" y="181"/>
                    </a:ln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96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6" name="Freeform 198"/>
              <p:cNvSpPr>
                <a:spLocks noChangeAspect="1"/>
              </p:cNvSpPr>
              <p:nvPr/>
            </p:nvSpPr>
            <p:spPr bwMode="auto">
              <a:xfrm rot="5400000">
                <a:off x="1799" y="1123"/>
                <a:ext cx="604" cy="605"/>
              </a:xfrm>
              <a:custGeom>
                <a:avLst/>
                <a:gdLst>
                  <a:gd name="T0" fmla="*/ 287369 w 323"/>
                  <a:gd name="T1" fmla="*/ 21871977 h 323"/>
                  <a:gd name="T2" fmla="*/ 1155596 w 323"/>
                  <a:gd name="T3" fmla="*/ 17239732 h 323"/>
                  <a:gd name="T4" fmla="*/ 2800490 w 323"/>
                  <a:gd name="T5" fmla="*/ 12805048 h 323"/>
                  <a:gd name="T6" fmla="*/ 5387461 w 323"/>
                  <a:gd name="T7" fmla="*/ 8941465 h 323"/>
                  <a:gd name="T8" fmla="*/ 8605005 w 323"/>
                  <a:gd name="T9" fmla="*/ 5545473 h 323"/>
                  <a:gd name="T10" fmla="*/ 12409431 w 323"/>
                  <a:gd name="T11" fmla="*/ 3148203 h 323"/>
                  <a:gd name="T12" fmla="*/ 16628372 w 323"/>
                  <a:gd name="T13" fmla="*/ 1191593 h 323"/>
                  <a:gd name="T14" fmla="*/ 21192079 w 323"/>
                  <a:gd name="T15" fmla="*/ 292876 h 323"/>
                  <a:gd name="T16" fmla="*/ 26048975 w 323"/>
                  <a:gd name="T17" fmla="*/ 292876 h 323"/>
                  <a:gd name="T18" fmla="*/ 30556166 w 323"/>
                  <a:gd name="T19" fmla="*/ 1191593 h 323"/>
                  <a:gd name="T20" fmla="*/ 34941955 w 323"/>
                  <a:gd name="T21" fmla="*/ 3148203 h 323"/>
                  <a:gd name="T22" fmla="*/ 38623702 w 323"/>
                  <a:gd name="T23" fmla="*/ 5545473 h 323"/>
                  <a:gd name="T24" fmla="*/ 41802883 w 323"/>
                  <a:gd name="T25" fmla="*/ 8941465 h 323"/>
                  <a:gd name="T26" fmla="*/ 44301868 w 323"/>
                  <a:gd name="T27" fmla="*/ 12805048 h 323"/>
                  <a:gd name="T28" fmla="*/ 46180862 w 323"/>
                  <a:gd name="T29" fmla="*/ 17239732 h 323"/>
                  <a:gd name="T30" fmla="*/ 47073318 w 323"/>
                  <a:gd name="T31" fmla="*/ 21871977 h 323"/>
                  <a:gd name="T32" fmla="*/ 47073318 w 323"/>
                  <a:gd name="T33" fmla="*/ 26835826 h 323"/>
                  <a:gd name="T34" fmla="*/ 46180862 w 323"/>
                  <a:gd name="T35" fmla="*/ 31466505 h 323"/>
                  <a:gd name="T36" fmla="*/ 44301868 w 323"/>
                  <a:gd name="T37" fmla="*/ 36074571 h 323"/>
                  <a:gd name="T38" fmla="*/ 41802883 w 323"/>
                  <a:gd name="T39" fmla="*/ 39776047 h 323"/>
                  <a:gd name="T40" fmla="*/ 38623702 w 323"/>
                  <a:gd name="T41" fmla="*/ 43171987 h 323"/>
                  <a:gd name="T42" fmla="*/ 34941955 w 323"/>
                  <a:gd name="T43" fmla="*/ 45844042 h 323"/>
                  <a:gd name="T44" fmla="*/ 30556166 w 323"/>
                  <a:gd name="T45" fmla="*/ 47667497 h 323"/>
                  <a:gd name="T46" fmla="*/ 26048975 w 323"/>
                  <a:gd name="T47" fmla="*/ 48551988 h 323"/>
                  <a:gd name="T48" fmla="*/ 21192079 w 323"/>
                  <a:gd name="T49" fmla="*/ 48551988 h 323"/>
                  <a:gd name="T50" fmla="*/ 16628372 w 323"/>
                  <a:gd name="T51" fmla="*/ 47667497 h 323"/>
                  <a:gd name="T52" fmla="*/ 12409431 w 323"/>
                  <a:gd name="T53" fmla="*/ 45844042 h 323"/>
                  <a:gd name="T54" fmla="*/ 8605005 w 323"/>
                  <a:gd name="T55" fmla="*/ 43171987 h 323"/>
                  <a:gd name="T56" fmla="*/ 5387461 w 323"/>
                  <a:gd name="T57" fmla="*/ 39776047 h 323"/>
                  <a:gd name="T58" fmla="*/ 2800490 w 323"/>
                  <a:gd name="T59" fmla="*/ 36074571 h 323"/>
                  <a:gd name="T60" fmla="*/ 1155596 w 323"/>
                  <a:gd name="T61" fmla="*/ 31466505 h 323"/>
                  <a:gd name="T62" fmla="*/ 287369 w 323"/>
                  <a:gd name="T63" fmla="*/ 26835826 h 3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23" h="323">
                    <a:moveTo>
                      <a:pt x="0" y="162"/>
                    </a:moveTo>
                    <a:lnTo>
                      <a:pt x="2" y="145"/>
                    </a:lnTo>
                    <a:lnTo>
                      <a:pt x="5" y="129"/>
                    </a:lnTo>
                    <a:lnTo>
                      <a:pt x="8" y="114"/>
                    </a:lnTo>
                    <a:lnTo>
                      <a:pt x="13" y="99"/>
                    </a:lnTo>
                    <a:lnTo>
                      <a:pt x="19" y="85"/>
                    </a:lnTo>
                    <a:lnTo>
                      <a:pt x="28" y="71"/>
                    </a:lnTo>
                    <a:lnTo>
                      <a:pt x="37" y="59"/>
                    </a:lnTo>
                    <a:lnTo>
                      <a:pt x="48" y="48"/>
                    </a:lnTo>
                    <a:lnTo>
                      <a:pt x="59" y="37"/>
                    </a:lnTo>
                    <a:lnTo>
                      <a:pt x="71" y="28"/>
                    </a:lnTo>
                    <a:lnTo>
                      <a:pt x="85" y="21"/>
                    </a:lnTo>
                    <a:lnTo>
                      <a:pt x="99" y="14"/>
                    </a:lnTo>
                    <a:lnTo>
                      <a:pt x="114" y="8"/>
                    </a:lnTo>
                    <a:lnTo>
                      <a:pt x="129" y="5"/>
                    </a:lnTo>
                    <a:lnTo>
                      <a:pt x="145" y="2"/>
                    </a:lnTo>
                    <a:lnTo>
                      <a:pt x="162" y="0"/>
                    </a:lnTo>
                    <a:lnTo>
                      <a:pt x="178" y="2"/>
                    </a:lnTo>
                    <a:lnTo>
                      <a:pt x="194" y="5"/>
                    </a:lnTo>
                    <a:lnTo>
                      <a:pt x="209" y="8"/>
                    </a:lnTo>
                    <a:lnTo>
                      <a:pt x="224" y="14"/>
                    </a:lnTo>
                    <a:lnTo>
                      <a:pt x="239" y="21"/>
                    </a:lnTo>
                    <a:lnTo>
                      <a:pt x="252" y="28"/>
                    </a:lnTo>
                    <a:lnTo>
                      <a:pt x="264" y="37"/>
                    </a:lnTo>
                    <a:lnTo>
                      <a:pt x="276" y="48"/>
                    </a:lnTo>
                    <a:lnTo>
                      <a:pt x="286" y="59"/>
                    </a:lnTo>
                    <a:lnTo>
                      <a:pt x="295" y="71"/>
                    </a:lnTo>
                    <a:lnTo>
                      <a:pt x="303" y="85"/>
                    </a:lnTo>
                    <a:lnTo>
                      <a:pt x="310" y="99"/>
                    </a:lnTo>
                    <a:lnTo>
                      <a:pt x="316" y="114"/>
                    </a:lnTo>
                    <a:lnTo>
                      <a:pt x="319" y="129"/>
                    </a:lnTo>
                    <a:lnTo>
                      <a:pt x="322" y="145"/>
                    </a:lnTo>
                    <a:lnTo>
                      <a:pt x="323" y="162"/>
                    </a:lnTo>
                    <a:lnTo>
                      <a:pt x="322" y="178"/>
                    </a:lnTo>
                    <a:lnTo>
                      <a:pt x="319" y="194"/>
                    </a:lnTo>
                    <a:lnTo>
                      <a:pt x="316" y="209"/>
                    </a:lnTo>
                    <a:lnTo>
                      <a:pt x="310" y="224"/>
                    </a:lnTo>
                    <a:lnTo>
                      <a:pt x="303" y="239"/>
                    </a:lnTo>
                    <a:lnTo>
                      <a:pt x="295" y="252"/>
                    </a:lnTo>
                    <a:lnTo>
                      <a:pt x="286" y="264"/>
                    </a:lnTo>
                    <a:lnTo>
                      <a:pt x="276" y="276"/>
                    </a:lnTo>
                    <a:lnTo>
                      <a:pt x="264" y="286"/>
                    </a:lnTo>
                    <a:lnTo>
                      <a:pt x="252" y="295"/>
                    </a:lnTo>
                    <a:lnTo>
                      <a:pt x="239" y="304"/>
                    </a:lnTo>
                    <a:lnTo>
                      <a:pt x="224" y="310"/>
                    </a:lnTo>
                    <a:lnTo>
                      <a:pt x="209" y="316"/>
                    </a:lnTo>
                    <a:lnTo>
                      <a:pt x="194" y="320"/>
                    </a:lnTo>
                    <a:lnTo>
                      <a:pt x="178" y="322"/>
                    </a:lnTo>
                    <a:lnTo>
                      <a:pt x="162" y="323"/>
                    </a:lnTo>
                    <a:lnTo>
                      <a:pt x="145" y="322"/>
                    </a:lnTo>
                    <a:lnTo>
                      <a:pt x="129" y="320"/>
                    </a:lnTo>
                    <a:lnTo>
                      <a:pt x="114" y="316"/>
                    </a:lnTo>
                    <a:lnTo>
                      <a:pt x="99" y="310"/>
                    </a:lnTo>
                    <a:lnTo>
                      <a:pt x="85" y="304"/>
                    </a:lnTo>
                    <a:lnTo>
                      <a:pt x="71" y="295"/>
                    </a:lnTo>
                    <a:lnTo>
                      <a:pt x="59" y="286"/>
                    </a:lnTo>
                    <a:lnTo>
                      <a:pt x="48" y="276"/>
                    </a:lnTo>
                    <a:lnTo>
                      <a:pt x="37" y="264"/>
                    </a:lnTo>
                    <a:lnTo>
                      <a:pt x="28" y="252"/>
                    </a:lnTo>
                    <a:lnTo>
                      <a:pt x="19" y="239"/>
                    </a:lnTo>
                    <a:lnTo>
                      <a:pt x="13" y="224"/>
                    </a:lnTo>
                    <a:lnTo>
                      <a:pt x="8" y="209"/>
                    </a:lnTo>
                    <a:lnTo>
                      <a:pt x="5" y="194"/>
                    </a:lnTo>
                    <a:lnTo>
                      <a:pt x="2" y="178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99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7" name="Freeform 199"/>
              <p:cNvSpPr>
                <a:spLocks noChangeAspect="1"/>
              </p:cNvSpPr>
              <p:nvPr/>
            </p:nvSpPr>
            <p:spPr bwMode="auto">
              <a:xfrm rot="5400000">
                <a:off x="1817" y="1125"/>
                <a:ext cx="590" cy="590"/>
              </a:xfrm>
              <a:custGeom>
                <a:avLst/>
                <a:gdLst>
                  <a:gd name="T0" fmla="*/ 0 w 315"/>
                  <a:gd name="T1" fmla="*/ 21104300 h 315"/>
                  <a:gd name="T2" fmla="*/ 896999 w 315"/>
                  <a:gd name="T3" fmla="*/ 16743127 h 315"/>
                  <a:gd name="T4" fmla="*/ 2570965 w 315"/>
                  <a:gd name="T5" fmla="*/ 12458584 h 315"/>
                  <a:gd name="T6" fmla="*/ 5331952 w 315"/>
                  <a:gd name="T7" fmla="*/ 8599531 h 315"/>
                  <a:gd name="T8" fmla="*/ 8599531 w 315"/>
                  <a:gd name="T9" fmla="*/ 5331952 h 315"/>
                  <a:gd name="T10" fmla="*/ 12250254 w 315"/>
                  <a:gd name="T11" fmla="*/ 2863691 h 315"/>
                  <a:gd name="T12" fmla="*/ 16743127 w 315"/>
                  <a:gd name="T13" fmla="*/ 1027314 h 315"/>
                  <a:gd name="T14" fmla="*/ 21104300 w 315"/>
                  <a:gd name="T15" fmla="*/ 0 h 315"/>
                  <a:gd name="T16" fmla="*/ 26093934 w 315"/>
                  <a:gd name="T17" fmla="*/ 0 h 315"/>
                  <a:gd name="T18" fmla="*/ 30723935 w 315"/>
                  <a:gd name="T19" fmla="*/ 1027314 h 315"/>
                  <a:gd name="T20" fmla="*/ 35035685 w 315"/>
                  <a:gd name="T21" fmla="*/ 2863691 h 315"/>
                  <a:gd name="T22" fmla="*/ 38895611 w 315"/>
                  <a:gd name="T23" fmla="*/ 5331952 h 315"/>
                  <a:gd name="T24" fmla="*/ 42151947 w 315"/>
                  <a:gd name="T25" fmla="*/ 8599531 h 315"/>
                  <a:gd name="T26" fmla="*/ 44603226 w 315"/>
                  <a:gd name="T27" fmla="*/ 12458584 h 315"/>
                  <a:gd name="T28" fmla="*/ 46460176 w 315"/>
                  <a:gd name="T29" fmla="*/ 16743127 h 315"/>
                  <a:gd name="T30" fmla="*/ 47494610 w 315"/>
                  <a:gd name="T31" fmla="*/ 21104300 h 315"/>
                  <a:gd name="T32" fmla="*/ 47494610 w 315"/>
                  <a:gd name="T33" fmla="*/ 26093934 h 315"/>
                  <a:gd name="T34" fmla="*/ 46460176 w 315"/>
                  <a:gd name="T35" fmla="*/ 30723935 h 315"/>
                  <a:gd name="T36" fmla="*/ 44603226 w 315"/>
                  <a:gd name="T37" fmla="*/ 35035685 h 315"/>
                  <a:gd name="T38" fmla="*/ 42151947 w 315"/>
                  <a:gd name="T39" fmla="*/ 38895611 h 315"/>
                  <a:gd name="T40" fmla="*/ 38895611 w 315"/>
                  <a:gd name="T41" fmla="*/ 42151947 h 315"/>
                  <a:gd name="T42" fmla="*/ 35035685 w 315"/>
                  <a:gd name="T43" fmla="*/ 44603226 h 315"/>
                  <a:gd name="T44" fmla="*/ 30723935 w 315"/>
                  <a:gd name="T45" fmla="*/ 46460176 h 315"/>
                  <a:gd name="T46" fmla="*/ 26093934 w 315"/>
                  <a:gd name="T47" fmla="*/ 47494610 h 315"/>
                  <a:gd name="T48" fmla="*/ 21104300 w 315"/>
                  <a:gd name="T49" fmla="*/ 47494610 h 315"/>
                  <a:gd name="T50" fmla="*/ 16743127 w 315"/>
                  <a:gd name="T51" fmla="*/ 46460176 h 315"/>
                  <a:gd name="T52" fmla="*/ 12250254 w 315"/>
                  <a:gd name="T53" fmla="*/ 44603226 h 315"/>
                  <a:gd name="T54" fmla="*/ 8599531 w 315"/>
                  <a:gd name="T55" fmla="*/ 42151947 h 315"/>
                  <a:gd name="T56" fmla="*/ 5331952 w 315"/>
                  <a:gd name="T57" fmla="*/ 38895611 h 315"/>
                  <a:gd name="T58" fmla="*/ 2570965 w 315"/>
                  <a:gd name="T59" fmla="*/ 35035685 h 315"/>
                  <a:gd name="T60" fmla="*/ 896999 w 315"/>
                  <a:gd name="T61" fmla="*/ 30723935 h 315"/>
                  <a:gd name="T62" fmla="*/ 0 w 315"/>
                  <a:gd name="T63" fmla="*/ 26093934 h 3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5" h="315">
                    <a:moveTo>
                      <a:pt x="0" y="157"/>
                    </a:moveTo>
                    <a:lnTo>
                      <a:pt x="0" y="140"/>
                    </a:lnTo>
                    <a:lnTo>
                      <a:pt x="3" y="126"/>
                    </a:lnTo>
                    <a:lnTo>
                      <a:pt x="6" y="111"/>
                    </a:lnTo>
                    <a:lnTo>
                      <a:pt x="11" y="96"/>
                    </a:lnTo>
                    <a:lnTo>
                      <a:pt x="17" y="83"/>
                    </a:lnTo>
                    <a:lnTo>
                      <a:pt x="26" y="69"/>
                    </a:lnTo>
                    <a:lnTo>
                      <a:pt x="35" y="57"/>
                    </a:lnTo>
                    <a:lnTo>
                      <a:pt x="46" y="46"/>
                    </a:lnTo>
                    <a:lnTo>
                      <a:pt x="57" y="35"/>
                    </a:lnTo>
                    <a:lnTo>
                      <a:pt x="69" y="26"/>
                    </a:lnTo>
                    <a:lnTo>
                      <a:pt x="81" y="19"/>
                    </a:lnTo>
                    <a:lnTo>
                      <a:pt x="96" y="11"/>
                    </a:lnTo>
                    <a:lnTo>
                      <a:pt x="111" y="7"/>
                    </a:lnTo>
                    <a:lnTo>
                      <a:pt x="126" y="3"/>
                    </a:lnTo>
                    <a:lnTo>
                      <a:pt x="140" y="0"/>
                    </a:lnTo>
                    <a:lnTo>
                      <a:pt x="157" y="0"/>
                    </a:lnTo>
                    <a:lnTo>
                      <a:pt x="173" y="0"/>
                    </a:lnTo>
                    <a:lnTo>
                      <a:pt x="189" y="3"/>
                    </a:lnTo>
                    <a:lnTo>
                      <a:pt x="204" y="7"/>
                    </a:lnTo>
                    <a:lnTo>
                      <a:pt x="219" y="11"/>
                    </a:lnTo>
                    <a:lnTo>
                      <a:pt x="232" y="19"/>
                    </a:lnTo>
                    <a:lnTo>
                      <a:pt x="246" y="26"/>
                    </a:lnTo>
                    <a:lnTo>
                      <a:pt x="258" y="35"/>
                    </a:lnTo>
                    <a:lnTo>
                      <a:pt x="269" y="46"/>
                    </a:lnTo>
                    <a:lnTo>
                      <a:pt x="280" y="57"/>
                    </a:lnTo>
                    <a:lnTo>
                      <a:pt x="289" y="69"/>
                    </a:lnTo>
                    <a:lnTo>
                      <a:pt x="296" y="83"/>
                    </a:lnTo>
                    <a:lnTo>
                      <a:pt x="304" y="96"/>
                    </a:lnTo>
                    <a:lnTo>
                      <a:pt x="308" y="111"/>
                    </a:lnTo>
                    <a:lnTo>
                      <a:pt x="312" y="126"/>
                    </a:lnTo>
                    <a:lnTo>
                      <a:pt x="315" y="140"/>
                    </a:lnTo>
                    <a:lnTo>
                      <a:pt x="315" y="157"/>
                    </a:lnTo>
                    <a:lnTo>
                      <a:pt x="315" y="173"/>
                    </a:lnTo>
                    <a:lnTo>
                      <a:pt x="312" y="189"/>
                    </a:lnTo>
                    <a:lnTo>
                      <a:pt x="308" y="204"/>
                    </a:lnTo>
                    <a:lnTo>
                      <a:pt x="304" y="219"/>
                    </a:lnTo>
                    <a:lnTo>
                      <a:pt x="296" y="232"/>
                    </a:lnTo>
                    <a:lnTo>
                      <a:pt x="289" y="246"/>
                    </a:lnTo>
                    <a:lnTo>
                      <a:pt x="280" y="258"/>
                    </a:lnTo>
                    <a:lnTo>
                      <a:pt x="269" y="269"/>
                    </a:lnTo>
                    <a:lnTo>
                      <a:pt x="258" y="280"/>
                    </a:lnTo>
                    <a:lnTo>
                      <a:pt x="246" y="289"/>
                    </a:lnTo>
                    <a:lnTo>
                      <a:pt x="232" y="296"/>
                    </a:lnTo>
                    <a:lnTo>
                      <a:pt x="219" y="304"/>
                    </a:lnTo>
                    <a:lnTo>
                      <a:pt x="204" y="308"/>
                    </a:lnTo>
                    <a:lnTo>
                      <a:pt x="189" y="312"/>
                    </a:lnTo>
                    <a:lnTo>
                      <a:pt x="173" y="315"/>
                    </a:lnTo>
                    <a:lnTo>
                      <a:pt x="157" y="315"/>
                    </a:lnTo>
                    <a:lnTo>
                      <a:pt x="140" y="315"/>
                    </a:lnTo>
                    <a:lnTo>
                      <a:pt x="126" y="312"/>
                    </a:lnTo>
                    <a:lnTo>
                      <a:pt x="111" y="308"/>
                    </a:lnTo>
                    <a:lnTo>
                      <a:pt x="96" y="304"/>
                    </a:lnTo>
                    <a:lnTo>
                      <a:pt x="81" y="296"/>
                    </a:lnTo>
                    <a:lnTo>
                      <a:pt x="69" y="289"/>
                    </a:lnTo>
                    <a:lnTo>
                      <a:pt x="57" y="280"/>
                    </a:lnTo>
                    <a:lnTo>
                      <a:pt x="46" y="269"/>
                    </a:lnTo>
                    <a:lnTo>
                      <a:pt x="35" y="258"/>
                    </a:lnTo>
                    <a:lnTo>
                      <a:pt x="26" y="246"/>
                    </a:lnTo>
                    <a:lnTo>
                      <a:pt x="17" y="232"/>
                    </a:lnTo>
                    <a:lnTo>
                      <a:pt x="11" y="219"/>
                    </a:lnTo>
                    <a:lnTo>
                      <a:pt x="6" y="204"/>
                    </a:lnTo>
                    <a:lnTo>
                      <a:pt x="3" y="189"/>
                    </a:lnTo>
                    <a:lnTo>
                      <a:pt x="0" y="173"/>
                    </a:lnTo>
                    <a:lnTo>
                      <a:pt x="0" y="157"/>
                    </a:lnTo>
                    <a:close/>
                  </a:path>
                </a:pathLst>
              </a:custGeom>
              <a:solidFill>
                <a:srgbClr val="9B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8" name="Freeform 200"/>
              <p:cNvSpPr>
                <a:spLocks noChangeAspect="1"/>
              </p:cNvSpPr>
              <p:nvPr/>
            </p:nvSpPr>
            <p:spPr bwMode="auto">
              <a:xfrm rot="5400000">
                <a:off x="1819" y="1129"/>
                <a:ext cx="582" cy="582"/>
              </a:xfrm>
              <a:custGeom>
                <a:avLst/>
                <a:gdLst>
                  <a:gd name="T0" fmla="*/ 0 w 311"/>
                  <a:gd name="T1" fmla="*/ 20617971 h 311"/>
                  <a:gd name="T2" fmla="*/ 724285 w 311"/>
                  <a:gd name="T3" fmla="*/ 16176772 h 311"/>
                  <a:gd name="T4" fmla="*/ 2536498 w 311"/>
                  <a:gd name="T5" fmla="*/ 12016775 h 311"/>
                  <a:gd name="T6" fmla="*/ 5161891 w 311"/>
                  <a:gd name="T7" fmla="*/ 8309257 h 311"/>
                  <a:gd name="T8" fmla="*/ 8309257 w 311"/>
                  <a:gd name="T9" fmla="*/ 5161891 h 311"/>
                  <a:gd name="T10" fmla="*/ 12016775 w 311"/>
                  <a:gd name="T11" fmla="*/ 2832025 h 311"/>
                  <a:gd name="T12" fmla="*/ 16176772 w 311"/>
                  <a:gd name="T13" fmla="*/ 1014456 h 311"/>
                  <a:gd name="T14" fmla="*/ 20617971 w 311"/>
                  <a:gd name="T15" fmla="*/ 154791 h 311"/>
                  <a:gd name="T16" fmla="*/ 25185133 w 311"/>
                  <a:gd name="T17" fmla="*/ 154791 h 311"/>
                  <a:gd name="T18" fmla="*/ 29804465 w 311"/>
                  <a:gd name="T19" fmla="*/ 1014456 h 311"/>
                  <a:gd name="T20" fmla="*/ 34009131 w 311"/>
                  <a:gd name="T21" fmla="*/ 2832025 h 311"/>
                  <a:gd name="T22" fmla="*/ 37807158 w 311"/>
                  <a:gd name="T23" fmla="*/ 5161891 h 311"/>
                  <a:gd name="T24" fmla="*/ 40816023 w 311"/>
                  <a:gd name="T25" fmla="*/ 8309257 h 311"/>
                  <a:gd name="T26" fmla="*/ 43284886 w 311"/>
                  <a:gd name="T27" fmla="*/ 12016775 h 311"/>
                  <a:gd name="T28" fmla="*/ 45094662 w 311"/>
                  <a:gd name="T29" fmla="*/ 16176772 h 311"/>
                  <a:gd name="T30" fmla="*/ 45826891 w 311"/>
                  <a:gd name="T31" fmla="*/ 20617971 h 311"/>
                  <a:gd name="T32" fmla="*/ 45826891 w 311"/>
                  <a:gd name="T33" fmla="*/ 25519134 h 311"/>
                  <a:gd name="T34" fmla="*/ 45094662 w 311"/>
                  <a:gd name="T35" fmla="*/ 29804465 h 311"/>
                  <a:gd name="T36" fmla="*/ 43284886 w 311"/>
                  <a:gd name="T37" fmla="*/ 34009131 h 311"/>
                  <a:gd name="T38" fmla="*/ 40816023 w 311"/>
                  <a:gd name="T39" fmla="*/ 37464424 h 311"/>
                  <a:gd name="T40" fmla="*/ 37807158 w 311"/>
                  <a:gd name="T41" fmla="*/ 40816023 h 311"/>
                  <a:gd name="T42" fmla="*/ 34009131 w 311"/>
                  <a:gd name="T43" fmla="*/ 43284886 h 311"/>
                  <a:gd name="T44" fmla="*/ 29804465 w 311"/>
                  <a:gd name="T45" fmla="*/ 44939918 h 311"/>
                  <a:gd name="T46" fmla="*/ 25185133 w 311"/>
                  <a:gd name="T47" fmla="*/ 45826891 h 311"/>
                  <a:gd name="T48" fmla="*/ 20617971 w 311"/>
                  <a:gd name="T49" fmla="*/ 45826891 h 311"/>
                  <a:gd name="T50" fmla="*/ 16176772 w 311"/>
                  <a:gd name="T51" fmla="*/ 44939918 h 311"/>
                  <a:gd name="T52" fmla="*/ 12016775 w 311"/>
                  <a:gd name="T53" fmla="*/ 43284886 h 311"/>
                  <a:gd name="T54" fmla="*/ 8309257 w 311"/>
                  <a:gd name="T55" fmla="*/ 40816023 h 311"/>
                  <a:gd name="T56" fmla="*/ 5161891 w 311"/>
                  <a:gd name="T57" fmla="*/ 37464424 h 311"/>
                  <a:gd name="T58" fmla="*/ 2536498 w 311"/>
                  <a:gd name="T59" fmla="*/ 34009131 h 311"/>
                  <a:gd name="T60" fmla="*/ 724285 w 311"/>
                  <a:gd name="T61" fmla="*/ 29804465 h 311"/>
                  <a:gd name="T62" fmla="*/ 0 w 311"/>
                  <a:gd name="T63" fmla="*/ 25519134 h 31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311">
                    <a:moveTo>
                      <a:pt x="0" y="155"/>
                    </a:moveTo>
                    <a:lnTo>
                      <a:pt x="0" y="139"/>
                    </a:lnTo>
                    <a:lnTo>
                      <a:pt x="3" y="124"/>
                    </a:lnTo>
                    <a:lnTo>
                      <a:pt x="5" y="109"/>
                    </a:lnTo>
                    <a:lnTo>
                      <a:pt x="11" y="94"/>
                    </a:lnTo>
                    <a:lnTo>
                      <a:pt x="17" y="81"/>
                    </a:lnTo>
                    <a:lnTo>
                      <a:pt x="26" y="68"/>
                    </a:lnTo>
                    <a:lnTo>
                      <a:pt x="35" y="56"/>
                    </a:lnTo>
                    <a:lnTo>
                      <a:pt x="46" y="46"/>
                    </a:lnTo>
                    <a:lnTo>
                      <a:pt x="56" y="35"/>
                    </a:lnTo>
                    <a:lnTo>
                      <a:pt x="68" y="26"/>
                    </a:lnTo>
                    <a:lnTo>
                      <a:pt x="81" y="19"/>
                    </a:lnTo>
                    <a:lnTo>
                      <a:pt x="94" y="11"/>
                    </a:lnTo>
                    <a:lnTo>
                      <a:pt x="109" y="7"/>
                    </a:lnTo>
                    <a:lnTo>
                      <a:pt x="124" y="3"/>
                    </a:lnTo>
                    <a:lnTo>
                      <a:pt x="139" y="1"/>
                    </a:lnTo>
                    <a:lnTo>
                      <a:pt x="155" y="0"/>
                    </a:lnTo>
                    <a:lnTo>
                      <a:pt x="170" y="1"/>
                    </a:lnTo>
                    <a:lnTo>
                      <a:pt x="186" y="3"/>
                    </a:lnTo>
                    <a:lnTo>
                      <a:pt x="201" y="7"/>
                    </a:lnTo>
                    <a:lnTo>
                      <a:pt x="216" y="11"/>
                    </a:lnTo>
                    <a:lnTo>
                      <a:pt x="229" y="19"/>
                    </a:lnTo>
                    <a:lnTo>
                      <a:pt x="241" y="26"/>
                    </a:lnTo>
                    <a:lnTo>
                      <a:pt x="255" y="35"/>
                    </a:lnTo>
                    <a:lnTo>
                      <a:pt x="265" y="46"/>
                    </a:lnTo>
                    <a:lnTo>
                      <a:pt x="275" y="56"/>
                    </a:lnTo>
                    <a:lnTo>
                      <a:pt x="284" y="68"/>
                    </a:lnTo>
                    <a:lnTo>
                      <a:pt x="292" y="81"/>
                    </a:lnTo>
                    <a:lnTo>
                      <a:pt x="298" y="94"/>
                    </a:lnTo>
                    <a:lnTo>
                      <a:pt x="304" y="109"/>
                    </a:lnTo>
                    <a:lnTo>
                      <a:pt x="308" y="124"/>
                    </a:lnTo>
                    <a:lnTo>
                      <a:pt x="309" y="139"/>
                    </a:lnTo>
                    <a:lnTo>
                      <a:pt x="311" y="155"/>
                    </a:lnTo>
                    <a:lnTo>
                      <a:pt x="309" y="172"/>
                    </a:lnTo>
                    <a:lnTo>
                      <a:pt x="308" y="186"/>
                    </a:lnTo>
                    <a:lnTo>
                      <a:pt x="304" y="201"/>
                    </a:lnTo>
                    <a:lnTo>
                      <a:pt x="298" y="216"/>
                    </a:lnTo>
                    <a:lnTo>
                      <a:pt x="292" y="229"/>
                    </a:lnTo>
                    <a:lnTo>
                      <a:pt x="284" y="241"/>
                    </a:lnTo>
                    <a:lnTo>
                      <a:pt x="275" y="253"/>
                    </a:lnTo>
                    <a:lnTo>
                      <a:pt x="265" y="265"/>
                    </a:lnTo>
                    <a:lnTo>
                      <a:pt x="255" y="275"/>
                    </a:lnTo>
                    <a:lnTo>
                      <a:pt x="241" y="284"/>
                    </a:lnTo>
                    <a:lnTo>
                      <a:pt x="229" y="292"/>
                    </a:lnTo>
                    <a:lnTo>
                      <a:pt x="216" y="298"/>
                    </a:lnTo>
                    <a:lnTo>
                      <a:pt x="201" y="303"/>
                    </a:lnTo>
                    <a:lnTo>
                      <a:pt x="186" y="308"/>
                    </a:lnTo>
                    <a:lnTo>
                      <a:pt x="170" y="309"/>
                    </a:lnTo>
                    <a:lnTo>
                      <a:pt x="155" y="311"/>
                    </a:lnTo>
                    <a:lnTo>
                      <a:pt x="139" y="309"/>
                    </a:lnTo>
                    <a:lnTo>
                      <a:pt x="124" y="308"/>
                    </a:lnTo>
                    <a:lnTo>
                      <a:pt x="109" y="303"/>
                    </a:lnTo>
                    <a:lnTo>
                      <a:pt x="94" y="298"/>
                    </a:lnTo>
                    <a:lnTo>
                      <a:pt x="81" y="292"/>
                    </a:lnTo>
                    <a:lnTo>
                      <a:pt x="68" y="284"/>
                    </a:lnTo>
                    <a:lnTo>
                      <a:pt x="56" y="275"/>
                    </a:lnTo>
                    <a:lnTo>
                      <a:pt x="46" y="265"/>
                    </a:lnTo>
                    <a:lnTo>
                      <a:pt x="35" y="253"/>
                    </a:lnTo>
                    <a:lnTo>
                      <a:pt x="26" y="241"/>
                    </a:lnTo>
                    <a:lnTo>
                      <a:pt x="17" y="229"/>
                    </a:lnTo>
                    <a:lnTo>
                      <a:pt x="11" y="216"/>
                    </a:lnTo>
                    <a:lnTo>
                      <a:pt x="5" y="201"/>
                    </a:lnTo>
                    <a:lnTo>
                      <a:pt x="3" y="186"/>
                    </a:lnTo>
                    <a:lnTo>
                      <a:pt x="0" y="172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9E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39" name="Freeform 201"/>
              <p:cNvSpPr>
                <a:spLocks noChangeAspect="1"/>
              </p:cNvSpPr>
              <p:nvPr/>
            </p:nvSpPr>
            <p:spPr bwMode="auto">
              <a:xfrm rot="5400000">
                <a:off x="1818" y="1148"/>
                <a:ext cx="571" cy="571"/>
              </a:xfrm>
              <a:custGeom>
                <a:avLst/>
                <a:gdLst>
                  <a:gd name="T0" fmla="*/ 155393 w 305"/>
                  <a:gd name="T1" fmla="*/ 20419832 h 305"/>
                  <a:gd name="T2" fmla="*/ 1019624 w 305"/>
                  <a:gd name="T3" fmla="*/ 16119482 h 305"/>
                  <a:gd name="T4" fmla="*/ 2554426 w 305"/>
                  <a:gd name="T5" fmla="*/ 11980752 h 305"/>
                  <a:gd name="T6" fmla="*/ 5281409 w 305"/>
                  <a:gd name="T7" fmla="*/ 8408136 h 305"/>
                  <a:gd name="T8" fmla="*/ 8408136 w 305"/>
                  <a:gd name="T9" fmla="*/ 5281409 h 305"/>
                  <a:gd name="T10" fmla="*/ 11980752 w 305"/>
                  <a:gd name="T11" fmla="*/ 2845945 h 305"/>
                  <a:gd name="T12" fmla="*/ 15828521 w 305"/>
                  <a:gd name="T13" fmla="*/ 1019624 h 305"/>
                  <a:gd name="T14" fmla="*/ 20419832 w 305"/>
                  <a:gd name="T15" fmla="*/ 155393 h 305"/>
                  <a:gd name="T16" fmla="*/ 25226874 w 305"/>
                  <a:gd name="T17" fmla="*/ 155393 h 305"/>
                  <a:gd name="T18" fmla="*/ 29633067 w 305"/>
                  <a:gd name="T19" fmla="*/ 1019624 h 305"/>
                  <a:gd name="T20" fmla="*/ 33582871 w 305"/>
                  <a:gd name="T21" fmla="*/ 2845945 h 305"/>
                  <a:gd name="T22" fmla="*/ 37336183 w 305"/>
                  <a:gd name="T23" fmla="*/ 5281409 h 305"/>
                  <a:gd name="T24" fmla="*/ 40470844 w 305"/>
                  <a:gd name="T25" fmla="*/ 8408136 h 305"/>
                  <a:gd name="T26" fmla="*/ 42827765 w 305"/>
                  <a:gd name="T27" fmla="*/ 11980752 h 305"/>
                  <a:gd name="T28" fmla="*/ 44541722 w 305"/>
                  <a:gd name="T29" fmla="*/ 16119482 h 305"/>
                  <a:gd name="T30" fmla="*/ 45561591 w 305"/>
                  <a:gd name="T31" fmla="*/ 20419832 h 305"/>
                  <a:gd name="T32" fmla="*/ 45561591 w 305"/>
                  <a:gd name="T33" fmla="*/ 25226874 h 305"/>
                  <a:gd name="T34" fmla="*/ 44541722 w 305"/>
                  <a:gd name="T35" fmla="*/ 29633067 h 305"/>
                  <a:gd name="T36" fmla="*/ 42827765 w 305"/>
                  <a:gd name="T37" fmla="*/ 33582871 h 305"/>
                  <a:gd name="T38" fmla="*/ 40470844 w 305"/>
                  <a:gd name="T39" fmla="*/ 37336183 h 305"/>
                  <a:gd name="T40" fmla="*/ 37336183 w 305"/>
                  <a:gd name="T41" fmla="*/ 40470844 h 305"/>
                  <a:gd name="T42" fmla="*/ 33582871 w 305"/>
                  <a:gd name="T43" fmla="*/ 42827765 h 305"/>
                  <a:gd name="T44" fmla="*/ 29633067 w 305"/>
                  <a:gd name="T45" fmla="*/ 44673436 h 305"/>
                  <a:gd name="T46" fmla="*/ 25226874 w 305"/>
                  <a:gd name="T47" fmla="*/ 45561591 h 305"/>
                  <a:gd name="T48" fmla="*/ 20419832 w 305"/>
                  <a:gd name="T49" fmla="*/ 45561591 h 305"/>
                  <a:gd name="T50" fmla="*/ 15828521 w 305"/>
                  <a:gd name="T51" fmla="*/ 44673436 h 305"/>
                  <a:gd name="T52" fmla="*/ 11980752 w 305"/>
                  <a:gd name="T53" fmla="*/ 42827765 h 305"/>
                  <a:gd name="T54" fmla="*/ 8408136 w 305"/>
                  <a:gd name="T55" fmla="*/ 40470844 h 305"/>
                  <a:gd name="T56" fmla="*/ 5281409 w 305"/>
                  <a:gd name="T57" fmla="*/ 37336183 h 305"/>
                  <a:gd name="T58" fmla="*/ 2554426 w 305"/>
                  <a:gd name="T59" fmla="*/ 33582871 h 305"/>
                  <a:gd name="T60" fmla="*/ 1019624 w 305"/>
                  <a:gd name="T61" fmla="*/ 29633067 h 305"/>
                  <a:gd name="T62" fmla="*/ 155393 w 305"/>
                  <a:gd name="T63" fmla="*/ 25226874 h 30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5" h="305">
                    <a:moveTo>
                      <a:pt x="0" y="152"/>
                    </a:moveTo>
                    <a:lnTo>
                      <a:pt x="1" y="137"/>
                    </a:lnTo>
                    <a:lnTo>
                      <a:pt x="2" y="123"/>
                    </a:lnTo>
                    <a:lnTo>
                      <a:pt x="7" y="108"/>
                    </a:lnTo>
                    <a:lnTo>
                      <a:pt x="11" y="93"/>
                    </a:lnTo>
                    <a:lnTo>
                      <a:pt x="17" y="80"/>
                    </a:lnTo>
                    <a:lnTo>
                      <a:pt x="26" y="68"/>
                    </a:lnTo>
                    <a:lnTo>
                      <a:pt x="35" y="56"/>
                    </a:lnTo>
                    <a:lnTo>
                      <a:pt x="44" y="44"/>
                    </a:lnTo>
                    <a:lnTo>
                      <a:pt x="56" y="35"/>
                    </a:lnTo>
                    <a:lnTo>
                      <a:pt x="66" y="26"/>
                    </a:lnTo>
                    <a:lnTo>
                      <a:pt x="80" y="19"/>
                    </a:lnTo>
                    <a:lnTo>
                      <a:pt x="93" y="11"/>
                    </a:lnTo>
                    <a:lnTo>
                      <a:pt x="106" y="7"/>
                    </a:lnTo>
                    <a:lnTo>
                      <a:pt x="121" y="3"/>
                    </a:lnTo>
                    <a:lnTo>
                      <a:pt x="137" y="1"/>
                    </a:lnTo>
                    <a:lnTo>
                      <a:pt x="152" y="0"/>
                    </a:lnTo>
                    <a:lnTo>
                      <a:pt x="169" y="1"/>
                    </a:lnTo>
                    <a:lnTo>
                      <a:pt x="183" y="3"/>
                    </a:lnTo>
                    <a:lnTo>
                      <a:pt x="198" y="7"/>
                    </a:lnTo>
                    <a:lnTo>
                      <a:pt x="212" y="11"/>
                    </a:lnTo>
                    <a:lnTo>
                      <a:pt x="225" y="19"/>
                    </a:lnTo>
                    <a:lnTo>
                      <a:pt x="238" y="26"/>
                    </a:lnTo>
                    <a:lnTo>
                      <a:pt x="250" y="35"/>
                    </a:lnTo>
                    <a:lnTo>
                      <a:pt x="261" y="44"/>
                    </a:lnTo>
                    <a:lnTo>
                      <a:pt x="271" y="56"/>
                    </a:lnTo>
                    <a:lnTo>
                      <a:pt x="280" y="68"/>
                    </a:lnTo>
                    <a:lnTo>
                      <a:pt x="287" y="80"/>
                    </a:lnTo>
                    <a:lnTo>
                      <a:pt x="293" y="93"/>
                    </a:lnTo>
                    <a:lnTo>
                      <a:pt x="298" y="108"/>
                    </a:lnTo>
                    <a:lnTo>
                      <a:pt x="302" y="123"/>
                    </a:lnTo>
                    <a:lnTo>
                      <a:pt x="305" y="137"/>
                    </a:lnTo>
                    <a:lnTo>
                      <a:pt x="305" y="152"/>
                    </a:lnTo>
                    <a:lnTo>
                      <a:pt x="305" y="169"/>
                    </a:lnTo>
                    <a:lnTo>
                      <a:pt x="302" y="183"/>
                    </a:lnTo>
                    <a:lnTo>
                      <a:pt x="298" y="198"/>
                    </a:lnTo>
                    <a:lnTo>
                      <a:pt x="293" y="212"/>
                    </a:lnTo>
                    <a:lnTo>
                      <a:pt x="287" y="225"/>
                    </a:lnTo>
                    <a:lnTo>
                      <a:pt x="280" y="238"/>
                    </a:lnTo>
                    <a:lnTo>
                      <a:pt x="271" y="250"/>
                    </a:lnTo>
                    <a:lnTo>
                      <a:pt x="261" y="260"/>
                    </a:lnTo>
                    <a:lnTo>
                      <a:pt x="250" y="271"/>
                    </a:lnTo>
                    <a:lnTo>
                      <a:pt x="238" y="280"/>
                    </a:lnTo>
                    <a:lnTo>
                      <a:pt x="225" y="287"/>
                    </a:lnTo>
                    <a:lnTo>
                      <a:pt x="212" y="293"/>
                    </a:lnTo>
                    <a:lnTo>
                      <a:pt x="198" y="299"/>
                    </a:lnTo>
                    <a:lnTo>
                      <a:pt x="183" y="302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5"/>
                    </a:lnTo>
                    <a:lnTo>
                      <a:pt x="121" y="302"/>
                    </a:lnTo>
                    <a:lnTo>
                      <a:pt x="106" y="299"/>
                    </a:lnTo>
                    <a:lnTo>
                      <a:pt x="93" y="293"/>
                    </a:lnTo>
                    <a:lnTo>
                      <a:pt x="80" y="287"/>
                    </a:lnTo>
                    <a:lnTo>
                      <a:pt x="66" y="280"/>
                    </a:lnTo>
                    <a:lnTo>
                      <a:pt x="56" y="271"/>
                    </a:lnTo>
                    <a:lnTo>
                      <a:pt x="44" y="260"/>
                    </a:lnTo>
                    <a:lnTo>
                      <a:pt x="35" y="250"/>
                    </a:lnTo>
                    <a:lnTo>
                      <a:pt x="26" y="238"/>
                    </a:lnTo>
                    <a:lnTo>
                      <a:pt x="17" y="225"/>
                    </a:lnTo>
                    <a:lnTo>
                      <a:pt x="11" y="212"/>
                    </a:lnTo>
                    <a:lnTo>
                      <a:pt x="7" y="198"/>
                    </a:lnTo>
                    <a:lnTo>
                      <a:pt x="2" y="183"/>
                    </a:lnTo>
                    <a:lnTo>
                      <a:pt x="1" y="169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A0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0" name="Freeform 202"/>
              <p:cNvSpPr>
                <a:spLocks noChangeAspect="1"/>
              </p:cNvSpPr>
              <p:nvPr/>
            </p:nvSpPr>
            <p:spPr bwMode="auto">
              <a:xfrm rot="5400000">
                <a:off x="1822" y="1144"/>
                <a:ext cx="566" cy="560"/>
              </a:xfrm>
              <a:custGeom>
                <a:avLst/>
                <a:gdLst>
                  <a:gd name="T0" fmla="*/ 294637 w 302"/>
                  <a:gd name="T1" fmla="*/ 20010017 h 299"/>
                  <a:gd name="T2" fmla="*/ 1200608 w 302"/>
                  <a:gd name="T3" fmla="*/ 15677166 h 299"/>
                  <a:gd name="T4" fmla="*/ 2995265 w 302"/>
                  <a:gd name="T5" fmla="*/ 11603702 h 299"/>
                  <a:gd name="T6" fmla="*/ 5463218 w 302"/>
                  <a:gd name="T7" fmla="*/ 7934455 h 299"/>
                  <a:gd name="T8" fmla="*/ 8383283 w 302"/>
                  <a:gd name="T9" fmla="*/ 5149475 h 299"/>
                  <a:gd name="T10" fmla="*/ 12030986 w 302"/>
                  <a:gd name="T11" fmla="*/ 2749452 h 299"/>
                  <a:gd name="T12" fmla="*/ 16194407 w 302"/>
                  <a:gd name="T13" fmla="*/ 896006 h 299"/>
                  <a:gd name="T14" fmla="*/ 20575624 w 302"/>
                  <a:gd name="T15" fmla="*/ 0 h 299"/>
                  <a:gd name="T16" fmla="*/ 25498888 w 302"/>
                  <a:gd name="T17" fmla="*/ 0 h 299"/>
                  <a:gd name="T18" fmla="*/ 29868890 w 302"/>
                  <a:gd name="T19" fmla="*/ 896006 h 299"/>
                  <a:gd name="T20" fmla="*/ 33987674 w 302"/>
                  <a:gd name="T21" fmla="*/ 2749452 h 299"/>
                  <a:gd name="T22" fmla="*/ 37695568 w 302"/>
                  <a:gd name="T23" fmla="*/ 5149475 h 299"/>
                  <a:gd name="T24" fmla="*/ 40604291 w 302"/>
                  <a:gd name="T25" fmla="*/ 7934455 h 299"/>
                  <a:gd name="T26" fmla="*/ 43023536 w 302"/>
                  <a:gd name="T27" fmla="*/ 11603702 h 299"/>
                  <a:gd name="T28" fmla="*/ 44850048 w 302"/>
                  <a:gd name="T29" fmla="*/ 15677166 h 299"/>
                  <a:gd name="T30" fmla="*/ 45744047 w 302"/>
                  <a:gd name="T31" fmla="*/ 20010017 h 299"/>
                  <a:gd name="T32" fmla="*/ 45744047 w 302"/>
                  <a:gd name="T33" fmla="*/ 24845872 h 299"/>
                  <a:gd name="T34" fmla="*/ 44850048 w 302"/>
                  <a:gd name="T35" fmla="*/ 29204024 h 299"/>
                  <a:gd name="T36" fmla="*/ 43023536 w 302"/>
                  <a:gd name="T37" fmla="*/ 33276011 h 299"/>
                  <a:gd name="T38" fmla="*/ 40604291 w 302"/>
                  <a:gd name="T39" fmla="*/ 36929930 h 299"/>
                  <a:gd name="T40" fmla="*/ 37695568 w 302"/>
                  <a:gd name="T41" fmla="*/ 39888186 h 299"/>
                  <a:gd name="T42" fmla="*/ 33987674 w 302"/>
                  <a:gd name="T43" fmla="*/ 42118040 h 299"/>
                  <a:gd name="T44" fmla="*/ 29868890 w 302"/>
                  <a:gd name="T45" fmla="*/ 43959830 h 299"/>
                  <a:gd name="T46" fmla="*/ 25498888 w 302"/>
                  <a:gd name="T47" fmla="*/ 44856526 h 299"/>
                  <a:gd name="T48" fmla="*/ 20575624 w 302"/>
                  <a:gd name="T49" fmla="*/ 44856526 h 299"/>
                  <a:gd name="T50" fmla="*/ 16194407 w 302"/>
                  <a:gd name="T51" fmla="*/ 43959830 h 299"/>
                  <a:gd name="T52" fmla="*/ 12030986 w 302"/>
                  <a:gd name="T53" fmla="*/ 42118040 h 299"/>
                  <a:gd name="T54" fmla="*/ 8383283 w 302"/>
                  <a:gd name="T55" fmla="*/ 39888186 h 299"/>
                  <a:gd name="T56" fmla="*/ 5463218 w 302"/>
                  <a:gd name="T57" fmla="*/ 36929930 h 299"/>
                  <a:gd name="T58" fmla="*/ 2995265 w 302"/>
                  <a:gd name="T59" fmla="*/ 33276011 h 299"/>
                  <a:gd name="T60" fmla="*/ 1200608 w 302"/>
                  <a:gd name="T61" fmla="*/ 29204024 h 299"/>
                  <a:gd name="T62" fmla="*/ 294637 w 302"/>
                  <a:gd name="T63" fmla="*/ 24845872 h 2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299">
                    <a:moveTo>
                      <a:pt x="0" y="150"/>
                    </a:moveTo>
                    <a:lnTo>
                      <a:pt x="2" y="133"/>
                    </a:lnTo>
                    <a:lnTo>
                      <a:pt x="3" y="119"/>
                    </a:lnTo>
                    <a:lnTo>
                      <a:pt x="8" y="104"/>
                    </a:lnTo>
                    <a:lnTo>
                      <a:pt x="12" y="90"/>
                    </a:lnTo>
                    <a:lnTo>
                      <a:pt x="20" y="77"/>
                    </a:lnTo>
                    <a:lnTo>
                      <a:pt x="27" y="65"/>
                    </a:lnTo>
                    <a:lnTo>
                      <a:pt x="36" y="53"/>
                    </a:lnTo>
                    <a:lnTo>
                      <a:pt x="45" y="43"/>
                    </a:lnTo>
                    <a:lnTo>
                      <a:pt x="55" y="34"/>
                    </a:lnTo>
                    <a:lnTo>
                      <a:pt x="67" y="25"/>
                    </a:lnTo>
                    <a:lnTo>
                      <a:pt x="79" y="18"/>
                    </a:lnTo>
                    <a:lnTo>
                      <a:pt x="92" y="12"/>
                    </a:lnTo>
                    <a:lnTo>
                      <a:pt x="106" y="6"/>
                    </a:lnTo>
                    <a:lnTo>
                      <a:pt x="121" y="3"/>
                    </a:lnTo>
                    <a:lnTo>
                      <a:pt x="135" y="0"/>
                    </a:lnTo>
                    <a:lnTo>
                      <a:pt x="150" y="0"/>
                    </a:lnTo>
                    <a:lnTo>
                      <a:pt x="167" y="0"/>
                    </a:lnTo>
                    <a:lnTo>
                      <a:pt x="181" y="3"/>
                    </a:lnTo>
                    <a:lnTo>
                      <a:pt x="196" y="6"/>
                    </a:lnTo>
                    <a:lnTo>
                      <a:pt x="210" y="12"/>
                    </a:lnTo>
                    <a:lnTo>
                      <a:pt x="223" y="18"/>
                    </a:lnTo>
                    <a:lnTo>
                      <a:pt x="235" y="25"/>
                    </a:lnTo>
                    <a:lnTo>
                      <a:pt x="247" y="34"/>
                    </a:lnTo>
                    <a:lnTo>
                      <a:pt x="257" y="43"/>
                    </a:lnTo>
                    <a:lnTo>
                      <a:pt x="266" y="53"/>
                    </a:lnTo>
                    <a:lnTo>
                      <a:pt x="275" y="65"/>
                    </a:lnTo>
                    <a:lnTo>
                      <a:pt x="282" y="77"/>
                    </a:lnTo>
                    <a:lnTo>
                      <a:pt x="290" y="90"/>
                    </a:lnTo>
                    <a:lnTo>
                      <a:pt x="294" y="104"/>
                    </a:lnTo>
                    <a:lnTo>
                      <a:pt x="299" y="119"/>
                    </a:lnTo>
                    <a:lnTo>
                      <a:pt x="300" y="133"/>
                    </a:lnTo>
                    <a:lnTo>
                      <a:pt x="302" y="150"/>
                    </a:lnTo>
                    <a:lnTo>
                      <a:pt x="300" y="165"/>
                    </a:lnTo>
                    <a:lnTo>
                      <a:pt x="299" y="179"/>
                    </a:lnTo>
                    <a:lnTo>
                      <a:pt x="294" y="194"/>
                    </a:lnTo>
                    <a:lnTo>
                      <a:pt x="290" y="208"/>
                    </a:lnTo>
                    <a:lnTo>
                      <a:pt x="282" y="221"/>
                    </a:lnTo>
                    <a:lnTo>
                      <a:pt x="275" y="233"/>
                    </a:lnTo>
                    <a:lnTo>
                      <a:pt x="266" y="245"/>
                    </a:lnTo>
                    <a:lnTo>
                      <a:pt x="257" y="255"/>
                    </a:lnTo>
                    <a:lnTo>
                      <a:pt x="247" y="265"/>
                    </a:lnTo>
                    <a:lnTo>
                      <a:pt x="235" y="274"/>
                    </a:lnTo>
                    <a:lnTo>
                      <a:pt x="223" y="280"/>
                    </a:lnTo>
                    <a:lnTo>
                      <a:pt x="210" y="288"/>
                    </a:lnTo>
                    <a:lnTo>
                      <a:pt x="196" y="292"/>
                    </a:lnTo>
                    <a:lnTo>
                      <a:pt x="181" y="296"/>
                    </a:lnTo>
                    <a:lnTo>
                      <a:pt x="167" y="298"/>
                    </a:lnTo>
                    <a:lnTo>
                      <a:pt x="150" y="299"/>
                    </a:lnTo>
                    <a:lnTo>
                      <a:pt x="135" y="298"/>
                    </a:lnTo>
                    <a:lnTo>
                      <a:pt x="121" y="296"/>
                    </a:lnTo>
                    <a:lnTo>
                      <a:pt x="106" y="292"/>
                    </a:lnTo>
                    <a:lnTo>
                      <a:pt x="92" y="288"/>
                    </a:lnTo>
                    <a:lnTo>
                      <a:pt x="79" y="280"/>
                    </a:lnTo>
                    <a:lnTo>
                      <a:pt x="67" y="274"/>
                    </a:lnTo>
                    <a:lnTo>
                      <a:pt x="55" y="265"/>
                    </a:lnTo>
                    <a:lnTo>
                      <a:pt x="45" y="255"/>
                    </a:lnTo>
                    <a:lnTo>
                      <a:pt x="36" y="245"/>
                    </a:lnTo>
                    <a:lnTo>
                      <a:pt x="27" y="233"/>
                    </a:lnTo>
                    <a:lnTo>
                      <a:pt x="20" y="221"/>
                    </a:lnTo>
                    <a:lnTo>
                      <a:pt x="12" y="208"/>
                    </a:lnTo>
                    <a:lnTo>
                      <a:pt x="8" y="194"/>
                    </a:lnTo>
                    <a:lnTo>
                      <a:pt x="3" y="179"/>
                    </a:lnTo>
                    <a:lnTo>
                      <a:pt x="2" y="165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A5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1" name="Freeform 203"/>
              <p:cNvSpPr>
                <a:spLocks noChangeAspect="1"/>
              </p:cNvSpPr>
              <p:nvPr/>
            </p:nvSpPr>
            <p:spPr bwMode="auto">
              <a:xfrm rot="5400000">
                <a:off x="1833" y="1152"/>
                <a:ext cx="550" cy="548"/>
              </a:xfrm>
              <a:custGeom>
                <a:avLst/>
                <a:gdLst>
                  <a:gd name="T0" fmla="*/ 0 w 294"/>
                  <a:gd name="T1" fmla="*/ 19367322 h 293"/>
                  <a:gd name="T2" fmla="*/ 879828 w 294"/>
                  <a:gd name="T3" fmla="*/ 15304024 h 293"/>
                  <a:gd name="T4" fmla="*/ 2694949 w 294"/>
                  <a:gd name="T5" fmla="*/ 11280208 h 293"/>
                  <a:gd name="T6" fmla="*/ 4887169 w 294"/>
                  <a:gd name="T7" fmla="*/ 7755287 h 293"/>
                  <a:gd name="T8" fmla="*/ 7781348 w 294"/>
                  <a:gd name="T9" fmla="*/ 5023398 h 293"/>
                  <a:gd name="T10" fmla="*/ 11318184 w 294"/>
                  <a:gd name="T11" fmla="*/ 2685868 h 293"/>
                  <a:gd name="T12" fmla="*/ 15034392 w 294"/>
                  <a:gd name="T13" fmla="*/ 1008140 h 293"/>
                  <a:gd name="T14" fmla="*/ 19437458 w 294"/>
                  <a:gd name="T15" fmla="*/ 154093 h 293"/>
                  <a:gd name="T16" fmla="*/ 23874542 w 294"/>
                  <a:gd name="T17" fmla="*/ 154093 h 293"/>
                  <a:gd name="T18" fmla="*/ 27943695 w 294"/>
                  <a:gd name="T19" fmla="*/ 1008140 h 293"/>
                  <a:gd name="T20" fmla="*/ 31815079 w 294"/>
                  <a:gd name="T21" fmla="*/ 2685868 h 293"/>
                  <a:gd name="T22" fmla="*/ 35351871 w 294"/>
                  <a:gd name="T23" fmla="*/ 5023398 h 293"/>
                  <a:gd name="T24" fmla="*/ 38194432 w 294"/>
                  <a:gd name="T25" fmla="*/ 7755287 h 293"/>
                  <a:gd name="T26" fmla="*/ 40622985 w 294"/>
                  <a:gd name="T27" fmla="*/ 11280208 h 293"/>
                  <a:gd name="T28" fmla="*/ 42150210 w 294"/>
                  <a:gd name="T29" fmla="*/ 15304024 h 293"/>
                  <a:gd name="T30" fmla="*/ 42979120 w 294"/>
                  <a:gd name="T31" fmla="*/ 19367322 h 293"/>
                  <a:gd name="T32" fmla="*/ 42979120 w 294"/>
                  <a:gd name="T33" fmla="*/ 23769640 h 293"/>
                  <a:gd name="T34" fmla="*/ 42150210 w 294"/>
                  <a:gd name="T35" fmla="*/ 27998397 h 293"/>
                  <a:gd name="T36" fmla="*/ 40622985 w 294"/>
                  <a:gd name="T37" fmla="*/ 31703614 h 293"/>
                  <a:gd name="T38" fmla="*/ 38194432 w 294"/>
                  <a:gd name="T39" fmla="*/ 35215348 h 293"/>
                  <a:gd name="T40" fmla="*/ 35351871 w 294"/>
                  <a:gd name="T41" fmla="*/ 38286265 h 293"/>
                  <a:gd name="T42" fmla="*/ 31815079 w 294"/>
                  <a:gd name="T43" fmla="*/ 40464937 h 293"/>
                  <a:gd name="T44" fmla="*/ 27943695 w 294"/>
                  <a:gd name="T45" fmla="*/ 42267240 h 293"/>
                  <a:gd name="T46" fmla="*/ 23874542 w 294"/>
                  <a:gd name="T47" fmla="*/ 42970606 h 293"/>
                  <a:gd name="T48" fmla="*/ 19437458 w 294"/>
                  <a:gd name="T49" fmla="*/ 42970606 h 293"/>
                  <a:gd name="T50" fmla="*/ 15034392 w 294"/>
                  <a:gd name="T51" fmla="*/ 42267240 h 293"/>
                  <a:gd name="T52" fmla="*/ 11318184 w 294"/>
                  <a:gd name="T53" fmla="*/ 40464937 h 293"/>
                  <a:gd name="T54" fmla="*/ 7781348 w 294"/>
                  <a:gd name="T55" fmla="*/ 38286265 h 293"/>
                  <a:gd name="T56" fmla="*/ 4887169 w 294"/>
                  <a:gd name="T57" fmla="*/ 35215348 h 293"/>
                  <a:gd name="T58" fmla="*/ 2694949 w 294"/>
                  <a:gd name="T59" fmla="*/ 31703614 h 293"/>
                  <a:gd name="T60" fmla="*/ 879828 w 294"/>
                  <a:gd name="T61" fmla="*/ 27998397 h 293"/>
                  <a:gd name="T62" fmla="*/ 0 w 294"/>
                  <a:gd name="T63" fmla="*/ 23769640 h 2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94" h="293">
                    <a:moveTo>
                      <a:pt x="0" y="147"/>
                    </a:moveTo>
                    <a:lnTo>
                      <a:pt x="0" y="132"/>
                    </a:lnTo>
                    <a:lnTo>
                      <a:pt x="3" y="117"/>
                    </a:lnTo>
                    <a:lnTo>
                      <a:pt x="6" y="104"/>
                    </a:lnTo>
                    <a:lnTo>
                      <a:pt x="10" y="90"/>
                    </a:lnTo>
                    <a:lnTo>
                      <a:pt x="18" y="77"/>
                    </a:lnTo>
                    <a:lnTo>
                      <a:pt x="25" y="65"/>
                    </a:lnTo>
                    <a:lnTo>
                      <a:pt x="33" y="53"/>
                    </a:lnTo>
                    <a:lnTo>
                      <a:pt x="43" y="43"/>
                    </a:lnTo>
                    <a:lnTo>
                      <a:pt x="53" y="34"/>
                    </a:lnTo>
                    <a:lnTo>
                      <a:pt x="64" y="25"/>
                    </a:lnTo>
                    <a:lnTo>
                      <a:pt x="77" y="18"/>
                    </a:lnTo>
                    <a:lnTo>
                      <a:pt x="89" y="12"/>
                    </a:lnTo>
                    <a:lnTo>
                      <a:pt x="102" y="7"/>
                    </a:lnTo>
                    <a:lnTo>
                      <a:pt x="117" y="3"/>
                    </a:lnTo>
                    <a:lnTo>
                      <a:pt x="132" y="1"/>
                    </a:lnTo>
                    <a:lnTo>
                      <a:pt x="147" y="0"/>
                    </a:lnTo>
                    <a:lnTo>
                      <a:pt x="162" y="1"/>
                    </a:lnTo>
                    <a:lnTo>
                      <a:pt x="176" y="3"/>
                    </a:lnTo>
                    <a:lnTo>
                      <a:pt x="190" y="7"/>
                    </a:lnTo>
                    <a:lnTo>
                      <a:pt x="203" y="12"/>
                    </a:lnTo>
                    <a:lnTo>
                      <a:pt x="216" y="18"/>
                    </a:lnTo>
                    <a:lnTo>
                      <a:pt x="228" y="25"/>
                    </a:lnTo>
                    <a:lnTo>
                      <a:pt x="240" y="34"/>
                    </a:lnTo>
                    <a:lnTo>
                      <a:pt x="251" y="43"/>
                    </a:lnTo>
                    <a:lnTo>
                      <a:pt x="259" y="53"/>
                    </a:lnTo>
                    <a:lnTo>
                      <a:pt x="268" y="65"/>
                    </a:lnTo>
                    <a:lnTo>
                      <a:pt x="276" y="77"/>
                    </a:lnTo>
                    <a:lnTo>
                      <a:pt x="282" y="90"/>
                    </a:lnTo>
                    <a:lnTo>
                      <a:pt x="286" y="104"/>
                    </a:lnTo>
                    <a:lnTo>
                      <a:pt x="291" y="117"/>
                    </a:lnTo>
                    <a:lnTo>
                      <a:pt x="292" y="132"/>
                    </a:lnTo>
                    <a:lnTo>
                      <a:pt x="294" y="147"/>
                    </a:lnTo>
                    <a:lnTo>
                      <a:pt x="292" y="162"/>
                    </a:lnTo>
                    <a:lnTo>
                      <a:pt x="291" y="176"/>
                    </a:lnTo>
                    <a:lnTo>
                      <a:pt x="286" y="191"/>
                    </a:lnTo>
                    <a:lnTo>
                      <a:pt x="282" y="205"/>
                    </a:lnTo>
                    <a:lnTo>
                      <a:pt x="276" y="216"/>
                    </a:lnTo>
                    <a:lnTo>
                      <a:pt x="268" y="228"/>
                    </a:lnTo>
                    <a:lnTo>
                      <a:pt x="259" y="240"/>
                    </a:lnTo>
                    <a:lnTo>
                      <a:pt x="251" y="250"/>
                    </a:lnTo>
                    <a:lnTo>
                      <a:pt x="240" y="261"/>
                    </a:lnTo>
                    <a:lnTo>
                      <a:pt x="228" y="268"/>
                    </a:lnTo>
                    <a:lnTo>
                      <a:pt x="216" y="276"/>
                    </a:lnTo>
                    <a:lnTo>
                      <a:pt x="203" y="283"/>
                    </a:lnTo>
                    <a:lnTo>
                      <a:pt x="190" y="288"/>
                    </a:lnTo>
                    <a:lnTo>
                      <a:pt x="176" y="291"/>
                    </a:lnTo>
                    <a:lnTo>
                      <a:pt x="162" y="293"/>
                    </a:lnTo>
                    <a:lnTo>
                      <a:pt x="147" y="293"/>
                    </a:lnTo>
                    <a:lnTo>
                      <a:pt x="132" y="293"/>
                    </a:lnTo>
                    <a:lnTo>
                      <a:pt x="117" y="291"/>
                    </a:lnTo>
                    <a:lnTo>
                      <a:pt x="102" y="288"/>
                    </a:lnTo>
                    <a:lnTo>
                      <a:pt x="89" y="283"/>
                    </a:lnTo>
                    <a:lnTo>
                      <a:pt x="77" y="276"/>
                    </a:lnTo>
                    <a:lnTo>
                      <a:pt x="64" y="268"/>
                    </a:lnTo>
                    <a:lnTo>
                      <a:pt x="53" y="261"/>
                    </a:lnTo>
                    <a:lnTo>
                      <a:pt x="43" y="250"/>
                    </a:lnTo>
                    <a:lnTo>
                      <a:pt x="33" y="240"/>
                    </a:lnTo>
                    <a:lnTo>
                      <a:pt x="25" y="228"/>
                    </a:lnTo>
                    <a:lnTo>
                      <a:pt x="18" y="216"/>
                    </a:lnTo>
                    <a:lnTo>
                      <a:pt x="10" y="205"/>
                    </a:lnTo>
                    <a:lnTo>
                      <a:pt x="6" y="191"/>
                    </a:lnTo>
                    <a:lnTo>
                      <a:pt x="3" y="176"/>
                    </a:lnTo>
                    <a:lnTo>
                      <a:pt x="0" y="162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A5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2" name="Freeform 204"/>
              <p:cNvSpPr>
                <a:spLocks noChangeAspect="1"/>
              </p:cNvSpPr>
              <p:nvPr/>
            </p:nvSpPr>
            <p:spPr bwMode="auto">
              <a:xfrm rot="5400000">
                <a:off x="1828" y="1165"/>
                <a:ext cx="539" cy="541"/>
              </a:xfrm>
              <a:custGeom>
                <a:avLst/>
                <a:gdLst>
                  <a:gd name="T0" fmla="*/ 154914 w 288"/>
                  <a:gd name="T1" fmla="*/ 19376634 h 289"/>
                  <a:gd name="T2" fmla="*/ 884218 w 288"/>
                  <a:gd name="T3" fmla="*/ 15231224 h 289"/>
                  <a:gd name="T4" fmla="*/ 2723984 w 288"/>
                  <a:gd name="T5" fmla="*/ 11325558 h 289"/>
                  <a:gd name="T6" fmla="*/ 4913449 w 288"/>
                  <a:gd name="T7" fmla="*/ 7872239 h 289"/>
                  <a:gd name="T8" fmla="*/ 7724418 w 288"/>
                  <a:gd name="T9" fmla="*/ 4933456 h 289"/>
                  <a:gd name="T10" fmla="*/ 11280134 w 288"/>
                  <a:gd name="T11" fmla="*/ 2731412 h 289"/>
                  <a:gd name="T12" fmla="*/ 15025149 w 288"/>
                  <a:gd name="T13" fmla="*/ 1018797 h 289"/>
                  <a:gd name="T14" fmla="*/ 19124313 w 288"/>
                  <a:gd name="T15" fmla="*/ 155306 h 289"/>
                  <a:gd name="T16" fmla="*/ 23651567 w 288"/>
                  <a:gd name="T17" fmla="*/ 155306 h 289"/>
                  <a:gd name="T18" fmla="*/ 27764090 w 288"/>
                  <a:gd name="T19" fmla="*/ 1018797 h 289"/>
                  <a:gd name="T20" fmla="*/ 31511430 w 288"/>
                  <a:gd name="T21" fmla="*/ 2731412 h 289"/>
                  <a:gd name="T22" fmla="*/ 35065118 w 288"/>
                  <a:gd name="T23" fmla="*/ 4933456 h 289"/>
                  <a:gd name="T24" fmla="*/ 37848612 w 288"/>
                  <a:gd name="T25" fmla="*/ 7872239 h 289"/>
                  <a:gd name="T26" fmla="*/ 40236399 w 288"/>
                  <a:gd name="T27" fmla="*/ 11325558 h 289"/>
                  <a:gd name="T28" fmla="*/ 41876993 w 288"/>
                  <a:gd name="T29" fmla="*/ 15231224 h 289"/>
                  <a:gd name="T30" fmla="*/ 42765680 w 288"/>
                  <a:gd name="T31" fmla="*/ 19376634 h 289"/>
                  <a:gd name="T32" fmla="*/ 42765680 w 288"/>
                  <a:gd name="T33" fmla="*/ 23919317 h 289"/>
                  <a:gd name="T34" fmla="*/ 41876993 w 288"/>
                  <a:gd name="T35" fmla="*/ 28058478 h 289"/>
                  <a:gd name="T36" fmla="*/ 40236399 w 288"/>
                  <a:gd name="T37" fmla="*/ 31791511 h 289"/>
                  <a:gd name="T38" fmla="*/ 37848612 w 288"/>
                  <a:gd name="T39" fmla="*/ 35386409 h 289"/>
                  <a:gd name="T40" fmla="*/ 35065118 w 288"/>
                  <a:gd name="T41" fmla="*/ 38183866 h 289"/>
                  <a:gd name="T42" fmla="*/ 31511430 w 288"/>
                  <a:gd name="T43" fmla="*/ 40402685 h 289"/>
                  <a:gd name="T44" fmla="*/ 27764090 w 288"/>
                  <a:gd name="T45" fmla="*/ 42224945 h 289"/>
                  <a:gd name="T46" fmla="*/ 23651567 w 288"/>
                  <a:gd name="T47" fmla="*/ 42954060 h 289"/>
                  <a:gd name="T48" fmla="*/ 19124313 w 288"/>
                  <a:gd name="T49" fmla="*/ 42954060 h 289"/>
                  <a:gd name="T50" fmla="*/ 15025149 w 288"/>
                  <a:gd name="T51" fmla="*/ 42224945 h 289"/>
                  <a:gd name="T52" fmla="*/ 11280134 w 288"/>
                  <a:gd name="T53" fmla="*/ 40402685 h 289"/>
                  <a:gd name="T54" fmla="*/ 7724418 w 288"/>
                  <a:gd name="T55" fmla="*/ 38183866 h 289"/>
                  <a:gd name="T56" fmla="*/ 4913449 w 288"/>
                  <a:gd name="T57" fmla="*/ 35386409 h 289"/>
                  <a:gd name="T58" fmla="*/ 2723984 w 288"/>
                  <a:gd name="T59" fmla="*/ 31791511 h 289"/>
                  <a:gd name="T60" fmla="*/ 884218 w 288"/>
                  <a:gd name="T61" fmla="*/ 28058478 h 289"/>
                  <a:gd name="T62" fmla="*/ 154914 w 288"/>
                  <a:gd name="T63" fmla="*/ 23919317 h 2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88" h="289">
                    <a:moveTo>
                      <a:pt x="0" y="145"/>
                    </a:moveTo>
                    <a:lnTo>
                      <a:pt x="1" y="130"/>
                    </a:lnTo>
                    <a:lnTo>
                      <a:pt x="3" y="116"/>
                    </a:lnTo>
                    <a:lnTo>
                      <a:pt x="6" y="102"/>
                    </a:lnTo>
                    <a:lnTo>
                      <a:pt x="12" y="89"/>
                    </a:lnTo>
                    <a:lnTo>
                      <a:pt x="18" y="76"/>
                    </a:lnTo>
                    <a:lnTo>
                      <a:pt x="25" y="64"/>
                    </a:lnTo>
                    <a:lnTo>
                      <a:pt x="33" y="53"/>
                    </a:lnTo>
                    <a:lnTo>
                      <a:pt x="41" y="43"/>
                    </a:lnTo>
                    <a:lnTo>
                      <a:pt x="52" y="33"/>
                    </a:lnTo>
                    <a:lnTo>
                      <a:pt x="64" y="25"/>
                    </a:lnTo>
                    <a:lnTo>
                      <a:pt x="76" y="18"/>
                    </a:lnTo>
                    <a:lnTo>
                      <a:pt x="87" y="12"/>
                    </a:lnTo>
                    <a:lnTo>
                      <a:pt x="101" y="7"/>
                    </a:lnTo>
                    <a:lnTo>
                      <a:pt x="114" y="3"/>
                    </a:lnTo>
                    <a:lnTo>
                      <a:pt x="129" y="1"/>
                    </a:lnTo>
                    <a:lnTo>
                      <a:pt x="144" y="0"/>
                    </a:lnTo>
                    <a:lnTo>
                      <a:pt x="159" y="1"/>
                    </a:lnTo>
                    <a:lnTo>
                      <a:pt x="173" y="3"/>
                    </a:lnTo>
                    <a:lnTo>
                      <a:pt x="187" y="7"/>
                    </a:lnTo>
                    <a:lnTo>
                      <a:pt x="200" y="12"/>
                    </a:lnTo>
                    <a:lnTo>
                      <a:pt x="212" y="18"/>
                    </a:lnTo>
                    <a:lnTo>
                      <a:pt x="224" y="25"/>
                    </a:lnTo>
                    <a:lnTo>
                      <a:pt x="236" y="33"/>
                    </a:lnTo>
                    <a:lnTo>
                      <a:pt x="246" y="43"/>
                    </a:lnTo>
                    <a:lnTo>
                      <a:pt x="255" y="53"/>
                    </a:lnTo>
                    <a:lnTo>
                      <a:pt x="264" y="64"/>
                    </a:lnTo>
                    <a:lnTo>
                      <a:pt x="271" y="76"/>
                    </a:lnTo>
                    <a:lnTo>
                      <a:pt x="277" y="89"/>
                    </a:lnTo>
                    <a:lnTo>
                      <a:pt x="282" y="102"/>
                    </a:lnTo>
                    <a:lnTo>
                      <a:pt x="285" y="116"/>
                    </a:lnTo>
                    <a:lnTo>
                      <a:pt x="288" y="130"/>
                    </a:lnTo>
                    <a:lnTo>
                      <a:pt x="288" y="145"/>
                    </a:lnTo>
                    <a:lnTo>
                      <a:pt x="288" y="160"/>
                    </a:lnTo>
                    <a:lnTo>
                      <a:pt x="285" y="173"/>
                    </a:lnTo>
                    <a:lnTo>
                      <a:pt x="282" y="188"/>
                    </a:lnTo>
                    <a:lnTo>
                      <a:pt x="277" y="202"/>
                    </a:lnTo>
                    <a:lnTo>
                      <a:pt x="271" y="213"/>
                    </a:lnTo>
                    <a:lnTo>
                      <a:pt x="264" y="225"/>
                    </a:lnTo>
                    <a:lnTo>
                      <a:pt x="255" y="237"/>
                    </a:lnTo>
                    <a:lnTo>
                      <a:pt x="246" y="247"/>
                    </a:lnTo>
                    <a:lnTo>
                      <a:pt x="236" y="256"/>
                    </a:lnTo>
                    <a:lnTo>
                      <a:pt x="224" y="264"/>
                    </a:lnTo>
                    <a:lnTo>
                      <a:pt x="212" y="271"/>
                    </a:lnTo>
                    <a:lnTo>
                      <a:pt x="200" y="277"/>
                    </a:lnTo>
                    <a:lnTo>
                      <a:pt x="187" y="283"/>
                    </a:lnTo>
                    <a:lnTo>
                      <a:pt x="173" y="286"/>
                    </a:lnTo>
                    <a:lnTo>
                      <a:pt x="159" y="288"/>
                    </a:lnTo>
                    <a:lnTo>
                      <a:pt x="144" y="289"/>
                    </a:lnTo>
                    <a:lnTo>
                      <a:pt x="129" y="288"/>
                    </a:lnTo>
                    <a:lnTo>
                      <a:pt x="114" y="286"/>
                    </a:lnTo>
                    <a:lnTo>
                      <a:pt x="101" y="283"/>
                    </a:lnTo>
                    <a:lnTo>
                      <a:pt x="87" y="277"/>
                    </a:lnTo>
                    <a:lnTo>
                      <a:pt x="76" y="271"/>
                    </a:lnTo>
                    <a:lnTo>
                      <a:pt x="64" y="264"/>
                    </a:lnTo>
                    <a:lnTo>
                      <a:pt x="52" y="256"/>
                    </a:lnTo>
                    <a:lnTo>
                      <a:pt x="41" y="247"/>
                    </a:lnTo>
                    <a:lnTo>
                      <a:pt x="33" y="237"/>
                    </a:lnTo>
                    <a:lnTo>
                      <a:pt x="25" y="225"/>
                    </a:lnTo>
                    <a:lnTo>
                      <a:pt x="18" y="213"/>
                    </a:lnTo>
                    <a:lnTo>
                      <a:pt x="12" y="202"/>
                    </a:lnTo>
                    <a:lnTo>
                      <a:pt x="6" y="188"/>
                    </a:lnTo>
                    <a:lnTo>
                      <a:pt x="3" y="173"/>
                    </a:lnTo>
                    <a:lnTo>
                      <a:pt x="1" y="16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AA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3" name="Freeform 205"/>
              <p:cNvSpPr>
                <a:spLocks noChangeAspect="1"/>
              </p:cNvSpPr>
              <p:nvPr/>
            </p:nvSpPr>
            <p:spPr bwMode="auto">
              <a:xfrm rot="5400000">
                <a:off x="1840" y="1160"/>
                <a:ext cx="530" cy="528"/>
              </a:xfrm>
              <a:custGeom>
                <a:avLst/>
                <a:gdLst>
                  <a:gd name="T0" fmla="*/ 156208 w 283"/>
                  <a:gd name="T1" fmla="*/ 18884349 h 282"/>
                  <a:gd name="T2" fmla="*/ 1026058 w 283"/>
                  <a:gd name="T3" fmla="*/ 14933008 h 282"/>
                  <a:gd name="T4" fmla="*/ 2747393 w 283"/>
                  <a:gd name="T5" fmla="*/ 11115265 h 282"/>
                  <a:gd name="T6" fmla="*/ 4804789 w 283"/>
                  <a:gd name="T7" fmla="*/ 7585881 h 282"/>
                  <a:gd name="T8" fmla="*/ 7816777 w 283"/>
                  <a:gd name="T9" fmla="*/ 4944836 h 282"/>
                  <a:gd name="T10" fmla="*/ 11152803 w 283"/>
                  <a:gd name="T11" fmla="*/ 2557771 h 282"/>
                  <a:gd name="T12" fmla="*/ 14847274 w 283"/>
                  <a:gd name="T13" fmla="*/ 893385 h 282"/>
                  <a:gd name="T14" fmla="*/ 19121490 w 283"/>
                  <a:gd name="T15" fmla="*/ 0 h 282"/>
                  <a:gd name="T16" fmla="*/ 23451367 w 283"/>
                  <a:gd name="T17" fmla="*/ 0 h 282"/>
                  <a:gd name="T18" fmla="*/ 27709745 w 283"/>
                  <a:gd name="T19" fmla="*/ 893385 h 282"/>
                  <a:gd name="T20" fmla="*/ 31397436 w 283"/>
                  <a:gd name="T21" fmla="*/ 2557771 h 282"/>
                  <a:gd name="T22" fmla="*/ 34786975 w 283"/>
                  <a:gd name="T23" fmla="*/ 4944836 h 282"/>
                  <a:gd name="T24" fmla="*/ 37574728 w 283"/>
                  <a:gd name="T25" fmla="*/ 7585881 h 282"/>
                  <a:gd name="T26" fmla="*/ 40140477 w 283"/>
                  <a:gd name="T27" fmla="*/ 11115265 h 282"/>
                  <a:gd name="T28" fmla="*/ 41668986 w 283"/>
                  <a:gd name="T29" fmla="*/ 14933008 h 282"/>
                  <a:gd name="T30" fmla="*/ 42407939 w 283"/>
                  <a:gd name="T31" fmla="*/ 18884349 h 282"/>
                  <a:gd name="T32" fmla="*/ 42407939 w 283"/>
                  <a:gd name="T33" fmla="*/ 23354771 h 282"/>
                  <a:gd name="T34" fmla="*/ 41668986 w 283"/>
                  <a:gd name="T35" fmla="*/ 27429244 h 282"/>
                  <a:gd name="T36" fmla="*/ 40140477 w 283"/>
                  <a:gd name="T37" fmla="*/ 31270613 h 282"/>
                  <a:gd name="T38" fmla="*/ 37574728 w 283"/>
                  <a:gd name="T39" fmla="*/ 34723750 h 282"/>
                  <a:gd name="T40" fmla="*/ 34786975 w 283"/>
                  <a:gd name="T41" fmla="*/ 37596601 h 282"/>
                  <a:gd name="T42" fmla="*/ 31397436 w 283"/>
                  <a:gd name="T43" fmla="*/ 39802919 h 282"/>
                  <a:gd name="T44" fmla="*/ 27709745 w 283"/>
                  <a:gd name="T45" fmla="*/ 41338975 h 282"/>
                  <a:gd name="T46" fmla="*/ 23451367 w 283"/>
                  <a:gd name="T47" fmla="*/ 42249543 h 282"/>
                  <a:gd name="T48" fmla="*/ 19121490 w 283"/>
                  <a:gd name="T49" fmla="*/ 42249543 h 282"/>
                  <a:gd name="T50" fmla="*/ 14847274 w 283"/>
                  <a:gd name="T51" fmla="*/ 41338975 h 282"/>
                  <a:gd name="T52" fmla="*/ 11152803 w 283"/>
                  <a:gd name="T53" fmla="*/ 39802919 h 282"/>
                  <a:gd name="T54" fmla="*/ 7816777 w 283"/>
                  <a:gd name="T55" fmla="*/ 37596601 h 282"/>
                  <a:gd name="T56" fmla="*/ 4804789 w 283"/>
                  <a:gd name="T57" fmla="*/ 34723750 h 282"/>
                  <a:gd name="T58" fmla="*/ 2747393 w 283"/>
                  <a:gd name="T59" fmla="*/ 31270613 h 282"/>
                  <a:gd name="T60" fmla="*/ 1026058 w 283"/>
                  <a:gd name="T61" fmla="*/ 27429244 h 282"/>
                  <a:gd name="T62" fmla="*/ 156208 w 283"/>
                  <a:gd name="T63" fmla="*/ 23354771 h 2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83" h="282">
                    <a:moveTo>
                      <a:pt x="0" y="141"/>
                    </a:moveTo>
                    <a:lnTo>
                      <a:pt x="1" y="126"/>
                    </a:lnTo>
                    <a:lnTo>
                      <a:pt x="3" y="113"/>
                    </a:lnTo>
                    <a:lnTo>
                      <a:pt x="7" y="100"/>
                    </a:lnTo>
                    <a:lnTo>
                      <a:pt x="12" y="86"/>
                    </a:lnTo>
                    <a:lnTo>
                      <a:pt x="18" y="74"/>
                    </a:lnTo>
                    <a:lnTo>
                      <a:pt x="25" y="63"/>
                    </a:lnTo>
                    <a:lnTo>
                      <a:pt x="32" y="51"/>
                    </a:lnTo>
                    <a:lnTo>
                      <a:pt x="41" y="42"/>
                    </a:lnTo>
                    <a:lnTo>
                      <a:pt x="52" y="33"/>
                    </a:lnTo>
                    <a:lnTo>
                      <a:pt x="62" y="24"/>
                    </a:lnTo>
                    <a:lnTo>
                      <a:pt x="74" y="17"/>
                    </a:lnTo>
                    <a:lnTo>
                      <a:pt x="87" y="11"/>
                    </a:lnTo>
                    <a:lnTo>
                      <a:pt x="99" y="6"/>
                    </a:lnTo>
                    <a:lnTo>
                      <a:pt x="113" y="3"/>
                    </a:lnTo>
                    <a:lnTo>
                      <a:pt x="127" y="0"/>
                    </a:lnTo>
                    <a:lnTo>
                      <a:pt x="142" y="0"/>
                    </a:lnTo>
                    <a:lnTo>
                      <a:pt x="156" y="0"/>
                    </a:lnTo>
                    <a:lnTo>
                      <a:pt x="170" y="3"/>
                    </a:lnTo>
                    <a:lnTo>
                      <a:pt x="184" y="6"/>
                    </a:lnTo>
                    <a:lnTo>
                      <a:pt x="197" y="11"/>
                    </a:lnTo>
                    <a:lnTo>
                      <a:pt x="209" y="17"/>
                    </a:lnTo>
                    <a:lnTo>
                      <a:pt x="221" y="24"/>
                    </a:lnTo>
                    <a:lnTo>
                      <a:pt x="231" y="33"/>
                    </a:lnTo>
                    <a:lnTo>
                      <a:pt x="242" y="42"/>
                    </a:lnTo>
                    <a:lnTo>
                      <a:pt x="250" y="51"/>
                    </a:lnTo>
                    <a:lnTo>
                      <a:pt x="259" y="63"/>
                    </a:lnTo>
                    <a:lnTo>
                      <a:pt x="267" y="74"/>
                    </a:lnTo>
                    <a:lnTo>
                      <a:pt x="273" y="86"/>
                    </a:lnTo>
                    <a:lnTo>
                      <a:pt x="277" y="100"/>
                    </a:lnTo>
                    <a:lnTo>
                      <a:pt x="280" y="113"/>
                    </a:lnTo>
                    <a:lnTo>
                      <a:pt x="282" y="126"/>
                    </a:lnTo>
                    <a:lnTo>
                      <a:pt x="283" y="141"/>
                    </a:lnTo>
                    <a:lnTo>
                      <a:pt x="282" y="156"/>
                    </a:lnTo>
                    <a:lnTo>
                      <a:pt x="280" y="169"/>
                    </a:lnTo>
                    <a:lnTo>
                      <a:pt x="277" y="183"/>
                    </a:lnTo>
                    <a:lnTo>
                      <a:pt x="273" y="196"/>
                    </a:lnTo>
                    <a:lnTo>
                      <a:pt x="267" y="209"/>
                    </a:lnTo>
                    <a:lnTo>
                      <a:pt x="259" y="220"/>
                    </a:lnTo>
                    <a:lnTo>
                      <a:pt x="250" y="232"/>
                    </a:lnTo>
                    <a:lnTo>
                      <a:pt x="242" y="241"/>
                    </a:lnTo>
                    <a:lnTo>
                      <a:pt x="231" y="251"/>
                    </a:lnTo>
                    <a:lnTo>
                      <a:pt x="221" y="258"/>
                    </a:lnTo>
                    <a:lnTo>
                      <a:pt x="209" y="266"/>
                    </a:lnTo>
                    <a:lnTo>
                      <a:pt x="197" y="272"/>
                    </a:lnTo>
                    <a:lnTo>
                      <a:pt x="184" y="276"/>
                    </a:lnTo>
                    <a:lnTo>
                      <a:pt x="170" y="279"/>
                    </a:lnTo>
                    <a:lnTo>
                      <a:pt x="156" y="282"/>
                    </a:lnTo>
                    <a:lnTo>
                      <a:pt x="142" y="282"/>
                    </a:lnTo>
                    <a:lnTo>
                      <a:pt x="127" y="282"/>
                    </a:lnTo>
                    <a:lnTo>
                      <a:pt x="113" y="279"/>
                    </a:lnTo>
                    <a:lnTo>
                      <a:pt x="99" y="276"/>
                    </a:lnTo>
                    <a:lnTo>
                      <a:pt x="87" y="272"/>
                    </a:lnTo>
                    <a:lnTo>
                      <a:pt x="74" y="266"/>
                    </a:lnTo>
                    <a:lnTo>
                      <a:pt x="62" y="258"/>
                    </a:lnTo>
                    <a:lnTo>
                      <a:pt x="52" y="251"/>
                    </a:lnTo>
                    <a:lnTo>
                      <a:pt x="41" y="241"/>
                    </a:lnTo>
                    <a:lnTo>
                      <a:pt x="32" y="232"/>
                    </a:lnTo>
                    <a:lnTo>
                      <a:pt x="25" y="220"/>
                    </a:lnTo>
                    <a:lnTo>
                      <a:pt x="18" y="209"/>
                    </a:lnTo>
                    <a:lnTo>
                      <a:pt x="12" y="196"/>
                    </a:lnTo>
                    <a:lnTo>
                      <a:pt x="7" y="183"/>
                    </a:lnTo>
                    <a:lnTo>
                      <a:pt x="3" y="169"/>
                    </a:lnTo>
                    <a:lnTo>
                      <a:pt x="1" y="156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AD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4" name="Freeform 206"/>
              <p:cNvSpPr>
                <a:spLocks noChangeAspect="1"/>
              </p:cNvSpPr>
              <p:nvPr/>
            </p:nvSpPr>
            <p:spPr bwMode="auto">
              <a:xfrm rot="5400000">
                <a:off x="1836" y="1177"/>
                <a:ext cx="519" cy="521"/>
              </a:xfrm>
              <a:custGeom>
                <a:avLst/>
                <a:gdLst>
                  <a:gd name="T0" fmla="*/ 156789 w 277"/>
                  <a:gd name="T1" fmla="*/ 19053648 h 278"/>
                  <a:gd name="T2" fmla="*/ 1031283 w 277"/>
                  <a:gd name="T3" fmla="*/ 14987851 h 278"/>
                  <a:gd name="T4" fmla="*/ 2774257 w 277"/>
                  <a:gd name="T5" fmla="*/ 11156726 h 278"/>
                  <a:gd name="T6" fmla="*/ 4837067 w 277"/>
                  <a:gd name="T7" fmla="*/ 7807206 h 278"/>
                  <a:gd name="T8" fmla="*/ 7610294 w 277"/>
                  <a:gd name="T9" fmla="*/ 4721079 h 278"/>
                  <a:gd name="T10" fmla="*/ 10935248 w 277"/>
                  <a:gd name="T11" fmla="*/ 2596402 h 278"/>
                  <a:gd name="T12" fmla="*/ 14897181 w 277"/>
                  <a:gd name="T13" fmla="*/ 904409 h 278"/>
                  <a:gd name="T14" fmla="*/ 18802148 w 277"/>
                  <a:gd name="T15" fmla="*/ 294586 h 278"/>
                  <a:gd name="T16" fmla="*/ 23254689 w 277"/>
                  <a:gd name="T17" fmla="*/ 294586 h 278"/>
                  <a:gd name="T18" fmla="*/ 27453586 w 277"/>
                  <a:gd name="T19" fmla="*/ 904409 h 278"/>
                  <a:gd name="T20" fmla="*/ 30949821 w 277"/>
                  <a:gd name="T21" fmla="*/ 2596402 h 278"/>
                  <a:gd name="T22" fmla="*/ 34401587 w 277"/>
                  <a:gd name="T23" fmla="*/ 4721079 h 278"/>
                  <a:gd name="T24" fmla="*/ 37343526 w 277"/>
                  <a:gd name="T25" fmla="*/ 7807206 h 278"/>
                  <a:gd name="T26" fmla="*/ 39583911 w 277"/>
                  <a:gd name="T27" fmla="*/ 11156726 h 278"/>
                  <a:gd name="T28" fmla="*/ 41161603 w 277"/>
                  <a:gd name="T29" fmla="*/ 14987851 h 278"/>
                  <a:gd name="T30" fmla="*/ 42007860 w 277"/>
                  <a:gd name="T31" fmla="*/ 19053648 h 278"/>
                  <a:gd name="T32" fmla="*/ 42007860 w 277"/>
                  <a:gd name="T33" fmla="*/ 23339507 h 278"/>
                  <a:gd name="T34" fmla="*/ 41161603 w 277"/>
                  <a:gd name="T35" fmla="*/ 27420886 h 278"/>
                  <a:gd name="T36" fmla="*/ 39583911 w 277"/>
                  <a:gd name="T37" fmla="*/ 31237016 h 278"/>
                  <a:gd name="T38" fmla="*/ 37343526 w 277"/>
                  <a:gd name="T39" fmla="*/ 34548604 h 278"/>
                  <a:gd name="T40" fmla="*/ 34401587 w 277"/>
                  <a:gd name="T41" fmla="*/ 37488158 h 278"/>
                  <a:gd name="T42" fmla="*/ 30949821 w 277"/>
                  <a:gd name="T43" fmla="*/ 39764986 h 278"/>
                  <a:gd name="T44" fmla="*/ 27453586 w 277"/>
                  <a:gd name="T45" fmla="*/ 41491870 h 278"/>
                  <a:gd name="T46" fmla="*/ 23254689 w 277"/>
                  <a:gd name="T47" fmla="*/ 42051389 h 278"/>
                  <a:gd name="T48" fmla="*/ 18802148 w 277"/>
                  <a:gd name="T49" fmla="*/ 42051389 h 278"/>
                  <a:gd name="T50" fmla="*/ 14897181 w 277"/>
                  <a:gd name="T51" fmla="*/ 41491870 h 278"/>
                  <a:gd name="T52" fmla="*/ 10935248 w 277"/>
                  <a:gd name="T53" fmla="*/ 39764986 h 278"/>
                  <a:gd name="T54" fmla="*/ 7610294 w 277"/>
                  <a:gd name="T55" fmla="*/ 37488158 h 278"/>
                  <a:gd name="T56" fmla="*/ 4837067 w 277"/>
                  <a:gd name="T57" fmla="*/ 34548604 h 278"/>
                  <a:gd name="T58" fmla="*/ 2774257 w 277"/>
                  <a:gd name="T59" fmla="*/ 31237016 h 278"/>
                  <a:gd name="T60" fmla="*/ 1031283 w 277"/>
                  <a:gd name="T61" fmla="*/ 27420886 h 278"/>
                  <a:gd name="T62" fmla="*/ 156789 w 277"/>
                  <a:gd name="T63" fmla="*/ 23339507 h 2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7" h="278">
                    <a:moveTo>
                      <a:pt x="0" y="140"/>
                    </a:moveTo>
                    <a:lnTo>
                      <a:pt x="1" y="125"/>
                    </a:lnTo>
                    <a:lnTo>
                      <a:pt x="3" y="112"/>
                    </a:lnTo>
                    <a:lnTo>
                      <a:pt x="7" y="98"/>
                    </a:lnTo>
                    <a:lnTo>
                      <a:pt x="12" y="85"/>
                    </a:lnTo>
                    <a:lnTo>
                      <a:pt x="18" y="73"/>
                    </a:lnTo>
                    <a:lnTo>
                      <a:pt x="24" y="61"/>
                    </a:lnTo>
                    <a:lnTo>
                      <a:pt x="32" y="51"/>
                    </a:lnTo>
                    <a:lnTo>
                      <a:pt x="41" y="40"/>
                    </a:lnTo>
                    <a:lnTo>
                      <a:pt x="50" y="31"/>
                    </a:lnTo>
                    <a:lnTo>
                      <a:pt x="62" y="24"/>
                    </a:lnTo>
                    <a:lnTo>
                      <a:pt x="72" y="17"/>
                    </a:lnTo>
                    <a:lnTo>
                      <a:pt x="86" y="11"/>
                    </a:lnTo>
                    <a:lnTo>
                      <a:pt x="98" y="6"/>
                    </a:lnTo>
                    <a:lnTo>
                      <a:pt x="111" y="3"/>
                    </a:lnTo>
                    <a:lnTo>
                      <a:pt x="124" y="2"/>
                    </a:lnTo>
                    <a:lnTo>
                      <a:pt x="139" y="0"/>
                    </a:lnTo>
                    <a:lnTo>
                      <a:pt x="153" y="2"/>
                    </a:lnTo>
                    <a:lnTo>
                      <a:pt x="167" y="3"/>
                    </a:lnTo>
                    <a:lnTo>
                      <a:pt x="181" y="6"/>
                    </a:lnTo>
                    <a:lnTo>
                      <a:pt x="193" y="11"/>
                    </a:lnTo>
                    <a:lnTo>
                      <a:pt x="204" y="17"/>
                    </a:lnTo>
                    <a:lnTo>
                      <a:pt x="216" y="24"/>
                    </a:lnTo>
                    <a:lnTo>
                      <a:pt x="227" y="31"/>
                    </a:lnTo>
                    <a:lnTo>
                      <a:pt x="237" y="40"/>
                    </a:lnTo>
                    <a:lnTo>
                      <a:pt x="246" y="51"/>
                    </a:lnTo>
                    <a:lnTo>
                      <a:pt x="253" y="61"/>
                    </a:lnTo>
                    <a:lnTo>
                      <a:pt x="261" y="73"/>
                    </a:lnTo>
                    <a:lnTo>
                      <a:pt x="267" y="85"/>
                    </a:lnTo>
                    <a:lnTo>
                      <a:pt x="271" y="98"/>
                    </a:lnTo>
                    <a:lnTo>
                      <a:pt x="274" y="112"/>
                    </a:lnTo>
                    <a:lnTo>
                      <a:pt x="277" y="125"/>
                    </a:lnTo>
                    <a:lnTo>
                      <a:pt x="277" y="140"/>
                    </a:lnTo>
                    <a:lnTo>
                      <a:pt x="277" y="153"/>
                    </a:lnTo>
                    <a:lnTo>
                      <a:pt x="274" y="166"/>
                    </a:lnTo>
                    <a:lnTo>
                      <a:pt x="271" y="180"/>
                    </a:lnTo>
                    <a:lnTo>
                      <a:pt x="267" y="193"/>
                    </a:lnTo>
                    <a:lnTo>
                      <a:pt x="261" y="205"/>
                    </a:lnTo>
                    <a:lnTo>
                      <a:pt x="253" y="217"/>
                    </a:lnTo>
                    <a:lnTo>
                      <a:pt x="246" y="227"/>
                    </a:lnTo>
                    <a:lnTo>
                      <a:pt x="237" y="238"/>
                    </a:lnTo>
                    <a:lnTo>
                      <a:pt x="227" y="246"/>
                    </a:lnTo>
                    <a:lnTo>
                      <a:pt x="216" y="254"/>
                    </a:lnTo>
                    <a:lnTo>
                      <a:pt x="204" y="261"/>
                    </a:lnTo>
                    <a:lnTo>
                      <a:pt x="193" y="267"/>
                    </a:lnTo>
                    <a:lnTo>
                      <a:pt x="181" y="272"/>
                    </a:lnTo>
                    <a:lnTo>
                      <a:pt x="167" y="275"/>
                    </a:lnTo>
                    <a:lnTo>
                      <a:pt x="153" y="276"/>
                    </a:lnTo>
                    <a:lnTo>
                      <a:pt x="139" y="278"/>
                    </a:lnTo>
                    <a:lnTo>
                      <a:pt x="124" y="276"/>
                    </a:lnTo>
                    <a:lnTo>
                      <a:pt x="111" y="275"/>
                    </a:lnTo>
                    <a:lnTo>
                      <a:pt x="98" y="272"/>
                    </a:lnTo>
                    <a:lnTo>
                      <a:pt x="86" y="267"/>
                    </a:lnTo>
                    <a:lnTo>
                      <a:pt x="72" y="261"/>
                    </a:lnTo>
                    <a:lnTo>
                      <a:pt x="62" y="254"/>
                    </a:lnTo>
                    <a:lnTo>
                      <a:pt x="50" y="246"/>
                    </a:lnTo>
                    <a:lnTo>
                      <a:pt x="41" y="238"/>
                    </a:lnTo>
                    <a:lnTo>
                      <a:pt x="32" y="227"/>
                    </a:lnTo>
                    <a:lnTo>
                      <a:pt x="24" y="217"/>
                    </a:lnTo>
                    <a:lnTo>
                      <a:pt x="18" y="205"/>
                    </a:lnTo>
                    <a:lnTo>
                      <a:pt x="12" y="193"/>
                    </a:lnTo>
                    <a:lnTo>
                      <a:pt x="7" y="180"/>
                    </a:lnTo>
                    <a:lnTo>
                      <a:pt x="3" y="166"/>
                    </a:lnTo>
                    <a:lnTo>
                      <a:pt x="1" y="153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AF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5" name="Freeform 207"/>
              <p:cNvSpPr>
                <a:spLocks noChangeAspect="1"/>
              </p:cNvSpPr>
              <p:nvPr/>
            </p:nvSpPr>
            <p:spPr bwMode="auto">
              <a:xfrm rot="5400000">
                <a:off x="1840" y="1185"/>
                <a:ext cx="509" cy="511"/>
              </a:xfrm>
              <a:custGeom>
                <a:avLst/>
                <a:gdLst>
                  <a:gd name="T0" fmla="*/ 0 w 272"/>
                  <a:gd name="T1" fmla="*/ 18325194 h 273"/>
                  <a:gd name="T2" fmla="*/ 882995 w 272"/>
                  <a:gd name="T3" fmla="*/ 14483009 h 273"/>
                  <a:gd name="T4" fmla="*/ 2535525 w 272"/>
                  <a:gd name="T5" fmla="*/ 10576790 h 273"/>
                  <a:gd name="T6" fmla="*/ 4617942 w 272"/>
                  <a:gd name="T7" fmla="*/ 7557538 h 273"/>
                  <a:gd name="T8" fmla="*/ 7284608 w 272"/>
                  <a:gd name="T9" fmla="*/ 4631545 h 273"/>
                  <a:gd name="T10" fmla="*/ 10539659 w 272"/>
                  <a:gd name="T11" fmla="*/ 2548394 h 273"/>
                  <a:gd name="T12" fmla="*/ 14091139 w 272"/>
                  <a:gd name="T13" fmla="*/ 886478 h 273"/>
                  <a:gd name="T14" fmla="*/ 18068476 w 272"/>
                  <a:gd name="T15" fmla="*/ 290226 h 273"/>
                  <a:gd name="T16" fmla="*/ 22247696 w 272"/>
                  <a:gd name="T17" fmla="*/ 290226 h 273"/>
                  <a:gd name="T18" fmla="*/ 25895031 w 272"/>
                  <a:gd name="T19" fmla="*/ 886478 h 273"/>
                  <a:gd name="T20" fmla="*/ 29621712 w 272"/>
                  <a:gd name="T21" fmla="*/ 2548394 h 273"/>
                  <a:gd name="T22" fmla="*/ 33011648 w 272"/>
                  <a:gd name="T23" fmla="*/ 4631545 h 273"/>
                  <a:gd name="T24" fmla="*/ 35709020 w 272"/>
                  <a:gd name="T25" fmla="*/ 7557538 h 273"/>
                  <a:gd name="T26" fmla="*/ 37791165 w 272"/>
                  <a:gd name="T27" fmla="*/ 10576790 h 273"/>
                  <a:gd name="T28" fmla="*/ 39444175 w 272"/>
                  <a:gd name="T29" fmla="*/ 14483009 h 273"/>
                  <a:gd name="T30" fmla="*/ 39985814 w 272"/>
                  <a:gd name="T31" fmla="*/ 18325194 h 273"/>
                  <a:gd name="T32" fmla="*/ 39985814 w 272"/>
                  <a:gd name="T33" fmla="*/ 22369839 h 273"/>
                  <a:gd name="T34" fmla="*/ 39444175 w 272"/>
                  <a:gd name="T35" fmla="*/ 26357736 h 273"/>
                  <a:gd name="T36" fmla="*/ 37791165 w 272"/>
                  <a:gd name="T37" fmla="*/ 30083351 h 273"/>
                  <a:gd name="T38" fmla="*/ 35709020 w 272"/>
                  <a:gd name="T39" fmla="*/ 33200570 h 273"/>
                  <a:gd name="T40" fmla="*/ 33011648 w 272"/>
                  <a:gd name="T41" fmla="*/ 36039007 h 273"/>
                  <a:gd name="T42" fmla="*/ 29621712 w 272"/>
                  <a:gd name="T43" fmla="*/ 37970319 h 273"/>
                  <a:gd name="T44" fmla="*/ 25895031 w 272"/>
                  <a:gd name="T45" fmla="*/ 39777344 h 273"/>
                  <a:gd name="T46" fmla="*/ 22247696 w 272"/>
                  <a:gd name="T47" fmla="*/ 40504926 h 273"/>
                  <a:gd name="T48" fmla="*/ 18068476 w 272"/>
                  <a:gd name="T49" fmla="*/ 40504926 h 273"/>
                  <a:gd name="T50" fmla="*/ 14091139 w 272"/>
                  <a:gd name="T51" fmla="*/ 39777344 h 273"/>
                  <a:gd name="T52" fmla="*/ 10539659 w 272"/>
                  <a:gd name="T53" fmla="*/ 37970319 h 273"/>
                  <a:gd name="T54" fmla="*/ 7284608 w 272"/>
                  <a:gd name="T55" fmla="*/ 36039007 h 273"/>
                  <a:gd name="T56" fmla="*/ 4617942 w 272"/>
                  <a:gd name="T57" fmla="*/ 33200570 h 273"/>
                  <a:gd name="T58" fmla="*/ 2535525 w 272"/>
                  <a:gd name="T59" fmla="*/ 30083351 h 273"/>
                  <a:gd name="T60" fmla="*/ 882995 w 272"/>
                  <a:gd name="T61" fmla="*/ 26357736 h 273"/>
                  <a:gd name="T62" fmla="*/ 0 w 272"/>
                  <a:gd name="T63" fmla="*/ 22369839 h 27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2" h="273">
                    <a:moveTo>
                      <a:pt x="0" y="137"/>
                    </a:moveTo>
                    <a:lnTo>
                      <a:pt x="0" y="123"/>
                    </a:lnTo>
                    <a:lnTo>
                      <a:pt x="3" y="109"/>
                    </a:lnTo>
                    <a:lnTo>
                      <a:pt x="6" y="97"/>
                    </a:lnTo>
                    <a:lnTo>
                      <a:pt x="11" y="83"/>
                    </a:lnTo>
                    <a:lnTo>
                      <a:pt x="17" y="71"/>
                    </a:lnTo>
                    <a:lnTo>
                      <a:pt x="23" y="61"/>
                    </a:lnTo>
                    <a:lnTo>
                      <a:pt x="31" y="51"/>
                    </a:lnTo>
                    <a:lnTo>
                      <a:pt x="40" y="40"/>
                    </a:lnTo>
                    <a:lnTo>
                      <a:pt x="49" y="31"/>
                    </a:lnTo>
                    <a:lnTo>
                      <a:pt x="60" y="24"/>
                    </a:lnTo>
                    <a:lnTo>
                      <a:pt x="71" y="17"/>
                    </a:lnTo>
                    <a:lnTo>
                      <a:pt x="83" y="11"/>
                    </a:lnTo>
                    <a:lnTo>
                      <a:pt x="95" y="6"/>
                    </a:lnTo>
                    <a:lnTo>
                      <a:pt x="109" y="3"/>
                    </a:lnTo>
                    <a:lnTo>
                      <a:pt x="122" y="2"/>
                    </a:lnTo>
                    <a:lnTo>
                      <a:pt x="135" y="0"/>
                    </a:lnTo>
                    <a:lnTo>
                      <a:pt x="150" y="2"/>
                    </a:lnTo>
                    <a:lnTo>
                      <a:pt x="163" y="3"/>
                    </a:lnTo>
                    <a:lnTo>
                      <a:pt x="175" y="6"/>
                    </a:lnTo>
                    <a:lnTo>
                      <a:pt x="189" y="11"/>
                    </a:lnTo>
                    <a:lnTo>
                      <a:pt x="200" y="17"/>
                    </a:lnTo>
                    <a:lnTo>
                      <a:pt x="211" y="24"/>
                    </a:lnTo>
                    <a:lnTo>
                      <a:pt x="223" y="31"/>
                    </a:lnTo>
                    <a:lnTo>
                      <a:pt x="232" y="40"/>
                    </a:lnTo>
                    <a:lnTo>
                      <a:pt x="241" y="51"/>
                    </a:lnTo>
                    <a:lnTo>
                      <a:pt x="248" y="61"/>
                    </a:lnTo>
                    <a:lnTo>
                      <a:pt x="255" y="71"/>
                    </a:lnTo>
                    <a:lnTo>
                      <a:pt x="261" y="83"/>
                    </a:lnTo>
                    <a:lnTo>
                      <a:pt x="266" y="97"/>
                    </a:lnTo>
                    <a:lnTo>
                      <a:pt x="269" y="109"/>
                    </a:lnTo>
                    <a:lnTo>
                      <a:pt x="270" y="123"/>
                    </a:lnTo>
                    <a:lnTo>
                      <a:pt x="272" y="137"/>
                    </a:lnTo>
                    <a:lnTo>
                      <a:pt x="270" y="150"/>
                    </a:lnTo>
                    <a:lnTo>
                      <a:pt x="269" y="163"/>
                    </a:lnTo>
                    <a:lnTo>
                      <a:pt x="266" y="177"/>
                    </a:lnTo>
                    <a:lnTo>
                      <a:pt x="261" y="190"/>
                    </a:lnTo>
                    <a:lnTo>
                      <a:pt x="255" y="202"/>
                    </a:lnTo>
                    <a:lnTo>
                      <a:pt x="248" y="212"/>
                    </a:lnTo>
                    <a:lnTo>
                      <a:pt x="241" y="223"/>
                    </a:lnTo>
                    <a:lnTo>
                      <a:pt x="232" y="233"/>
                    </a:lnTo>
                    <a:lnTo>
                      <a:pt x="223" y="242"/>
                    </a:lnTo>
                    <a:lnTo>
                      <a:pt x="211" y="249"/>
                    </a:lnTo>
                    <a:lnTo>
                      <a:pt x="200" y="255"/>
                    </a:lnTo>
                    <a:lnTo>
                      <a:pt x="189" y="261"/>
                    </a:lnTo>
                    <a:lnTo>
                      <a:pt x="175" y="267"/>
                    </a:lnTo>
                    <a:lnTo>
                      <a:pt x="163" y="270"/>
                    </a:lnTo>
                    <a:lnTo>
                      <a:pt x="150" y="272"/>
                    </a:lnTo>
                    <a:lnTo>
                      <a:pt x="135" y="273"/>
                    </a:lnTo>
                    <a:lnTo>
                      <a:pt x="122" y="272"/>
                    </a:lnTo>
                    <a:lnTo>
                      <a:pt x="109" y="270"/>
                    </a:lnTo>
                    <a:lnTo>
                      <a:pt x="95" y="267"/>
                    </a:lnTo>
                    <a:lnTo>
                      <a:pt x="83" y="261"/>
                    </a:lnTo>
                    <a:lnTo>
                      <a:pt x="71" y="255"/>
                    </a:lnTo>
                    <a:lnTo>
                      <a:pt x="60" y="249"/>
                    </a:lnTo>
                    <a:lnTo>
                      <a:pt x="49" y="242"/>
                    </a:lnTo>
                    <a:lnTo>
                      <a:pt x="40" y="233"/>
                    </a:lnTo>
                    <a:lnTo>
                      <a:pt x="31" y="223"/>
                    </a:lnTo>
                    <a:lnTo>
                      <a:pt x="23" y="212"/>
                    </a:lnTo>
                    <a:lnTo>
                      <a:pt x="17" y="202"/>
                    </a:lnTo>
                    <a:lnTo>
                      <a:pt x="11" y="190"/>
                    </a:lnTo>
                    <a:lnTo>
                      <a:pt x="6" y="177"/>
                    </a:lnTo>
                    <a:lnTo>
                      <a:pt x="3" y="163"/>
                    </a:lnTo>
                    <a:lnTo>
                      <a:pt x="0" y="15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6" name="Freeform 208"/>
              <p:cNvSpPr>
                <a:spLocks noChangeAspect="1"/>
              </p:cNvSpPr>
              <p:nvPr/>
            </p:nvSpPr>
            <p:spPr bwMode="auto">
              <a:xfrm rot="5400000">
                <a:off x="1855" y="1186"/>
                <a:ext cx="499" cy="496"/>
              </a:xfrm>
              <a:custGeom>
                <a:avLst/>
                <a:gdLst>
                  <a:gd name="T0" fmla="*/ 0 w 266"/>
                  <a:gd name="T1" fmla="*/ 17590769 h 265"/>
                  <a:gd name="T2" fmla="*/ 915455 w 266"/>
                  <a:gd name="T3" fmla="*/ 13839703 h 265"/>
                  <a:gd name="T4" fmla="*/ 2660906 w 266"/>
                  <a:gd name="T5" fmla="*/ 10231838 h 265"/>
                  <a:gd name="T6" fmla="*/ 4638635 w 266"/>
                  <a:gd name="T7" fmla="*/ 7311291 h 265"/>
                  <a:gd name="T8" fmla="*/ 7647539 w 266"/>
                  <a:gd name="T9" fmla="*/ 4294215 h 265"/>
                  <a:gd name="T10" fmla="*/ 10849329 w 266"/>
                  <a:gd name="T11" fmla="*/ 2390385 h 265"/>
                  <a:gd name="T12" fmla="*/ 14559137 w 266"/>
                  <a:gd name="T13" fmla="*/ 886084 h 265"/>
                  <a:gd name="T14" fmla="*/ 18451152 w 266"/>
                  <a:gd name="T15" fmla="*/ 0 h 265"/>
                  <a:gd name="T16" fmla="*/ 22861906 w 266"/>
                  <a:gd name="T17" fmla="*/ 0 h 265"/>
                  <a:gd name="T18" fmla="*/ 26745961 w 266"/>
                  <a:gd name="T19" fmla="*/ 886084 h 265"/>
                  <a:gd name="T20" fmla="*/ 30432459 w 266"/>
                  <a:gd name="T21" fmla="*/ 2390385 h 265"/>
                  <a:gd name="T22" fmla="*/ 33843643 w 266"/>
                  <a:gd name="T23" fmla="*/ 4294215 h 265"/>
                  <a:gd name="T24" fmla="*/ 36676866 w 266"/>
                  <a:gd name="T25" fmla="*/ 7311291 h 265"/>
                  <a:gd name="T26" fmla="*/ 38995546 w 266"/>
                  <a:gd name="T27" fmla="*/ 10231838 h 265"/>
                  <a:gd name="T28" fmla="*/ 40368639 w 266"/>
                  <a:gd name="T29" fmla="*/ 13839703 h 265"/>
                  <a:gd name="T30" fmla="*/ 41301395 w 266"/>
                  <a:gd name="T31" fmla="*/ 17590769 h 265"/>
                  <a:gd name="T32" fmla="*/ 41301395 w 266"/>
                  <a:gd name="T33" fmla="*/ 21870121 h 265"/>
                  <a:gd name="T34" fmla="*/ 40368639 w 266"/>
                  <a:gd name="T35" fmla="*/ 25613309 h 265"/>
                  <a:gd name="T36" fmla="*/ 38995546 w 266"/>
                  <a:gd name="T37" fmla="*/ 28994631 h 265"/>
                  <a:gd name="T38" fmla="*/ 36676866 w 266"/>
                  <a:gd name="T39" fmla="*/ 32094122 h 265"/>
                  <a:gd name="T40" fmla="*/ 33843643 w 266"/>
                  <a:gd name="T41" fmla="*/ 34983756 h 265"/>
                  <a:gd name="T42" fmla="*/ 30432459 w 266"/>
                  <a:gd name="T43" fmla="*/ 37028485 h 265"/>
                  <a:gd name="T44" fmla="*/ 26745961 w 266"/>
                  <a:gd name="T45" fmla="*/ 38571704 h 265"/>
                  <a:gd name="T46" fmla="*/ 22861906 w 266"/>
                  <a:gd name="T47" fmla="*/ 39405562 h 265"/>
                  <a:gd name="T48" fmla="*/ 18451152 w 266"/>
                  <a:gd name="T49" fmla="*/ 39405562 h 265"/>
                  <a:gd name="T50" fmla="*/ 14559137 w 266"/>
                  <a:gd name="T51" fmla="*/ 38571704 h 265"/>
                  <a:gd name="T52" fmla="*/ 10849329 w 266"/>
                  <a:gd name="T53" fmla="*/ 37028485 h 265"/>
                  <a:gd name="T54" fmla="*/ 7647539 w 266"/>
                  <a:gd name="T55" fmla="*/ 34983756 h 265"/>
                  <a:gd name="T56" fmla="*/ 4638635 w 266"/>
                  <a:gd name="T57" fmla="*/ 32094122 h 265"/>
                  <a:gd name="T58" fmla="*/ 2660906 w 266"/>
                  <a:gd name="T59" fmla="*/ 28994631 h 265"/>
                  <a:gd name="T60" fmla="*/ 915455 w 266"/>
                  <a:gd name="T61" fmla="*/ 25613309 h 265"/>
                  <a:gd name="T62" fmla="*/ 0 w 266"/>
                  <a:gd name="T63" fmla="*/ 21870121 h 2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6" h="265">
                    <a:moveTo>
                      <a:pt x="0" y="132"/>
                    </a:moveTo>
                    <a:lnTo>
                      <a:pt x="0" y="118"/>
                    </a:lnTo>
                    <a:lnTo>
                      <a:pt x="3" y="105"/>
                    </a:lnTo>
                    <a:lnTo>
                      <a:pt x="6" y="93"/>
                    </a:lnTo>
                    <a:lnTo>
                      <a:pt x="11" y="81"/>
                    </a:lnTo>
                    <a:lnTo>
                      <a:pt x="17" y="69"/>
                    </a:lnTo>
                    <a:lnTo>
                      <a:pt x="22" y="58"/>
                    </a:lnTo>
                    <a:lnTo>
                      <a:pt x="30" y="49"/>
                    </a:lnTo>
                    <a:lnTo>
                      <a:pt x="39" y="38"/>
                    </a:lnTo>
                    <a:lnTo>
                      <a:pt x="49" y="29"/>
                    </a:lnTo>
                    <a:lnTo>
                      <a:pt x="60" y="22"/>
                    </a:lnTo>
                    <a:lnTo>
                      <a:pt x="70" y="16"/>
                    </a:lnTo>
                    <a:lnTo>
                      <a:pt x="82" y="10"/>
                    </a:lnTo>
                    <a:lnTo>
                      <a:pt x="94" y="6"/>
                    </a:lnTo>
                    <a:lnTo>
                      <a:pt x="106" y="3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7" y="0"/>
                    </a:lnTo>
                    <a:lnTo>
                      <a:pt x="159" y="3"/>
                    </a:lnTo>
                    <a:lnTo>
                      <a:pt x="172" y="6"/>
                    </a:lnTo>
                    <a:lnTo>
                      <a:pt x="184" y="10"/>
                    </a:lnTo>
                    <a:lnTo>
                      <a:pt x="196" y="16"/>
                    </a:lnTo>
                    <a:lnTo>
                      <a:pt x="208" y="22"/>
                    </a:lnTo>
                    <a:lnTo>
                      <a:pt x="218" y="29"/>
                    </a:lnTo>
                    <a:lnTo>
                      <a:pt x="227" y="38"/>
                    </a:lnTo>
                    <a:lnTo>
                      <a:pt x="236" y="49"/>
                    </a:lnTo>
                    <a:lnTo>
                      <a:pt x="243" y="58"/>
                    </a:lnTo>
                    <a:lnTo>
                      <a:pt x="251" y="69"/>
                    </a:lnTo>
                    <a:lnTo>
                      <a:pt x="255" y="81"/>
                    </a:lnTo>
                    <a:lnTo>
                      <a:pt x="260" y="93"/>
                    </a:lnTo>
                    <a:lnTo>
                      <a:pt x="264" y="105"/>
                    </a:lnTo>
                    <a:lnTo>
                      <a:pt x="266" y="118"/>
                    </a:lnTo>
                    <a:lnTo>
                      <a:pt x="266" y="132"/>
                    </a:lnTo>
                    <a:lnTo>
                      <a:pt x="266" y="147"/>
                    </a:lnTo>
                    <a:lnTo>
                      <a:pt x="264" y="158"/>
                    </a:lnTo>
                    <a:lnTo>
                      <a:pt x="260" y="172"/>
                    </a:lnTo>
                    <a:lnTo>
                      <a:pt x="255" y="184"/>
                    </a:lnTo>
                    <a:lnTo>
                      <a:pt x="251" y="195"/>
                    </a:lnTo>
                    <a:lnTo>
                      <a:pt x="243" y="207"/>
                    </a:lnTo>
                    <a:lnTo>
                      <a:pt x="236" y="216"/>
                    </a:lnTo>
                    <a:lnTo>
                      <a:pt x="227" y="227"/>
                    </a:lnTo>
                    <a:lnTo>
                      <a:pt x="218" y="235"/>
                    </a:lnTo>
                    <a:lnTo>
                      <a:pt x="208" y="243"/>
                    </a:lnTo>
                    <a:lnTo>
                      <a:pt x="196" y="249"/>
                    </a:lnTo>
                    <a:lnTo>
                      <a:pt x="184" y="255"/>
                    </a:lnTo>
                    <a:lnTo>
                      <a:pt x="172" y="259"/>
                    </a:lnTo>
                    <a:lnTo>
                      <a:pt x="159" y="262"/>
                    </a:lnTo>
                    <a:lnTo>
                      <a:pt x="147" y="265"/>
                    </a:lnTo>
                    <a:lnTo>
                      <a:pt x="132" y="265"/>
                    </a:lnTo>
                    <a:lnTo>
                      <a:pt x="119" y="265"/>
                    </a:lnTo>
                    <a:lnTo>
                      <a:pt x="106" y="262"/>
                    </a:lnTo>
                    <a:lnTo>
                      <a:pt x="94" y="259"/>
                    </a:lnTo>
                    <a:lnTo>
                      <a:pt x="82" y="255"/>
                    </a:lnTo>
                    <a:lnTo>
                      <a:pt x="70" y="249"/>
                    </a:lnTo>
                    <a:lnTo>
                      <a:pt x="60" y="243"/>
                    </a:lnTo>
                    <a:lnTo>
                      <a:pt x="49" y="235"/>
                    </a:lnTo>
                    <a:lnTo>
                      <a:pt x="39" y="227"/>
                    </a:lnTo>
                    <a:lnTo>
                      <a:pt x="30" y="216"/>
                    </a:lnTo>
                    <a:lnTo>
                      <a:pt x="22" y="207"/>
                    </a:lnTo>
                    <a:lnTo>
                      <a:pt x="17" y="195"/>
                    </a:lnTo>
                    <a:lnTo>
                      <a:pt x="11" y="184"/>
                    </a:lnTo>
                    <a:lnTo>
                      <a:pt x="6" y="172"/>
                    </a:lnTo>
                    <a:lnTo>
                      <a:pt x="3" y="158"/>
                    </a:lnTo>
                    <a:lnTo>
                      <a:pt x="0" y="147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B5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7" name="Freeform 209"/>
              <p:cNvSpPr>
                <a:spLocks noChangeAspect="1"/>
              </p:cNvSpPr>
              <p:nvPr/>
            </p:nvSpPr>
            <p:spPr bwMode="auto">
              <a:xfrm rot="5400000">
                <a:off x="1847" y="1198"/>
                <a:ext cx="489" cy="489"/>
              </a:xfrm>
              <a:custGeom>
                <a:avLst/>
                <a:gdLst>
                  <a:gd name="T0" fmla="*/ 293600 w 261"/>
                  <a:gd name="T1" fmla="*/ 17703376 h 261"/>
                  <a:gd name="T2" fmla="*/ 901686 w 261"/>
                  <a:gd name="T3" fmla="*/ 13901305 h 261"/>
                  <a:gd name="T4" fmla="*/ 2579955 w 261"/>
                  <a:gd name="T5" fmla="*/ 10283661 h 261"/>
                  <a:gd name="T6" fmla="*/ 4537963 w 261"/>
                  <a:gd name="T7" fmla="*/ 7125663 h 261"/>
                  <a:gd name="T8" fmla="*/ 7307110 w 261"/>
                  <a:gd name="T9" fmla="*/ 4353582 h 261"/>
                  <a:gd name="T10" fmla="*/ 10283661 w 261"/>
                  <a:gd name="T11" fmla="*/ 2422103 h 261"/>
                  <a:gd name="T12" fmla="*/ 13901305 w 261"/>
                  <a:gd name="T13" fmla="*/ 901686 h 261"/>
                  <a:gd name="T14" fmla="*/ 17703376 w 261"/>
                  <a:gd name="T15" fmla="*/ 156707 h 261"/>
                  <a:gd name="T16" fmla="*/ 21846601 w 261"/>
                  <a:gd name="T17" fmla="*/ 156707 h 261"/>
                  <a:gd name="T18" fmla="*/ 25649704 w 261"/>
                  <a:gd name="T19" fmla="*/ 901686 h 261"/>
                  <a:gd name="T20" fmla="*/ 29266345 w 261"/>
                  <a:gd name="T21" fmla="*/ 2422103 h 261"/>
                  <a:gd name="T22" fmla="*/ 32435655 w 261"/>
                  <a:gd name="T23" fmla="*/ 4353582 h 261"/>
                  <a:gd name="T24" fmla="*/ 35196335 w 261"/>
                  <a:gd name="T25" fmla="*/ 7125663 h 261"/>
                  <a:gd name="T26" fmla="*/ 37129266 w 261"/>
                  <a:gd name="T27" fmla="*/ 10283661 h 261"/>
                  <a:gd name="T28" fmla="*/ 38706216 w 261"/>
                  <a:gd name="T29" fmla="*/ 13901305 h 261"/>
                  <a:gd name="T30" fmla="*/ 39396004 w 261"/>
                  <a:gd name="T31" fmla="*/ 17703376 h 261"/>
                  <a:gd name="T32" fmla="*/ 39396004 w 261"/>
                  <a:gd name="T33" fmla="*/ 21846601 h 261"/>
                  <a:gd name="T34" fmla="*/ 38706216 w 261"/>
                  <a:gd name="T35" fmla="*/ 25649704 h 261"/>
                  <a:gd name="T36" fmla="*/ 37129266 w 261"/>
                  <a:gd name="T37" fmla="*/ 29112712 h 261"/>
                  <a:gd name="T38" fmla="*/ 35196335 w 261"/>
                  <a:gd name="T39" fmla="*/ 32294842 h 261"/>
                  <a:gd name="T40" fmla="*/ 32435655 w 261"/>
                  <a:gd name="T41" fmla="*/ 35014624 h 261"/>
                  <a:gd name="T42" fmla="*/ 29266345 w 261"/>
                  <a:gd name="T43" fmla="*/ 36969884 h 261"/>
                  <a:gd name="T44" fmla="*/ 25649704 w 261"/>
                  <a:gd name="T45" fmla="*/ 38706216 h 261"/>
                  <a:gd name="T46" fmla="*/ 21846601 w 261"/>
                  <a:gd name="T47" fmla="*/ 39263191 h 261"/>
                  <a:gd name="T48" fmla="*/ 17703376 w 261"/>
                  <a:gd name="T49" fmla="*/ 39263191 h 261"/>
                  <a:gd name="T50" fmla="*/ 13901305 w 261"/>
                  <a:gd name="T51" fmla="*/ 38706216 h 261"/>
                  <a:gd name="T52" fmla="*/ 10283661 w 261"/>
                  <a:gd name="T53" fmla="*/ 36969884 h 261"/>
                  <a:gd name="T54" fmla="*/ 7307110 w 261"/>
                  <a:gd name="T55" fmla="*/ 35014624 h 261"/>
                  <a:gd name="T56" fmla="*/ 4537963 w 261"/>
                  <a:gd name="T57" fmla="*/ 32294842 h 261"/>
                  <a:gd name="T58" fmla="*/ 2579955 w 261"/>
                  <a:gd name="T59" fmla="*/ 29112712 h 261"/>
                  <a:gd name="T60" fmla="*/ 901686 w 261"/>
                  <a:gd name="T61" fmla="*/ 25649704 h 261"/>
                  <a:gd name="T62" fmla="*/ 293600 w 261"/>
                  <a:gd name="T63" fmla="*/ 21846601 h 2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1" h="261">
                    <a:moveTo>
                      <a:pt x="0" y="130"/>
                    </a:moveTo>
                    <a:lnTo>
                      <a:pt x="2" y="117"/>
                    </a:lnTo>
                    <a:lnTo>
                      <a:pt x="3" y="103"/>
                    </a:lnTo>
                    <a:lnTo>
                      <a:pt x="6" y="92"/>
                    </a:lnTo>
                    <a:lnTo>
                      <a:pt x="11" y="80"/>
                    </a:lnTo>
                    <a:lnTo>
                      <a:pt x="17" y="68"/>
                    </a:lnTo>
                    <a:lnTo>
                      <a:pt x="22" y="58"/>
                    </a:lnTo>
                    <a:lnTo>
                      <a:pt x="30" y="47"/>
                    </a:lnTo>
                    <a:lnTo>
                      <a:pt x="39" y="38"/>
                    </a:lnTo>
                    <a:lnTo>
                      <a:pt x="48" y="29"/>
                    </a:lnTo>
                    <a:lnTo>
                      <a:pt x="58" y="22"/>
                    </a:lnTo>
                    <a:lnTo>
                      <a:pt x="68" y="16"/>
                    </a:lnTo>
                    <a:lnTo>
                      <a:pt x="80" y="10"/>
                    </a:lnTo>
                    <a:lnTo>
                      <a:pt x="92" y="6"/>
                    </a:lnTo>
                    <a:lnTo>
                      <a:pt x="104" y="3"/>
                    </a:lnTo>
                    <a:lnTo>
                      <a:pt x="117" y="1"/>
                    </a:lnTo>
                    <a:lnTo>
                      <a:pt x="131" y="0"/>
                    </a:lnTo>
                    <a:lnTo>
                      <a:pt x="144" y="1"/>
                    </a:lnTo>
                    <a:lnTo>
                      <a:pt x="157" y="3"/>
                    </a:lnTo>
                    <a:lnTo>
                      <a:pt x="169" y="6"/>
                    </a:lnTo>
                    <a:lnTo>
                      <a:pt x="181" y="10"/>
                    </a:lnTo>
                    <a:lnTo>
                      <a:pt x="193" y="16"/>
                    </a:lnTo>
                    <a:lnTo>
                      <a:pt x="203" y="22"/>
                    </a:lnTo>
                    <a:lnTo>
                      <a:pt x="214" y="29"/>
                    </a:lnTo>
                    <a:lnTo>
                      <a:pt x="223" y="38"/>
                    </a:lnTo>
                    <a:lnTo>
                      <a:pt x="232" y="47"/>
                    </a:lnTo>
                    <a:lnTo>
                      <a:pt x="239" y="58"/>
                    </a:lnTo>
                    <a:lnTo>
                      <a:pt x="245" y="68"/>
                    </a:lnTo>
                    <a:lnTo>
                      <a:pt x="251" y="80"/>
                    </a:lnTo>
                    <a:lnTo>
                      <a:pt x="255" y="92"/>
                    </a:lnTo>
                    <a:lnTo>
                      <a:pt x="258" y="103"/>
                    </a:lnTo>
                    <a:lnTo>
                      <a:pt x="260" y="117"/>
                    </a:lnTo>
                    <a:lnTo>
                      <a:pt x="261" y="130"/>
                    </a:lnTo>
                    <a:lnTo>
                      <a:pt x="260" y="144"/>
                    </a:lnTo>
                    <a:lnTo>
                      <a:pt x="258" y="155"/>
                    </a:lnTo>
                    <a:lnTo>
                      <a:pt x="255" y="169"/>
                    </a:lnTo>
                    <a:lnTo>
                      <a:pt x="251" y="181"/>
                    </a:lnTo>
                    <a:lnTo>
                      <a:pt x="245" y="192"/>
                    </a:lnTo>
                    <a:lnTo>
                      <a:pt x="239" y="203"/>
                    </a:lnTo>
                    <a:lnTo>
                      <a:pt x="232" y="213"/>
                    </a:lnTo>
                    <a:lnTo>
                      <a:pt x="223" y="222"/>
                    </a:lnTo>
                    <a:lnTo>
                      <a:pt x="214" y="231"/>
                    </a:lnTo>
                    <a:lnTo>
                      <a:pt x="203" y="238"/>
                    </a:lnTo>
                    <a:lnTo>
                      <a:pt x="193" y="244"/>
                    </a:lnTo>
                    <a:lnTo>
                      <a:pt x="181" y="250"/>
                    </a:lnTo>
                    <a:lnTo>
                      <a:pt x="169" y="255"/>
                    </a:lnTo>
                    <a:lnTo>
                      <a:pt x="157" y="258"/>
                    </a:lnTo>
                    <a:lnTo>
                      <a:pt x="144" y="259"/>
                    </a:lnTo>
                    <a:lnTo>
                      <a:pt x="131" y="261"/>
                    </a:lnTo>
                    <a:lnTo>
                      <a:pt x="117" y="259"/>
                    </a:lnTo>
                    <a:lnTo>
                      <a:pt x="104" y="258"/>
                    </a:lnTo>
                    <a:lnTo>
                      <a:pt x="92" y="255"/>
                    </a:lnTo>
                    <a:lnTo>
                      <a:pt x="80" y="250"/>
                    </a:lnTo>
                    <a:lnTo>
                      <a:pt x="68" y="244"/>
                    </a:lnTo>
                    <a:lnTo>
                      <a:pt x="58" y="238"/>
                    </a:lnTo>
                    <a:lnTo>
                      <a:pt x="48" y="231"/>
                    </a:lnTo>
                    <a:lnTo>
                      <a:pt x="39" y="222"/>
                    </a:lnTo>
                    <a:lnTo>
                      <a:pt x="30" y="213"/>
                    </a:lnTo>
                    <a:lnTo>
                      <a:pt x="22" y="203"/>
                    </a:lnTo>
                    <a:lnTo>
                      <a:pt x="17" y="192"/>
                    </a:lnTo>
                    <a:lnTo>
                      <a:pt x="11" y="181"/>
                    </a:lnTo>
                    <a:lnTo>
                      <a:pt x="6" y="169"/>
                    </a:lnTo>
                    <a:lnTo>
                      <a:pt x="3" y="155"/>
                    </a:lnTo>
                    <a:lnTo>
                      <a:pt x="2" y="144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B7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8" name="Freeform 210"/>
              <p:cNvSpPr>
                <a:spLocks noChangeAspect="1"/>
              </p:cNvSpPr>
              <p:nvPr/>
            </p:nvSpPr>
            <p:spPr bwMode="auto">
              <a:xfrm rot="5400000">
                <a:off x="1848" y="1198"/>
                <a:ext cx="474" cy="477"/>
              </a:xfrm>
              <a:custGeom>
                <a:avLst/>
                <a:gdLst>
                  <a:gd name="T0" fmla="*/ 0 w 253"/>
                  <a:gd name="T1" fmla="*/ 16724679 h 255"/>
                  <a:gd name="T2" fmla="*/ 549827 w 253"/>
                  <a:gd name="T3" fmla="*/ 13191283 h 255"/>
                  <a:gd name="T4" fmla="*/ 2112959 w 253"/>
                  <a:gd name="T5" fmla="*/ 9993479 h 255"/>
                  <a:gd name="T6" fmla="*/ 4194778 w 253"/>
                  <a:gd name="T7" fmla="*/ 6941607 h 255"/>
                  <a:gd name="T8" fmla="*/ 6958502 w 253"/>
                  <a:gd name="T9" fmla="*/ 4250351 h 255"/>
                  <a:gd name="T10" fmla="*/ 10024321 w 253"/>
                  <a:gd name="T11" fmla="*/ 2358834 h 255"/>
                  <a:gd name="T12" fmla="*/ 13505369 w 253"/>
                  <a:gd name="T13" fmla="*/ 879036 h 255"/>
                  <a:gd name="T14" fmla="*/ 16963328 w 253"/>
                  <a:gd name="T15" fmla="*/ 154267 h 255"/>
                  <a:gd name="T16" fmla="*/ 21018998 w 253"/>
                  <a:gd name="T17" fmla="*/ 154267 h 255"/>
                  <a:gd name="T18" fmla="*/ 24821372 w 253"/>
                  <a:gd name="T19" fmla="*/ 879036 h 255"/>
                  <a:gd name="T20" fmla="*/ 28326242 w 253"/>
                  <a:gd name="T21" fmla="*/ 2358834 h 255"/>
                  <a:gd name="T22" fmla="*/ 31384552 w 253"/>
                  <a:gd name="T23" fmla="*/ 4250351 h 255"/>
                  <a:gd name="T24" fmla="*/ 34155603 w 253"/>
                  <a:gd name="T25" fmla="*/ 6941607 h 255"/>
                  <a:gd name="T26" fmla="*/ 36086800 w 253"/>
                  <a:gd name="T27" fmla="*/ 9993479 h 255"/>
                  <a:gd name="T28" fmla="*/ 37772361 w 253"/>
                  <a:gd name="T29" fmla="*/ 13191283 h 255"/>
                  <a:gd name="T30" fmla="*/ 38350553 w 253"/>
                  <a:gd name="T31" fmla="*/ 16724679 h 255"/>
                  <a:gd name="T32" fmla="*/ 38350553 w 253"/>
                  <a:gd name="T33" fmla="*/ 20758417 h 255"/>
                  <a:gd name="T34" fmla="*/ 37772361 w 253"/>
                  <a:gd name="T35" fmla="*/ 24470549 h 255"/>
                  <a:gd name="T36" fmla="*/ 36086800 w 253"/>
                  <a:gd name="T37" fmla="*/ 27665111 h 255"/>
                  <a:gd name="T38" fmla="*/ 34155603 w 253"/>
                  <a:gd name="T39" fmla="*/ 30718018 h 255"/>
                  <a:gd name="T40" fmla="*/ 31384552 w 253"/>
                  <a:gd name="T41" fmla="*/ 33255942 h 255"/>
                  <a:gd name="T42" fmla="*/ 28326242 w 253"/>
                  <a:gd name="T43" fmla="*/ 35308662 h 255"/>
                  <a:gd name="T44" fmla="*/ 24821372 w 253"/>
                  <a:gd name="T45" fmla="*/ 36787299 h 255"/>
                  <a:gd name="T46" fmla="*/ 21018998 w 253"/>
                  <a:gd name="T47" fmla="*/ 37505421 h 255"/>
                  <a:gd name="T48" fmla="*/ 16963328 w 253"/>
                  <a:gd name="T49" fmla="*/ 37505421 h 255"/>
                  <a:gd name="T50" fmla="*/ 13505369 w 253"/>
                  <a:gd name="T51" fmla="*/ 36787299 h 255"/>
                  <a:gd name="T52" fmla="*/ 10024321 w 253"/>
                  <a:gd name="T53" fmla="*/ 35308662 h 255"/>
                  <a:gd name="T54" fmla="*/ 6958502 w 253"/>
                  <a:gd name="T55" fmla="*/ 33255942 h 255"/>
                  <a:gd name="T56" fmla="*/ 4194778 w 253"/>
                  <a:gd name="T57" fmla="*/ 30718018 h 255"/>
                  <a:gd name="T58" fmla="*/ 2112959 w 253"/>
                  <a:gd name="T59" fmla="*/ 27665111 h 255"/>
                  <a:gd name="T60" fmla="*/ 549827 w 253"/>
                  <a:gd name="T61" fmla="*/ 24470549 h 255"/>
                  <a:gd name="T62" fmla="*/ 0 w 253"/>
                  <a:gd name="T63" fmla="*/ 20758417 h 25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3" h="255">
                    <a:moveTo>
                      <a:pt x="0" y="127"/>
                    </a:moveTo>
                    <a:lnTo>
                      <a:pt x="0" y="114"/>
                    </a:lnTo>
                    <a:lnTo>
                      <a:pt x="1" y="102"/>
                    </a:lnTo>
                    <a:lnTo>
                      <a:pt x="4" y="90"/>
                    </a:lnTo>
                    <a:lnTo>
                      <a:pt x="9" y="78"/>
                    </a:lnTo>
                    <a:lnTo>
                      <a:pt x="14" y="68"/>
                    </a:lnTo>
                    <a:lnTo>
                      <a:pt x="20" y="56"/>
                    </a:lnTo>
                    <a:lnTo>
                      <a:pt x="28" y="47"/>
                    </a:lnTo>
                    <a:lnTo>
                      <a:pt x="37" y="38"/>
                    </a:lnTo>
                    <a:lnTo>
                      <a:pt x="46" y="29"/>
                    </a:lnTo>
                    <a:lnTo>
                      <a:pt x="55" y="22"/>
                    </a:lnTo>
                    <a:lnTo>
                      <a:pt x="66" y="16"/>
                    </a:lnTo>
                    <a:lnTo>
                      <a:pt x="77" y="10"/>
                    </a:lnTo>
                    <a:lnTo>
                      <a:pt x="89" y="6"/>
                    </a:lnTo>
                    <a:lnTo>
                      <a:pt x="100" y="3"/>
                    </a:lnTo>
                    <a:lnTo>
                      <a:pt x="112" y="1"/>
                    </a:lnTo>
                    <a:lnTo>
                      <a:pt x="126" y="0"/>
                    </a:lnTo>
                    <a:lnTo>
                      <a:pt x="139" y="1"/>
                    </a:lnTo>
                    <a:lnTo>
                      <a:pt x="152" y="3"/>
                    </a:lnTo>
                    <a:lnTo>
                      <a:pt x="164" y="6"/>
                    </a:lnTo>
                    <a:lnTo>
                      <a:pt x="176" y="10"/>
                    </a:lnTo>
                    <a:lnTo>
                      <a:pt x="187" y="16"/>
                    </a:lnTo>
                    <a:lnTo>
                      <a:pt x="197" y="22"/>
                    </a:lnTo>
                    <a:lnTo>
                      <a:pt x="207" y="29"/>
                    </a:lnTo>
                    <a:lnTo>
                      <a:pt x="216" y="38"/>
                    </a:lnTo>
                    <a:lnTo>
                      <a:pt x="225" y="47"/>
                    </a:lnTo>
                    <a:lnTo>
                      <a:pt x="232" y="56"/>
                    </a:lnTo>
                    <a:lnTo>
                      <a:pt x="238" y="68"/>
                    </a:lnTo>
                    <a:lnTo>
                      <a:pt x="243" y="78"/>
                    </a:lnTo>
                    <a:lnTo>
                      <a:pt x="249" y="90"/>
                    </a:lnTo>
                    <a:lnTo>
                      <a:pt x="252" y="102"/>
                    </a:lnTo>
                    <a:lnTo>
                      <a:pt x="253" y="114"/>
                    </a:lnTo>
                    <a:lnTo>
                      <a:pt x="253" y="127"/>
                    </a:lnTo>
                    <a:lnTo>
                      <a:pt x="253" y="141"/>
                    </a:lnTo>
                    <a:lnTo>
                      <a:pt x="252" y="154"/>
                    </a:lnTo>
                    <a:lnTo>
                      <a:pt x="249" y="166"/>
                    </a:lnTo>
                    <a:lnTo>
                      <a:pt x="243" y="178"/>
                    </a:lnTo>
                    <a:lnTo>
                      <a:pt x="238" y="188"/>
                    </a:lnTo>
                    <a:lnTo>
                      <a:pt x="232" y="198"/>
                    </a:lnTo>
                    <a:lnTo>
                      <a:pt x="225" y="209"/>
                    </a:lnTo>
                    <a:lnTo>
                      <a:pt x="216" y="218"/>
                    </a:lnTo>
                    <a:lnTo>
                      <a:pt x="207" y="226"/>
                    </a:lnTo>
                    <a:lnTo>
                      <a:pt x="197" y="234"/>
                    </a:lnTo>
                    <a:lnTo>
                      <a:pt x="187" y="240"/>
                    </a:lnTo>
                    <a:lnTo>
                      <a:pt x="176" y="244"/>
                    </a:lnTo>
                    <a:lnTo>
                      <a:pt x="164" y="250"/>
                    </a:lnTo>
                    <a:lnTo>
                      <a:pt x="152" y="253"/>
                    </a:lnTo>
                    <a:lnTo>
                      <a:pt x="139" y="255"/>
                    </a:lnTo>
                    <a:lnTo>
                      <a:pt x="126" y="255"/>
                    </a:lnTo>
                    <a:lnTo>
                      <a:pt x="112" y="255"/>
                    </a:lnTo>
                    <a:lnTo>
                      <a:pt x="100" y="253"/>
                    </a:lnTo>
                    <a:lnTo>
                      <a:pt x="89" y="250"/>
                    </a:lnTo>
                    <a:lnTo>
                      <a:pt x="77" y="244"/>
                    </a:lnTo>
                    <a:lnTo>
                      <a:pt x="66" y="240"/>
                    </a:lnTo>
                    <a:lnTo>
                      <a:pt x="55" y="234"/>
                    </a:lnTo>
                    <a:lnTo>
                      <a:pt x="46" y="226"/>
                    </a:lnTo>
                    <a:lnTo>
                      <a:pt x="37" y="218"/>
                    </a:lnTo>
                    <a:lnTo>
                      <a:pt x="28" y="209"/>
                    </a:lnTo>
                    <a:lnTo>
                      <a:pt x="20" y="198"/>
                    </a:lnTo>
                    <a:lnTo>
                      <a:pt x="14" y="188"/>
                    </a:lnTo>
                    <a:lnTo>
                      <a:pt x="9" y="178"/>
                    </a:lnTo>
                    <a:lnTo>
                      <a:pt x="4" y="166"/>
                    </a:lnTo>
                    <a:lnTo>
                      <a:pt x="1" y="154"/>
                    </a:lnTo>
                    <a:lnTo>
                      <a:pt x="0" y="141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BA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49" name="Freeform 211"/>
              <p:cNvSpPr>
                <a:spLocks noChangeAspect="1"/>
              </p:cNvSpPr>
              <p:nvPr/>
            </p:nvSpPr>
            <p:spPr bwMode="auto">
              <a:xfrm rot="5400000">
                <a:off x="1864" y="1200"/>
                <a:ext cx="466" cy="466"/>
              </a:xfrm>
              <a:custGeom>
                <a:avLst/>
                <a:gdLst>
                  <a:gd name="T0" fmla="*/ 0 w 249"/>
                  <a:gd name="T1" fmla="*/ 16479871 h 249"/>
                  <a:gd name="T2" fmla="*/ 883791 w 249"/>
                  <a:gd name="T3" fmla="*/ 13093213 h 249"/>
                  <a:gd name="T4" fmla="*/ 2084027 w 249"/>
                  <a:gd name="T5" fmla="*/ 9665772 h 249"/>
                  <a:gd name="T6" fmla="*/ 4125884 w 249"/>
                  <a:gd name="T7" fmla="*/ 6653217 h 249"/>
                  <a:gd name="T8" fmla="*/ 6470693 w 249"/>
                  <a:gd name="T9" fmla="*/ 4125884 h 249"/>
                  <a:gd name="T10" fmla="*/ 9665772 w 249"/>
                  <a:gd name="T11" fmla="*/ 2204603 h 249"/>
                  <a:gd name="T12" fmla="*/ 12938404 w 249"/>
                  <a:gd name="T13" fmla="*/ 725216 h 249"/>
                  <a:gd name="T14" fmla="*/ 16479871 w 249"/>
                  <a:gd name="T15" fmla="*/ 0 h 249"/>
                  <a:gd name="T16" fmla="*/ 20218247 w 249"/>
                  <a:gd name="T17" fmla="*/ 0 h 249"/>
                  <a:gd name="T18" fmla="*/ 23872950 w 249"/>
                  <a:gd name="T19" fmla="*/ 725216 h 249"/>
                  <a:gd name="T20" fmla="*/ 27285762 w 249"/>
                  <a:gd name="T21" fmla="*/ 2204603 h 249"/>
                  <a:gd name="T22" fmla="*/ 30143401 w 249"/>
                  <a:gd name="T23" fmla="*/ 4125884 h 249"/>
                  <a:gd name="T24" fmla="*/ 32502634 w 249"/>
                  <a:gd name="T25" fmla="*/ 6653217 h 249"/>
                  <a:gd name="T26" fmla="*/ 34766392 w 249"/>
                  <a:gd name="T27" fmla="*/ 9665772 h 249"/>
                  <a:gd name="T28" fmla="*/ 36117652 w 249"/>
                  <a:gd name="T29" fmla="*/ 13093213 h 249"/>
                  <a:gd name="T30" fmla="*/ 36665481 w 249"/>
                  <a:gd name="T31" fmla="*/ 16479871 h 249"/>
                  <a:gd name="T32" fmla="*/ 36665481 w 249"/>
                  <a:gd name="T33" fmla="*/ 20290009 h 249"/>
                  <a:gd name="T34" fmla="*/ 36117652 w 249"/>
                  <a:gd name="T35" fmla="*/ 23727066 h 249"/>
                  <a:gd name="T36" fmla="*/ 34766392 w 249"/>
                  <a:gd name="T37" fmla="*/ 27285762 h 249"/>
                  <a:gd name="T38" fmla="*/ 32502634 w 249"/>
                  <a:gd name="T39" fmla="*/ 30143401 h 249"/>
                  <a:gd name="T40" fmla="*/ 30143401 w 249"/>
                  <a:gd name="T41" fmla="*/ 32837285 h 249"/>
                  <a:gd name="T42" fmla="*/ 27285762 w 249"/>
                  <a:gd name="T43" fmla="*/ 34766392 h 249"/>
                  <a:gd name="T44" fmla="*/ 23872950 w 249"/>
                  <a:gd name="T45" fmla="*/ 36117652 h 249"/>
                  <a:gd name="T46" fmla="*/ 20218247 w 249"/>
                  <a:gd name="T47" fmla="*/ 36769270 h 249"/>
                  <a:gd name="T48" fmla="*/ 16479871 w 249"/>
                  <a:gd name="T49" fmla="*/ 36769270 h 249"/>
                  <a:gd name="T50" fmla="*/ 12938404 w 249"/>
                  <a:gd name="T51" fmla="*/ 36117652 h 249"/>
                  <a:gd name="T52" fmla="*/ 9665772 w 249"/>
                  <a:gd name="T53" fmla="*/ 34766392 h 249"/>
                  <a:gd name="T54" fmla="*/ 6470693 w 249"/>
                  <a:gd name="T55" fmla="*/ 32837285 h 249"/>
                  <a:gd name="T56" fmla="*/ 4125884 w 249"/>
                  <a:gd name="T57" fmla="*/ 30143401 h 249"/>
                  <a:gd name="T58" fmla="*/ 2084027 w 249"/>
                  <a:gd name="T59" fmla="*/ 27285762 h 249"/>
                  <a:gd name="T60" fmla="*/ 883791 w 249"/>
                  <a:gd name="T61" fmla="*/ 23727066 h 249"/>
                  <a:gd name="T62" fmla="*/ 0 w 249"/>
                  <a:gd name="T63" fmla="*/ 20290009 h 2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9" h="249">
                    <a:moveTo>
                      <a:pt x="0" y="125"/>
                    </a:moveTo>
                    <a:lnTo>
                      <a:pt x="0" y="111"/>
                    </a:lnTo>
                    <a:lnTo>
                      <a:pt x="3" y="99"/>
                    </a:lnTo>
                    <a:lnTo>
                      <a:pt x="6" y="88"/>
                    </a:lnTo>
                    <a:lnTo>
                      <a:pt x="9" y="76"/>
                    </a:lnTo>
                    <a:lnTo>
                      <a:pt x="14" y="65"/>
                    </a:lnTo>
                    <a:lnTo>
                      <a:pt x="20" y="55"/>
                    </a:lnTo>
                    <a:lnTo>
                      <a:pt x="28" y="45"/>
                    </a:lnTo>
                    <a:lnTo>
                      <a:pt x="35" y="36"/>
                    </a:lnTo>
                    <a:lnTo>
                      <a:pt x="44" y="28"/>
                    </a:lnTo>
                    <a:lnTo>
                      <a:pt x="54" y="21"/>
                    </a:lnTo>
                    <a:lnTo>
                      <a:pt x="65" y="15"/>
                    </a:lnTo>
                    <a:lnTo>
                      <a:pt x="75" y="9"/>
                    </a:lnTo>
                    <a:lnTo>
                      <a:pt x="87" y="5"/>
                    </a:lnTo>
                    <a:lnTo>
                      <a:pt x="99" y="2"/>
                    </a:lnTo>
                    <a:lnTo>
                      <a:pt x="111" y="0"/>
                    </a:lnTo>
                    <a:lnTo>
                      <a:pt x="124" y="0"/>
                    </a:lnTo>
                    <a:lnTo>
                      <a:pt x="136" y="0"/>
                    </a:lnTo>
                    <a:lnTo>
                      <a:pt x="148" y="2"/>
                    </a:lnTo>
                    <a:lnTo>
                      <a:pt x="161" y="5"/>
                    </a:lnTo>
                    <a:lnTo>
                      <a:pt x="172" y="9"/>
                    </a:lnTo>
                    <a:lnTo>
                      <a:pt x="184" y="15"/>
                    </a:lnTo>
                    <a:lnTo>
                      <a:pt x="194" y="21"/>
                    </a:lnTo>
                    <a:lnTo>
                      <a:pt x="203" y="28"/>
                    </a:lnTo>
                    <a:lnTo>
                      <a:pt x="212" y="36"/>
                    </a:lnTo>
                    <a:lnTo>
                      <a:pt x="219" y="45"/>
                    </a:lnTo>
                    <a:lnTo>
                      <a:pt x="227" y="55"/>
                    </a:lnTo>
                    <a:lnTo>
                      <a:pt x="234" y="65"/>
                    </a:lnTo>
                    <a:lnTo>
                      <a:pt x="238" y="76"/>
                    </a:lnTo>
                    <a:lnTo>
                      <a:pt x="243" y="88"/>
                    </a:lnTo>
                    <a:lnTo>
                      <a:pt x="246" y="99"/>
                    </a:lnTo>
                    <a:lnTo>
                      <a:pt x="247" y="111"/>
                    </a:lnTo>
                    <a:lnTo>
                      <a:pt x="249" y="125"/>
                    </a:lnTo>
                    <a:lnTo>
                      <a:pt x="247" y="137"/>
                    </a:lnTo>
                    <a:lnTo>
                      <a:pt x="246" y="148"/>
                    </a:lnTo>
                    <a:lnTo>
                      <a:pt x="243" y="160"/>
                    </a:lnTo>
                    <a:lnTo>
                      <a:pt x="238" y="172"/>
                    </a:lnTo>
                    <a:lnTo>
                      <a:pt x="234" y="184"/>
                    </a:lnTo>
                    <a:lnTo>
                      <a:pt x="227" y="194"/>
                    </a:lnTo>
                    <a:lnTo>
                      <a:pt x="219" y="203"/>
                    </a:lnTo>
                    <a:lnTo>
                      <a:pt x="212" y="212"/>
                    </a:lnTo>
                    <a:lnTo>
                      <a:pt x="203" y="221"/>
                    </a:lnTo>
                    <a:lnTo>
                      <a:pt x="194" y="228"/>
                    </a:lnTo>
                    <a:lnTo>
                      <a:pt x="184" y="234"/>
                    </a:lnTo>
                    <a:lnTo>
                      <a:pt x="172" y="239"/>
                    </a:lnTo>
                    <a:lnTo>
                      <a:pt x="161" y="243"/>
                    </a:lnTo>
                    <a:lnTo>
                      <a:pt x="148" y="246"/>
                    </a:lnTo>
                    <a:lnTo>
                      <a:pt x="136" y="248"/>
                    </a:lnTo>
                    <a:lnTo>
                      <a:pt x="124" y="249"/>
                    </a:lnTo>
                    <a:lnTo>
                      <a:pt x="111" y="248"/>
                    </a:lnTo>
                    <a:lnTo>
                      <a:pt x="99" y="246"/>
                    </a:lnTo>
                    <a:lnTo>
                      <a:pt x="87" y="243"/>
                    </a:lnTo>
                    <a:lnTo>
                      <a:pt x="75" y="239"/>
                    </a:lnTo>
                    <a:lnTo>
                      <a:pt x="65" y="234"/>
                    </a:lnTo>
                    <a:lnTo>
                      <a:pt x="54" y="228"/>
                    </a:lnTo>
                    <a:lnTo>
                      <a:pt x="44" y="221"/>
                    </a:lnTo>
                    <a:lnTo>
                      <a:pt x="35" y="212"/>
                    </a:lnTo>
                    <a:lnTo>
                      <a:pt x="28" y="203"/>
                    </a:lnTo>
                    <a:lnTo>
                      <a:pt x="20" y="194"/>
                    </a:lnTo>
                    <a:lnTo>
                      <a:pt x="14" y="184"/>
                    </a:lnTo>
                    <a:lnTo>
                      <a:pt x="9" y="172"/>
                    </a:lnTo>
                    <a:lnTo>
                      <a:pt x="6" y="160"/>
                    </a:lnTo>
                    <a:lnTo>
                      <a:pt x="3" y="148"/>
                    </a:lnTo>
                    <a:lnTo>
                      <a:pt x="0" y="13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BC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0" name="Freeform 212"/>
              <p:cNvSpPr>
                <a:spLocks noChangeAspect="1"/>
              </p:cNvSpPr>
              <p:nvPr/>
            </p:nvSpPr>
            <p:spPr bwMode="auto">
              <a:xfrm rot="5400000">
                <a:off x="1863" y="1219"/>
                <a:ext cx="455" cy="455"/>
              </a:xfrm>
              <a:custGeom>
                <a:avLst/>
                <a:gdLst>
                  <a:gd name="T0" fmla="*/ 0 w 243"/>
                  <a:gd name="T1" fmla="*/ 16506956 h 243"/>
                  <a:gd name="T2" fmla="*/ 893687 w 243"/>
                  <a:gd name="T3" fmla="*/ 12874410 h 243"/>
                  <a:gd name="T4" fmla="*/ 2096709 w 243"/>
                  <a:gd name="T5" fmla="*/ 9605694 h 243"/>
                  <a:gd name="T6" fmla="*/ 4155582 w 243"/>
                  <a:gd name="T7" fmla="*/ 6708022 h 243"/>
                  <a:gd name="T8" fmla="*/ 6569118 w 243"/>
                  <a:gd name="T9" fmla="*/ 4155582 h 243"/>
                  <a:gd name="T10" fmla="*/ 9447768 w 243"/>
                  <a:gd name="T11" fmla="*/ 2219355 h 243"/>
                  <a:gd name="T12" fmla="*/ 12560288 w 243"/>
                  <a:gd name="T13" fmla="*/ 893687 h 243"/>
                  <a:gd name="T14" fmla="*/ 16323550 w 243"/>
                  <a:gd name="T15" fmla="*/ 0 h 243"/>
                  <a:gd name="T16" fmla="*/ 19933438 w 243"/>
                  <a:gd name="T17" fmla="*/ 0 h 243"/>
                  <a:gd name="T18" fmla="*/ 23674094 w 243"/>
                  <a:gd name="T19" fmla="*/ 893687 h 243"/>
                  <a:gd name="T20" fmla="*/ 26801279 w 243"/>
                  <a:gd name="T21" fmla="*/ 2219355 h 243"/>
                  <a:gd name="T22" fmla="*/ 29698584 w 243"/>
                  <a:gd name="T23" fmla="*/ 4155582 h 243"/>
                  <a:gd name="T24" fmla="*/ 32323359 w 243"/>
                  <a:gd name="T25" fmla="*/ 6708022 h 243"/>
                  <a:gd name="T26" fmla="*/ 34196881 w 243"/>
                  <a:gd name="T27" fmla="*/ 9605694 h 243"/>
                  <a:gd name="T28" fmla="*/ 35512355 w 243"/>
                  <a:gd name="T29" fmla="*/ 12874410 h 243"/>
                  <a:gd name="T30" fmla="*/ 36416599 w 243"/>
                  <a:gd name="T31" fmla="*/ 16506956 h 243"/>
                  <a:gd name="T32" fmla="*/ 36416599 w 243"/>
                  <a:gd name="T33" fmla="*/ 20093525 h 243"/>
                  <a:gd name="T34" fmla="*/ 35512355 w 243"/>
                  <a:gd name="T35" fmla="*/ 23518235 h 243"/>
                  <a:gd name="T36" fmla="*/ 34196881 w 243"/>
                  <a:gd name="T37" fmla="*/ 26801279 h 243"/>
                  <a:gd name="T38" fmla="*/ 32323359 w 243"/>
                  <a:gd name="T39" fmla="*/ 29834788 h 243"/>
                  <a:gd name="T40" fmla="*/ 29698584 w 243"/>
                  <a:gd name="T41" fmla="*/ 32479007 h 243"/>
                  <a:gd name="T42" fmla="*/ 26801279 w 243"/>
                  <a:gd name="T43" fmla="*/ 34196881 h 243"/>
                  <a:gd name="T44" fmla="*/ 23674094 w 243"/>
                  <a:gd name="T45" fmla="*/ 35869974 h 243"/>
                  <a:gd name="T46" fmla="*/ 19933438 w 243"/>
                  <a:gd name="T47" fmla="*/ 36416599 h 243"/>
                  <a:gd name="T48" fmla="*/ 16323550 w 243"/>
                  <a:gd name="T49" fmla="*/ 36416599 h 243"/>
                  <a:gd name="T50" fmla="*/ 12560288 w 243"/>
                  <a:gd name="T51" fmla="*/ 35869974 h 243"/>
                  <a:gd name="T52" fmla="*/ 9447768 w 243"/>
                  <a:gd name="T53" fmla="*/ 34196881 h 243"/>
                  <a:gd name="T54" fmla="*/ 6569118 w 243"/>
                  <a:gd name="T55" fmla="*/ 32479007 h 243"/>
                  <a:gd name="T56" fmla="*/ 4155582 w 243"/>
                  <a:gd name="T57" fmla="*/ 29834788 h 243"/>
                  <a:gd name="T58" fmla="*/ 2096709 w 243"/>
                  <a:gd name="T59" fmla="*/ 26801279 h 243"/>
                  <a:gd name="T60" fmla="*/ 893687 w 243"/>
                  <a:gd name="T61" fmla="*/ 23518235 h 243"/>
                  <a:gd name="T62" fmla="*/ 0 w 243"/>
                  <a:gd name="T63" fmla="*/ 20093525 h 2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43" h="243">
                    <a:moveTo>
                      <a:pt x="0" y="122"/>
                    </a:moveTo>
                    <a:lnTo>
                      <a:pt x="0" y="110"/>
                    </a:lnTo>
                    <a:lnTo>
                      <a:pt x="3" y="98"/>
                    </a:lnTo>
                    <a:lnTo>
                      <a:pt x="6" y="86"/>
                    </a:lnTo>
                    <a:lnTo>
                      <a:pt x="8" y="74"/>
                    </a:lnTo>
                    <a:lnTo>
                      <a:pt x="14" y="64"/>
                    </a:lnTo>
                    <a:lnTo>
                      <a:pt x="20" y="53"/>
                    </a:lnTo>
                    <a:lnTo>
                      <a:pt x="28" y="45"/>
                    </a:lnTo>
                    <a:lnTo>
                      <a:pt x="35" y="36"/>
                    </a:lnTo>
                    <a:lnTo>
                      <a:pt x="44" y="28"/>
                    </a:lnTo>
                    <a:lnTo>
                      <a:pt x="53" y="21"/>
                    </a:lnTo>
                    <a:lnTo>
                      <a:pt x="63" y="15"/>
                    </a:lnTo>
                    <a:lnTo>
                      <a:pt x="74" y="10"/>
                    </a:lnTo>
                    <a:lnTo>
                      <a:pt x="84" y="6"/>
                    </a:lnTo>
                    <a:lnTo>
                      <a:pt x="96" y="3"/>
                    </a:lnTo>
                    <a:lnTo>
                      <a:pt x="109" y="0"/>
                    </a:lnTo>
                    <a:lnTo>
                      <a:pt x="121" y="0"/>
                    </a:lnTo>
                    <a:lnTo>
                      <a:pt x="133" y="0"/>
                    </a:lnTo>
                    <a:lnTo>
                      <a:pt x="145" y="3"/>
                    </a:lnTo>
                    <a:lnTo>
                      <a:pt x="158" y="6"/>
                    </a:lnTo>
                    <a:lnTo>
                      <a:pt x="169" y="10"/>
                    </a:lnTo>
                    <a:lnTo>
                      <a:pt x="179" y="15"/>
                    </a:lnTo>
                    <a:lnTo>
                      <a:pt x="189" y="21"/>
                    </a:lnTo>
                    <a:lnTo>
                      <a:pt x="198" y="28"/>
                    </a:lnTo>
                    <a:lnTo>
                      <a:pt x="207" y="36"/>
                    </a:lnTo>
                    <a:lnTo>
                      <a:pt x="216" y="45"/>
                    </a:lnTo>
                    <a:lnTo>
                      <a:pt x="222" y="53"/>
                    </a:lnTo>
                    <a:lnTo>
                      <a:pt x="228" y="64"/>
                    </a:lnTo>
                    <a:lnTo>
                      <a:pt x="234" y="74"/>
                    </a:lnTo>
                    <a:lnTo>
                      <a:pt x="237" y="86"/>
                    </a:lnTo>
                    <a:lnTo>
                      <a:pt x="240" y="98"/>
                    </a:lnTo>
                    <a:lnTo>
                      <a:pt x="243" y="110"/>
                    </a:lnTo>
                    <a:lnTo>
                      <a:pt x="243" y="122"/>
                    </a:lnTo>
                    <a:lnTo>
                      <a:pt x="243" y="134"/>
                    </a:lnTo>
                    <a:lnTo>
                      <a:pt x="240" y="147"/>
                    </a:lnTo>
                    <a:lnTo>
                      <a:pt x="237" y="157"/>
                    </a:lnTo>
                    <a:lnTo>
                      <a:pt x="234" y="169"/>
                    </a:lnTo>
                    <a:lnTo>
                      <a:pt x="228" y="179"/>
                    </a:lnTo>
                    <a:lnTo>
                      <a:pt x="222" y="190"/>
                    </a:lnTo>
                    <a:lnTo>
                      <a:pt x="216" y="199"/>
                    </a:lnTo>
                    <a:lnTo>
                      <a:pt x="207" y="208"/>
                    </a:lnTo>
                    <a:lnTo>
                      <a:pt x="198" y="217"/>
                    </a:lnTo>
                    <a:lnTo>
                      <a:pt x="189" y="222"/>
                    </a:lnTo>
                    <a:lnTo>
                      <a:pt x="179" y="228"/>
                    </a:lnTo>
                    <a:lnTo>
                      <a:pt x="169" y="234"/>
                    </a:lnTo>
                    <a:lnTo>
                      <a:pt x="158" y="239"/>
                    </a:lnTo>
                    <a:lnTo>
                      <a:pt x="145" y="242"/>
                    </a:lnTo>
                    <a:lnTo>
                      <a:pt x="133" y="243"/>
                    </a:lnTo>
                    <a:lnTo>
                      <a:pt x="121" y="243"/>
                    </a:lnTo>
                    <a:lnTo>
                      <a:pt x="109" y="243"/>
                    </a:lnTo>
                    <a:lnTo>
                      <a:pt x="96" y="242"/>
                    </a:lnTo>
                    <a:lnTo>
                      <a:pt x="84" y="239"/>
                    </a:lnTo>
                    <a:lnTo>
                      <a:pt x="74" y="234"/>
                    </a:lnTo>
                    <a:lnTo>
                      <a:pt x="63" y="228"/>
                    </a:lnTo>
                    <a:lnTo>
                      <a:pt x="53" y="222"/>
                    </a:lnTo>
                    <a:lnTo>
                      <a:pt x="44" y="217"/>
                    </a:lnTo>
                    <a:lnTo>
                      <a:pt x="35" y="208"/>
                    </a:lnTo>
                    <a:lnTo>
                      <a:pt x="28" y="199"/>
                    </a:lnTo>
                    <a:lnTo>
                      <a:pt x="20" y="190"/>
                    </a:lnTo>
                    <a:lnTo>
                      <a:pt x="14" y="179"/>
                    </a:lnTo>
                    <a:lnTo>
                      <a:pt x="8" y="169"/>
                    </a:lnTo>
                    <a:lnTo>
                      <a:pt x="6" y="157"/>
                    </a:lnTo>
                    <a:lnTo>
                      <a:pt x="3" y="147"/>
                    </a:lnTo>
                    <a:lnTo>
                      <a:pt x="0" y="134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BF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1" name="Freeform 213"/>
              <p:cNvSpPr>
                <a:spLocks noChangeAspect="1"/>
              </p:cNvSpPr>
              <p:nvPr/>
            </p:nvSpPr>
            <p:spPr bwMode="auto">
              <a:xfrm rot="5400000">
                <a:off x="1870" y="1210"/>
                <a:ext cx="446" cy="444"/>
              </a:xfrm>
              <a:custGeom>
                <a:avLst/>
                <a:gdLst>
                  <a:gd name="T0" fmla="*/ 157119 w 238"/>
                  <a:gd name="T1" fmla="*/ 15914684 h 237"/>
                  <a:gd name="T2" fmla="*/ 738673 w 238"/>
                  <a:gd name="T3" fmla="*/ 12496500 h 237"/>
                  <a:gd name="T4" fmla="*/ 2119637 w 238"/>
                  <a:gd name="T5" fmla="*/ 9366264 h 237"/>
                  <a:gd name="T6" fmla="*/ 4206168 w 238"/>
                  <a:gd name="T7" fmla="*/ 6558594 h 237"/>
                  <a:gd name="T8" fmla="*/ 6691070 w 238"/>
                  <a:gd name="T9" fmla="*/ 3956514 h 237"/>
                  <a:gd name="T10" fmla="*/ 9418386 w 238"/>
                  <a:gd name="T11" fmla="*/ 1928339 h 237"/>
                  <a:gd name="T12" fmla="*/ 12750700 w 238"/>
                  <a:gd name="T13" fmla="*/ 549432 h 237"/>
                  <a:gd name="T14" fmla="*/ 16169451 w 238"/>
                  <a:gd name="T15" fmla="*/ 0 h 237"/>
                  <a:gd name="T16" fmla="*/ 20081733 w 238"/>
                  <a:gd name="T17" fmla="*/ 0 h 237"/>
                  <a:gd name="T18" fmla="*/ 23496944 w 238"/>
                  <a:gd name="T19" fmla="*/ 549432 h 237"/>
                  <a:gd name="T20" fmla="*/ 26776614 w 238"/>
                  <a:gd name="T21" fmla="*/ 1928339 h 237"/>
                  <a:gd name="T22" fmla="*/ 29555640 w 238"/>
                  <a:gd name="T23" fmla="*/ 3956514 h 237"/>
                  <a:gd name="T24" fmla="*/ 31988923 w 238"/>
                  <a:gd name="T25" fmla="*/ 6558594 h 237"/>
                  <a:gd name="T26" fmla="*/ 33924274 w 238"/>
                  <a:gd name="T27" fmla="*/ 9366264 h 237"/>
                  <a:gd name="T28" fmla="*/ 35319222 w 238"/>
                  <a:gd name="T29" fmla="*/ 12496500 h 237"/>
                  <a:gd name="T30" fmla="*/ 36050701 w 238"/>
                  <a:gd name="T31" fmla="*/ 15914684 h 237"/>
                  <a:gd name="T32" fmla="*/ 36050701 w 238"/>
                  <a:gd name="T33" fmla="*/ 19712736 h 237"/>
                  <a:gd name="T34" fmla="*/ 35319222 w 238"/>
                  <a:gd name="T35" fmla="*/ 23018657 h 237"/>
                  <a:gd name="T36" fmla="*/ 33924274 w 238"/>
                  <a:gd name="T37" fmla="*/ 26354900 h 237"/>
                  <a:gd name="T38" fmla="*/ 31988923 w 238"/>
                  <a:gd name="T39" fmla="*/ 29333857 h 237"/>
                  <a:gd name="T40" fmla="*/ 29555640 w 238"/>
                  <a:gd name="T41" fmla="*/ 31741592 h 237"/>
                  <a:gd name="T42" fmla="*/ 26776614 w 238"/>
                  <a:gd name="T43" fmla="*/ 33586522 h 237"/>
                  <a:gd name="T44" fmla="*/ 23496944 w 238"/>
                  <a:gd name="T45" fmla="*/ 34976827 h 237"/>
                  <a:gd name="T46" fmla="*/ 20081733 w 238"/>
                  <a:gd name="T47" fmla="*/ 35892660 h 237"/>
                  <a:gd name="T48" fmla="*/ 16169451 w 238"/>
                  <a:gd name="T49" fmla="*/ 35892660 h 237"/>
                  <a:gd name="T50" fmla="*/ 12750700 w 238"/>
                  <a:gd name="T51" fmla="*/ 34976827 h 237"/>
                  <a:gd name="T52" fmla="*/ 9418386 w 238"/>
                  <a:gd name="T53" fmla="*/ 33586522 h 237"/>
                  <a:gd name="T54" fmla="*/ 6691070 w 238"/>
                  <a:gd name="T55" fmla="*/ 31741592 h 237"/>
                  <a:gd name="T56" fmla="*/ 4206168 w 238"/>
                  <a:gd name="T57" fmla="*/ 29333857 h 237"/>
                  <a:gd name="T58" fmla="*/ 2119637 w 238"/>
                  <a:gd name="T59" fmla="*/ 26354900 h 237"/>
                  <a:gd name="T60" fmla="*/ 738673 w 238"/>
                  <a:gd name="T61" fmla="*/ 23018657 h 237"/>
                  <a:gd name="T62" fmla="*/ 157119 w 238"/>
                  <a:gd name="T63" fmla="*/ 19712736 h 2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8" h="237">
                    <a:moveTo>
                      <a:pt x="0" y="118"/>
                    </a:moveTo>
                    <a:lnTo>
                      <a:pt x="1" y="105"/>
                    </a:lnTo>
                    <a:lnTo>
                      <a:pt x="3" y="94"/>
                    </a:lnTo>
                    <a:lnTo>
                      <a:pt x="5" y="83"/>
                    </a:lnTo>
                    <a:lnTo>
                      <a:pt x="10" y="71"/>
                    </a:lnTo>
                    <a:lnTo>
                      <a:pt x="14" y="62"/>
                    </a:lnTo>
                    <a:lnTo>
                      <a:pt x="20" y="51"/>
                    </a:lnTo>
                    <a:lnTo>
                      <a:pt x="28" y="43"/>
                    </a:lnTo>
                    <a:lnTo>
                      <a:pt x="35" y="34"/>
                    </a:lnTo>
                    <a:lnTo>
                      <a:pt x="44" y="26"/>
                    </a:lnTo>
                    <a:lnTo>
                      <a:pt x="53" y="19"/>
                    </a:lnTo>
                    <a:lnTo>
                      <a:pt x="62" y="13"/>
                    </a:lnTo>
                    <a:lnTo>
                      <a:pt x="72" y="8"/>
                    </a:lnTo>
                    <a:lnTo>
                      <a:pt x="84" y="4"/>
                    </a:lnTo>
                    <a:lnTo>
                      <a:pt x="94" y="1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32" y="0"/>
                    </a:lnTo>
                    <a:lnTo>
                      <a:pt x="142" y="1"/>
                    </a:lnTo>
                    <a:lnTo>
                      <a:pt x="154" y="4"/>
                    </a:lnTo>
                    <a:lnTo>
                      <a:pt x="166" y="8"/>
                    </a:lnTo>
                    <a:lnTo>
                      <a:pt x="176" y="13"/>
                    </a:lnTo>
                    <a:lnTo>
                      <a:pt x="185" y="19"/>
                    </a:lnTo>
                    <a:lnTo>
                      <a:pt x="194" y="26"/>
                    </a:lnTo>
                    <a:lnTo>
                      <a:pt x="203" y="34"/>
                    </a:lnTo>
                    <a:lnTo>
                      <a:pt x="210" y="43"/>
                    </a:lnTo>
                    <a:lnTo>
                      <a:pt x="218" y="51"/>
                    </a:lnTo>
                    <a:lnTo>
                      <a:pt x="223" y="62"/>
                    </a:lnTo>
                    <a:lnTo>
                      <a:pt x="228" y="71"/>
                    </a:lnTo>
                    <a:lnTo>
                      <a:pt x="232" y="83"/>
                    </a:lnTo>
                    <a:lnTo>
                      <a:pt x="235" y="94"/>
                    </a:lnTo>
                    <a:lnTo>
                      <a:pt x="237" y="105"/>
                    </a:lnTo>
                    <a:lnTo>
                      <a:pt x="238" y="118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2" y="152"/>
                    </a:lnTo>
                    <a:lnTo>
                      <a:pt x="228" y="164"/>
                    </a:lnTo>
                    <a:lnTo>
                      <a:pt x="223" y="174"/>
                    </a:lnTo>
                    <a:lnTo>
                      <a:pt x="218" y="183"/>
                    </a:lnTo>
                    <a:lnTo>
                      <a:pt x="210" y="194"/>
                    </a:lnTo>
                    <a:lnTo>
                      <a:pt x="203" y="201"/>
                    </a:lnTo>
                    <a:lnTo>
                      <a:pt x="194" y="210"/>
                    </a:lnTo>
                    <a:lnTo>
                      <a:pt x="185" y="216"/>
                    </a:lnTo>
                    <a:lnTo>
                      <a:pt x="176" y="222"/>
                    </a:lnTo>
                    <a:lnTo>
                      <a:pt x="166" y="228"/>
                    </a:lnTo>
                    <a:lnTo>
                      <a:pt x="154" y="231"/>
                    </a:lnTo>
                    <a:lnTo>
                      <a:pt x="142" y="234"/>
                    </a:lnTo>
                    <a:lnTo>
                      <a:pt x="132" y="237"/>
                    </a:lnTo>
                    <a:lnTo>
                      <a:pt x="118" y="237"/>
                    </a:lnTo>
                    <a:lnTo>
                      <a:pt x="106" y="237"/>
                    </a:lnTo>
                    <a:lnTo>
                      <a:pt x="94" y="234"/>
                    </a:lnTo>
                    <a:lnTo>
                      <a:pt x="84" y="231"/>
                    </a:lnTo>
                    <a:lnTo>
                      <a:pt x="72" y="228"/>
                    </a:lnTo>
                    <a:lnTo>
                      <a:pt x="62" y="222"/>
                    </a:lnTo>
                    <a:lnTo>
                      <a:pt x="53" y="216"/>
                    </a:lnTo>
                    <a:lnTo>
                      <a:pt x="44" y="210"/>
                    </a:lnTo>
                    <a:lnTo>
                      <a:pt x="35" y="201"/>
                    </a:lnTo>
                    <a:lnTo>
                      <a:pt x="28" y="194"/>
                    </a:lnTo>
                    <a:lnTo>
                      <a:pt x="20" y="183"/>
                    </a:lnTo>
                    <a:lnTo>
                      <a:pt x="14" y="174"/>
                    </a:lnTo>
                    <a:lnTo>
                      <a:pt x="10" y="164"/>
                    </a:lnTo>
                    <a:lnTo>
                      <a:pt x="5" y="152"/>
                    </a:lnTo>
                    <a:lnTo>
                      <a:pt x="3" y="142"/>
                    </a:lnTo>
                    <a:lnTo>
                      <a:pt x="1" y="13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C4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2" name="Freeform 214"/>
              <p:cNvSpPr>
                <a:spLocks noChangeAspect="1"/>
              </p:cNvSpPr>
              <p:nvPr/>
            </p:nvSpPr>
            <p:spPr bwMode="auto">
              <a:xfrm rot="5400000">
                <a:off x="1876" y="1218"/>
                <a:ext cx="432" cy="434"/>
              </a:xfrm>
              <a:custGeom>
                <a:avLst/>
                <a:gdLst>
                  <a:gd name="T0" fmla="*/ 0 w 231"/>
                  <a:gd name="T1" fmla="*/ 15185548 h 232"/>
                  <a:gd name="T2" fmla="*/ 538341 w 231"/>
                  <a:gd name="T3" fmla="*/ 11943416 h 232"/>
                  <a:gd name="T4" fmla="*/ 1882787 w 231"/>
                  <a:gd name="T5" fmla="*/ 8835948 h 232"/>
                  <a:gd name="T6" fmla="*/ 3700129 w 231"/>
                  <a:gd name="T7" fmla="*/ 6045856 h 232"/>
                  <a:gd name="T8" fmla="*/ 6202267 w 231"/>
                  <a:gd name="T9" fmla="*/ 3868500 h 232"/>
                  <a:gd name="T10" fmla="*/ 8614503 w 231"/>
                  <a:gd name="T11" fmla="*/ 1889874 h 232"/>
                  <a:gd name="T12" fmla="*/ 11775854 w 231"/>
                  <a:gd name="T13" fmla="*/ 540044 h 232"/>
                  <a:gd name="T14" fmla="*/ 15201740 w 231"/>
                  <a:gd name="T15" fmla="*/ 0 h 232"/>
                  <a:gd name="T16" fmla="*/ 18706051 w 231"/>
                  <a:gd name="T17" fmla="*/ 0 h 232"/>
                  <a:gd name="T18" fmla="*/ 22022376 w 231"/>
                  <a:gd name="T19" fmla="*/ 540044 h 232"/>
                  <a:gd name="T20" fmla="*/ 25023830 w 231"/>
                  <a:gd name="T21" fmla="*/ 1889874 h 232"/>
                  <a:gd name="T22" fmla="*/ 27803920 w 231"/>
                  <a:gd name="T23" fmla="*/ 3868500 h 232"/>
                  <a:gd name="T24" fmla="*/ 29974509 w 231"/>
                  <a:gd name="T25" fmla="*/ 6045856 h 232"/>
                  <a:gd name="T26" fmla="*/ 31944999 w 231"/>
                  <a:gd name="T27" fmla="*/ 8835948 h 232"/>
                  <a:gd name="T28" fmla="*/ 33290793 w 231"/>
                  <a:gd name="T29" fmla="*/ 11943416 h 232"/>
                  <a:gd name="T30" fmla="*/ 33826249 w 231"/>
                  <a:gd name="T31" fmla="*/ 15185548 h 232"/>
                  <a:gd name="T32" fmla="*/ 33826249 w 231"/>
                  <a:gd name="T33" fmla="*/ 18711861 h 232"/>
                  <a:gd name="T34" fmla="*/ 33290793 w 231"/>
                  <a:gd name="T35" fmla="*/ 21982457 h 232"/>
                  <a:gd name="T36" fmla="*/ 31944999 w 231"/>
                  <a:gd name="T37" fmla="*/ 25033844 h 232"/>
                  <a:gd name="T38" fmla="*/ 29974509 w 231"/>
                  <a:gd name="T39" fmla="*/ 27850498 h 232"/>
                  <a:gd name="T40" fmla="*/ 27803920 w 231"/>
                  <a:gd name="T41" fmla="*/ 30092999 h 232"/>
                  <a:gd name="T42" fmla="*/ 25023830 w 231"/>
                  <a:gd name="T43" fmla="*/ 31983129 h 232"/>
                  <a:gd name="T44" fmla="*/ 22022376 w 231"/>
                  <a:gd name="T45" fmla="*/ 33292473 h 232"/>
                  <a:gd name="T46" fmla="*/ 18706051 w 231"/>
                  <a:gd name="T47" fmla="*/ 33999431 h 232"/>
                  <a:gd name="T48" fmla="*/ 15201740 w 231"/>
                  <a:gd name="T49" fmla="*/ 33999431 h 232"/>
                  <a:gd name="T50" fmla="*/ 11775854 w 231"/>
                  <a:gd name="T51" fmla="*/ 33292473 h 232"/>
                  <a:gd name="T52" fmla="*/ 8614503 w 231"/>
                  <a:gd name="T53" fmla="*/ 31983129 h 232"/>
                  <a:gd name="T54" fmla="*/ 6202267 w 231"/>
                  <a:gd name="T55" fmla="*/ 30092999 h 232"/>
                  <a:gd name="T56" fmla="*/ 3700129 w 231"/>
                  <a:gd name="T57" fmla="*/ 27850498 h 232"/>
                  <a:gd name="T58" fmla="*/ 1882787 w 231"/>
                  <a:gd name="T59" fmla="*/ 25033844 h 232"/>
                  <a:gd name="T60" fmla="*/ 538341 w 231"/>
                  <a:gd name="T61" fmla="*/ 21982457 h 232"/>
                  <a:gd name="T62" fmla="*/ 0 w 231"/>
                  <a:gd name="T63" fmla="*/ 18711861 h 2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1" h="232">
                    <a:moveTo>
                      <a:pt x="0" y="115"/>
                    </a:moveTo>
                    <a:lnTo>
                      <a:pt x="0" y="103"/>
                    </a:lnTo>
                    <a:lnTo>
                      <a:pt x="1" y="91"/>
                    </a:lnTo>
                    <a:lnTo>
                      <a:pt x="4" y="81"/>
                    </a:lnTo>
                    <a:lnTo>
                      <a:pt x="9" y="71"/>
                    </a:lnTo>
                    <a:lnTo>
                      <a:pt x="13" y="60"/>
                    </a:lnTo>
                    <a:lnTo>
                      <a:pt x="19" y="50"/>
                    </a:lnTo>
                    <a:lnTo>
                      <a:pt x="25" y="41"/>
                    </a:lnTo>
                    <a:lnTo>
                      <a:pt x="34" y="34"/>
                    </a:lnTo>
                    <a:lnTo>
                      <a:pt x="42" y="26"/>
                    </a:lnTo>
                    <a:lnTo>
                      <a:pt x="50" y="19"/>
                    </a:lnTo>
                    <a:lnTo>
                      <a:pt x="59" y="13"/>
                    </a:lnTo>
                    <a:lnTo>
                      <a:pt x="70" y="8"/>
                    </a:lnTo>
                    <a:lnTo>
                      <a:pt x="80" y="4"/>
                    </a:lnTo>
                    <a:lnTo>
                      <a:pt x="92" y="2"/>
                    </a:lnTo>
                    <a:lnTo>
                      <a:pt x="104" y="0"/>
                    </a:lnTo>
                    <a:lnTo>
                      <a:pt x="116" y="0"/>
                    </a:lnTo>
                    <a:lnTo>
                      <a:pt x="128" y="0"/>
                    </a:lnTo>
                    <a:lnTo>
                      <a:pt x="138" y="2"/>
                    </a:lnTo>
                    <a:lnTo>
                      <a:pt x="150" y="4"/>
                    </a:lnTo>
                    <a:lnTo>
                      <a:pt x="160" y="8"/>
                    </a:lnTo>
                    <a:lnTo>
                      <a:pt x="171" y="13"/>
                    </a:lnTo>
                    <a:lnTo>
                      <a:pt x="181" y="19"/>
                    </a:lnTo>
                    <a:lnTo>
                      <a:pt x="190" y="26"/>
                    </a:lnTo>
                    <a:lnTo>
                      <a:pt x="197" y="34"/>
                    </a:lnTo>
                    <a:lnTo>
                      <a:pt x="205" y="41"/>
                    </a:lnTo>
                    <a:lnTo>
                      <a:pt x="212" y="50"/>
                    </a:lnTo>
                    <a:lnTo>
                      <a:pt x="218" y="60"/>
                    </a:lnTo>
                    <a:lnTo>
                      <a:pt x="222" y="71"/>
                    </a:lnTo>
                    <a:lnTo>
                      <a:pt x="227" y="81"/>
                    </a:lnTo>
                    <a:lnTo>
                      <a:pt x="228" y="91"/>
                    </a:lnTo>
                    <a:lnTo>
                      <a:pt x="231" y="103"/>
                    </a:lnTo>
                    <a:lnTo>
                      <a:pt x="231" y="115"/>
                    </a:lnTo>
                    <a:lnTo>
                      <a:pt x="231" y="127"/>
                    </a:lnTo>
                    <a:lnTo>
                      <a:pt x="228" y="139"/>
                    </a:lnTo>
                    <a:lnTo>
                      <a:pt x="227" y="149"/>
                    </a:lnTo>
                    <a:lnTo>
                      <a:pt x="222" y="161"/>
                    </a:lnTo>
                    <a:lnTo>
                      <a:pt x="218" y="170"/>
                    </a:lnTo>
                    <a:lnTo>
                      <a:pt x="212" y="180"/>
                    </a:lnTo>
                    <a:lnTo>
                      <a:pt x="205" y="189"/>
                    </a:lnTo>
                    <a:lnTo>
                      <a:pt x="197" y="198"/>
                    </a:lnTo>
                    <a:lnTo>
                      <a:pt x="190" y="204"/>
                    </a:lnTo>
                    <a:lnTo>
                      <a:pt x="181" y="211"/>
                    </a:lnTo>
                    <a:lnTo>
                      <a:pt x="171" y="217"/>
                    </a:lnTo>
                    <a:lnTo>
                      <a:pt x="160" y="222"/>
                    </a:lnTo>
                    <a:lnTo>
                      <a:pt x="150" y="226"/>
                    </a:lnTo>
                    <a:lnTo>
                      <a:pt x="138" y="229"/>
                    </a:lnTo>
                    <a:lnTo>
                      <a:pt x="128" y="231"/>
                    </a:lnTo>
                    <a:lnTo>
                      <a:pt x="116" y="232"/>
                    </a:lnTo>
                    <a:lnTo>
                      <a:pt x="104" y="231"/>
                    </a:lnTo>
                    <a:lnTo>
                      <a:pt x="92" y="229"/>
                    </a:lnTo>
                    <a:lnTo>
                      <a:pt x="80" y="226"/>
                    </a:lnTo>
                    <a:lnTo>
                      <a:pt x="70" y="222"/>
                    </a:lnTo>
                    <a:lnTo>
                      <a:pt x="59" y="217"/>
                    </a:lnTo>
                    <a:lnTo>
                      <a:pt x="50" y="211"/>
                    </a:lnTo>
                    <a:lnTo>
                      <a:pt x="42" y="204"/>
                    </a:lnTo>
                    <a:lnTo>
                      <a:pt x="34" y="198"/>
                    </a:lnTo>
                    <a:lnTo>
                      <a:pt x="25" y="189"/>
                    </a:lnTo>
                    <a:lnTo>
                      <a:pt x="19" y="180"/>
                    </a:lnTo>
                    <a:lnTo>
                      <a:pt x="13" y="170"/>
                    </a:lnTo>
                    <a:lnTo>
                      <a:pt x="9" y="161"/>
                    </a:lnTo>
                    <a:lnTo>
                      <a:pt x="4" y="149"/>
                    </a:lnTo>
                    <a:lnTo>
                      <a:pt x="1" y="139"/>
                    </a:lnTo>
                    <a:lnTo>
                      <a:pt x="0" y="127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C6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3" name="Freeform 215"/>
              <p:cNvSpPr>
                <a:spLocks noChangeAspect="1"/>
              </p:cNvSpPr>
              <p:nvPr/>
            </p:nvSpPr>
            <p:spPr bwMode="auto">
              <a:xfrm rot="5400000">
                <a:off x="1885" y="1229"/>
                <a:ext cx="425" cy="426"/>
              </a:xfrm>
              <a:custGeom>
                <a:avLst/>
                <a:gdLst>
                  <a:gd name="T0" fmla="*/ 0 w 227"/>
                  <a:gd name="T1" fmla="*/ 16068153 h 227"/>
                  <a:gd name="T2" fmla="*/ 545047 w 227"/>
                  <a:gd name="T3" fmla="*/ 12661656 h 227"/>
                  <a:gd name="T4" fmla="*/ 1910557 w 227"/>
                  <a:gd name="T5" fmla="*/ 9420121 h 227"/>
                  <a:gd name="T6" fmla="*/ 3765914 w 227"/>
                  <a:gd name="T7" fmla="*/ 6584543 h 227"/>
                  <a:gd name="T8" fmla="*/ 6156911 w 227"/>
                  <a:gd name="T9" fmla="*/ 4261165 h 227"/>
                  <a:gd name="T10" fmla="*/ 8804751 w 227"/>
                  <a:gd name="T11" fmla="*/ 2185153 h 227"/>
                  <a:gd name="T12" fmla="*/ 11833099 w 227"/>
                  <a:gd name="T13" fmla="*/ 920126 h 227"/>
                  <a:gd name="T14" fmla="*/ 15104287 w 227"/>
                  <a:gd name="T15" fmla="*/ 354785 h 227"/>
                  <a:gd name="T16" fmla="*/ 18689617 w 227"/>
                  <a:gd name="T17" fmla="*/ 354785 h 227"/>
                  <a:gd name="T18" fmla="*/ 21971364 w 227"/>
                  <a:gd name="T19" fmla="*/ 920126 h 227"/>
                  <a:gd name="T20" fmla="*/ 25189387 w 227"/>
                  <a:gd name="T21" fmla="*/ 2185153 h 227"/>
                  <a:gd name="T22" fmla="*/ 27649663 w 227"/>
                  <a:gd name="T23" fmla="*/ 4261165 h 227"/>
                  <a:gd name="T24" fmla="*/ 29886653 w 227"/>
                  <a:gd name="T25" fmla="*/ 6584543 h 227"/>
                  <a:gd name="T26" fmla="*/ 31699391 w 227"/>
                  <a:gd name="T27" fmla="*/ 9420121 h 227"/>
                  <a:gd name="T28" fmla="*/ 33077349 w 227"/>
                  <a:gd name="T29" fmla="*/ 12661656 h 227"/>
                  <a:gd name="T30" fmla="*/ 33622396 w 227"/>
                  <a:gd name="T31" fmla="*/ 16068153 h 227"/>
                  <a:gd name="T32" fmla="*/ 33622396 w 227"/>
                  <a:gd name="T33" fmla="*/ 19594052 h 227"/>
                  <a:gd name="T34" fmla="*/ 33077349 w 227"/>
                  <a:gd name="T35" fmla="*/ 23004342 h 227"/>
                  <a:gd name="T36" fmla="*/ 31699391 w 227"/>
                  <a:gd name="T37" fmla="*/ 26240992 h 227"/>
                  <a:gd name="T38" fmla="*/ 29886653 w 227"/>
                  <a:gd name="T39" fmla="*/ 29083821 h 227"/>
                  <a:gd name="T40" fmla="*/ 27649663 w 227"/>
                  <a:gd name="T41" fmla="*/ 31403913 h 227"/>
                  <a:gd name="T42" fmla="*/ 25189387 w 227"/>
                  <a:gd name="T43" fmla="*/ 33485349 h 227"/>
                  <a:gd name="T44" fmla="*/ 21971364 w 227"/>
                  <a:gd name="T45" fmla="*/ 34609565 h 227"/>
                  <a:gd name="T46" fmla="*/ 18689617 w 227"/>
                  <a:gd name="T47" fmla="*/ 35475732 h 227"/>
                  <a:gd name="T48" fmla="*/ 15104287 w 227"/>
                  <a:gd name="T49" fmla="*/ 35475732 h 227"/>
                  <a:gd name="T50" fmla="*/ 11833099 w 227"/>
                  <a:gd name="T51" fmla="*/ 34609565 h 227"/>
                  <a:gd name="T52" fmla="*/ 8804751 w 227"/>
                  <a:gd name="T53" fmla="*/ 33485349 h 227"/>
                  <a:gd name="T54" fmla="*/ 6156911 w 227"/>
                  <a:gd name="T55" fmla="*/ 31403913 h 227"/>
                  <a:gd name="T56" fmla="*/ 3765914 w 227"/>
                  <a:gd name="T57" fmla="*/ 29083821 h 227"/>
                  <a:gd name="T58" fmla="*/ 1910557 w 227"/>
                  <a:gd name="T59" fmla="*/ 26240992 h 227"/>
                  <a:gd name="T60" fmla="*/ 545047 w 227"/>
                  <a:gd name="T61" fmla="*/ 23004342 h 227"/>
                  <a:gd name="T62" fmla="*/ 0 w 227"/>
                  <a:gd name="T63" fmla="*/ 19594052 h 22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7" h="227">
                    <a:moveTo>
                      <a:pt x="0" y="115"/>
                    </a:moveTo>
                    <a:lnTo>
                      <a:pt x="0" y="103"/>
                    </a:lnTo>
                    <a:lnTo>
                      <a:pt x="1" y="91"/>
                    </a:lnTo>
                    <a:lnTo>
                      <a:pt x="4" y="81"/>
                    </a:lnTo>
                    <a:lnTo>
                      <a:pt x="9" y="70"/>
                    </a:lnTo>
                    <a:lnTo>
                      <a:pt x="13" y="60"/>
                    </a:lnTo>
                    <a:lnTo>
                      <a:pt x="19" y="51"/>
                    </a:lnTo>
                    <a:lnTo>
                      <a:pt x="25" y="42"/>
                    </a:lnTo>
                    <a:lnTo>
                      <a:pt x="33" y="35"/>
                    </a:lnTo>
                    <a:lnTo>
                      <a:pt x="41" y="27"/>
                    </a:lnTo>
                    <a:lnTo>
                      <a:pt x="50" y="20"/>
                    </a:lnTo>
                    <a:lnTo>
                      <a:pt x="59" y="14"/>
                    </a:lnTo>
                    <a:lnTo>
                      <a:pt x="68" y="9"/>
                    </a:lnTo>
                    <a:lnTo>
                      <a:pt x="79" y="6"/>
                    </a:lnTo>
                    <a:lnTo>
                      <a:pt x="90" y="3"/>
                    </a:lnTo>
                    <a:lnTo>
                      <a:pt x="101" y="2"/>
                    </a:lnTo>
                    <a:lnTo>
                      <a:pt x="113" y="0"/>
                    </a:lnTo>
                    <a:lnTo>
                      <a:pt x="125" y="2"/>
                    </a:lnTo>
                    <a:lnTo>
                      <a:pt x="135" y="3"/>
                    </a:lnTo>
                    <a:lnTo>
                      <a:pt x="147" y="6"/>
                    </a:lnTo>
                    <a:lnTo>
                      <a:pt x="157" y="9"/>
                    </a:lnTo>
                    <a:lnTo>
                      <a:pt x="168" y="14"/>
                    </a:lnTo>
                    <a:lnTo>
                      <a:pt x="176" y="20"/>
                    </a:lnTo>
                    <a:lnTo>
                      <a:pt x="185" y="27"/>
                    </a:lnTo>
                    <a:lnTo>
                      <a:pt x="193" y="35"/>
                    </a:lnTo>
                    <a:lnTo>
                      <a:pt x="200" y="42"/>
                    </a:lnTo>
                    <a:lnTo>
                      <a:pt x="208" y="51"/>
                    </a:lnTo>
                    <a:lnTo>
                      <a:pt x="212" y="60"/>
                    </a:lnTo>
                    <a:lnTo>
                      <a:pt x="218" y="70"/>
                    </a:lnTo>
                    <a:lnTo>
                      <a:pt x="221" y="81"/>
                    </a:lnTo>
                    <a:lnTo>
                      <a:pt x="224" y="91"/>
                    </a:lnTo>
                    <a:lnTo>
                      <a:pt x="225" y="103"/>
                    </a:lnTo>
                    <a:lnTo>
                      <a:pt x="227" y="115"/>
                    </a:lnTo>
                    <a:lnTo>
                      <a:pt x="225" y="125"/>
                    </a:lnTo>
                    <a:lnTo>
                      <a:pt x="224" y="137"/>
                    </a:lnTo>
                    <a:lnTo>
                      <a:pt x="221" y="147"/>
                    </a:lnTo>
                    <a:lnTo>
                      <a:pt x="218" y="158"/>
                    </a:lnTo>
                    <a:lnTo>
                      <a:pt x="212" y="168"/>
                    </a:lnTo>
                    <a:lnTo>
                      <a:pt x="208" y="177"/>
                    </a:lnTo>
                    <a:lnTo>
                      <a:pt x="200" y="186"/>
                    </a:lnTo>
                    <a:lnTo>
                      <a:pt x="193" y="193"/>
                    </a:lnTo>
                    <a:lnTo>
                      <a:pt x="185" y="201"/>
                    </a:lnTo>
                    <a:lnTo>
                      <a:pt x="176" y="208"/>
                    </a:lnTo>
                    <a:lnTo>
                      <a:pt x="168" y="214"/>
                    </a:lnTo>
                    <a:lnTo>
                      <a:pt x="157" y="218"/>
                    </a:lnTo>
                    <a:lnTo>
                      <a:pt x="147" y="221"/>
                    </a:lnTo>
                    <a:lnTo>
                      <a:pt x="135" y="224"/>
                    </a:lnTo>
                    <a:lnTo>
                      <a:pt x="125" y="227"/>
                    </a:lnTo>
                    <a:lnTo>
                      <a:pt x="113" y="227"/>
                    </a:lnTo>
                    <a:lnTo>
                      <a:pt x="101" y="227"/>
                    </a:lnTo>
                    <a:lnTo>
                      <a:pt x="90" y="224"/>
                    </a:lnTo>
                    <a:lnTo>
                      <a:pt x="79" y="221"/>
                    </a:lnTo>
                    <a:lnTo>
                      <a:pt x="68" y="218"/>
                    </a:lnTo>
                    <a:lnTo>
                      <a:pt x="59" y="214"/>
                    </a:lnTo>
                    <a:lnTo>
                      <a:pt x="50" y="208"/>
                    </a:lnTo>
                    <a:lnTo>
                      <a:pt x="41" y="201"/>
                    </a:lnTo>
                    <a:lnTo>
                      <a:pt x="33" y="193"/>
                    </a:lnTo>
                    <a:lnTo>
                      <a:pt x="25" y="186"/>
                    </a:lnTo>
                    <a:lnTo>
                      <a:pt x="19" y="177"/>
                    </a:lnTo>
                    <a:lnTo>
                      <a:pt x="13" y="168"/>
                    </a:lnTo>
                    <a:lnTo>
                      <a:pt x="9" y="158"/>
                    </a:lnTo>
                    <a:lnTo>
                      <a:pt x="4" y="147"/>
                    </a:lnTo>
                    <a:lnTo>
                      <a:pt x="1" y="137"/>
                    </a:lnTo>
                    <a:lnTo>
                      <a:pt x="0" y="12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C9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4" name="Freeform 216"/>
              <p:cNvSpPr>
                <a:spLocks noChangeAspect="1"/>
              </p:cNvSpPr>
              <p:nvPr/>
            </p:nvSpPr>
            <p:spPr bwMode="auto">
              <a:xfrm rot="5400000">
                <a:off x="1883" y="1236"/>
                <a:ext cx="414" cy="410"/>
              </a:xfrm>
              <a:custGeom>
                <a:avLst/>
                <a:gdLst>
                  <a:gd name="T0" fmla="*/ 0 w 221"/>
                  <a:gd name="T1" fmla="*/ 14618185 h 219"/>
                  <a:gd name="T2" fmla="*/ 549148 w 221"/>
                  <a:gd name="T3" fmla="*/ 11495730 h 219"/>
                  <a:gd name="T4" fmla="*/ 1927106 w 221"/>
                  <a:gd name="T5" fmla="*/ 8700430 h 219"/>
                  <a:gd name="T6" fmla="*/ 3796734 w 221"/>
                  <a:gd name="T7" fmla="*/ 5973135 h 219"/>
                  <a:gd name="T8" fmla="*/ 6028801 w 221"/>
                  <a:gd name="T9" fmla="*/ 3573977 h 219"/>
                  <a:gd name="T10" fmla="*/ 8789477 w 221"/>
                  <a:gd name="T11" fmla="*/ 1751932 h 219"/>
                  <a:gd name="T12" fmla="*/ 11638823 w 221"/>
                  <a:gd name="T13" fmla="*/ 544669 h 219"/>
                  <a:gd name="T14" fmla="*/ 14955595 w 221"/>
                  <a:gd name="T15" fmla="*/ 0 h 219"/>
                  <a:gd name="T16" fmla="*/ 18489787 w 221"/>
                  <a:gd name="T17" fmla="*/ 0 h 219"/>
                  <a:gd name="T18" fmla="*/ 21803044 w 221"/>
                  <a:gd name="T19" fmla="*/ 544669 h 219"/>
                  <a:gd name="T20" fmla="*/ 24602771 w 221"/>
                  <a:gd name="T21" fmla="*/ 1751932 h 219"/>
                  <a:gd name="T22" fmla="*/ 27370317 w 221"/>
                  <a:gd name="T23" fmla="*/ 3573977 h 219"/>
                  <a:gd name="T24" fmla="*/ 29651382 w 221"/>
                  <a:gd name="T25" fmla="*/ 5973135 h 219"/>
                  <a:gd name="T26" fmla="*/ 31492907 w 221"/>
                  <a:gd name="T27" fmla="*/ 8700430 h 219"/>
                  <a:gd name="T28" fmla="*/ 32706214 w 221"/>
                  <a:gd name="T29" fmla="*/ 11495730 h 219"/>
                  <a:gd name="T30" fmla="*/ 33443900 w 221"/>
                  <a:gd name="T31" fmla="*/ 14618185 h 219"/>
                  <a:gd name="T32" fmla="*/ 33443900 w 221"/>
                  <a:gd name="T33" fmla="*/ 18119452 h 219"/>
                  <a:gd name="T34" fmla="*/ 32706214 w 221"/>
                  <a:gd name="T35" fmla="*/ 21226398 h 219"/>
                  <a:gd name="T36" fmla="*/ 31492907 w 221"/>
                  <a:gd name="T37" fmla="*/ 24047640 h 219"/>
                  <a:gd name="T38" fmla="*/ 29651382 w 221"/>
                  <a:gd name="T39" fmla="*/ 26738534 h 219"/>
                  <a:gd name="T40" fmla="*/ 27370317 w 221"/>
                  <a:gd name="T41" fmla="*/ 28986775 h 219"/>
                  <a:gd name="T42" fmla="*/ 24602771 w 221"/>
                  <a:gd name="T43" fmla="*/ 30948814 h 219"/>
                  <a:gd name="T44" fmla="*/ 21803044 w 221"/>
                  <a:gd name="T45" fmla="*/ 32150008 h 219"/>
                  <a:gd name="T46" fmla="*/ 18489787 w 221"/>
                  <a:gd name="T47" fmla="*/ 32749733 h 219"/>
                  <a:gd name="T48" fmla="*/ 14955595 w 221"/>
                  <a:gd name="T49" fmla="*/ 32749733 h 219"/>
                  <a:gd name="T50" fmla="*/ 11638823 w 221"/>
                  <a:gd name="T51" fmla="*/ 32150008 h 219"/>
                  <a:gd name="T52" fmla="*/ 8789477 w 221"/>
                  <a:gd name="T53" fmla="*/ 30948814 h 219"/>
                  <a:gd name="T54" fmla="*/ 6028801 w 221"/>
                  <a:gd name="T55" fmla="*/ 28986775 h 219"/>
                  <a:gd name="T56" fmla="*/ 3796734 w 221"/>
                  <a:gd name="T57" fmla="*/ 26738534 h 219"/>
                  <a:gd name="T58" fmla="*/ 1927106 w 221"/>
                  <a:gd name="T59" fmla="*/ 24047640 h 219"/>
                  <a:gd name="T60" fmla="*/ 549148 w 221"/>
                  <a:gd name="T61" fmla="*/ 21226398 h 219"/>
                  <a:gd name="T62" fmla="*/ 0 w 221"/>
                  <a:gd name="T63" fmla="*/ 18119452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21" h="219">
                    <a:moveTo>
                      <a:pt x="0" y="110"/>
                    </a:moveTo>
                    <a:lnTo>
                      <a:pt x="0" y="98"/>
                    </a:lnTo>
                    <a:lnTo>
                      <a:pt x="1" y="87"/>
                    </a:lnTo>
                    <a:lnTo>
                      <a:pt x="4" y="77"/>
                    </a:lnTo>
                    <a:lnTo>
                      <a:pt x="9" y="67"/>
                    </a:lnTo>
                    <a:lnTo>
                      <a:pt x="13" y="58"/>
                    </a:lnTo>
                    <a:lnTo>
                      <a:pt x="19" y="49"/>
                    </a:lnTo>
                    <a:lnTo>
                      <a:pt x="25" y="40"/>
                    </a:lnTo>
                    <a:lnTo>
                      <a:pt x="33" y="31"/>
                    </a:lnTo>
                    <a:lnTo>
                      <a:pt x="40" y="24"/>
                    </a:lnTo>
                    <a:lnTo>
                      <a:pt x="49" y="18"/>
                    </a:lnTo>
                    <a:lnTo>
                      <a:pt x="58" y="12"/>
                    </a:lnTo>
                    <a:lnTo>
                      <a:pt x="68" y="7"/>
                    </a:lnTo>
                    <a:lnTo>
                      <a:pt x="77" y="4"/>
                    </a:lnTo>
                    <a:lnTo>
                      <a:pt x="89" y="1"/>
                    </a:lnTo>
                    <a:lnTo>
                      <a:pt x="99" y="0"/>
                    </a:lnTo>
                    <a:lnTo>
                      <a:pt x="111" y="0"/>
                    </a:lnTo>
                    <a:lnTo>
                      <a:pt x="122" y="0"/>
                    </a:lnTo>
                    <a:lnTo>
                      <a:pt x="132" y="1"/>
                    </a:lnTo>
                    <a:lnTo>
                      <a:pt x="144" y="4"/>
                    </a:lnTo>
                    <a:lnTo>
                      <a:pt x="154" y="7"/>
                    </a:lnTo>
                    <a:lnTo>
                      <a:pt x="163" y="12"/>
                    </a:lnTo>
                    <a:lnTo>
                      <a:pt x="172" y="18"/>
                    </a:lnTo>
                    <a:lnTo>
                      <a:pt x="181" y="24"/>
                    </a:lnTo>
                    <a:lnTo>
                      <a:pt x="188" y="31"/>
                    </a:lnTo>
                    <a:lnTo>
                      <a:pt x="196" y="40"/>
                    </a:lnTo>
                    <a:lnTo>
                      <a:pt x="202" y="49"/>
                    </a:lnTo>
                    <a:lnTo>
                      <a:pt x="208" y="58"/>
                    </a:lnTo>
                    <a:lnTo>
                      <a:pt x="212" y="67"/>
                    </a:lnTo>
                    <a:lnTo>
                      <a:pt x="216" y="77"/>
                    </a:lnTo>
                    <a:lnTo>
                      <a:pt x="219" y="87"/>
                    </a:lnTo>
                    <a:lnTo>
                      <a:pt x="221" y="98"/>
                    </a:lnTo>
                    <a:lnTo>
                      <a:pt x="221" y="110"/>
                    </a:lnTo>
                    <a:lnTo>
                      <a:pt x="221" y="121"/>
                    </a:lnTo>
                    <a:lnTo>
                      <a:pt x="219" y="132"/>
                    </a:lnTo>
                    <a:lnTo>
                      <a:pt x="216" y="142"/>
                    </a:lnTo>
                    <a:lnTo>
                      <a:pt x="212" y="153"/>
                    </a:lnTo>
                    <a:lnTo>
                      <a:pt x="208" y="161"/>
                    </a:lnTo>
                    <a:lnTo>
                      <a:pt x="202" y="172"/>
                    </a:lnTo>
                    <a:lnTo>
                      <a:pt x="196" y="179"/>
                    </a:lnTo>
                    <a:lnTo>
                      <a:pt x="188" y="188"/>
                    </a:lnTo>
                    <a:lnTo>
                      <a:pt x="181" y="194"/>
                    </a:lnTo>
                    <a:lnTo>
                      <a:pt x="172" y="202"/>
                    </a:lnTo>
                    <a:lnTo>
                      <a:pt x="163" y="207"/>
                    </a:lnTo>
                    <a:lnTo>
                      <a:pt x="154" y="212"/>
                    </a:lnTo>
                    <a:lnTo>
                      <a:pt x="144" y="215"/>
                    </a:lnTo>
                    <a:lnTo>
                      <a:pt x="132" y="218"/>
                    </a:lnTo>
                    <a:lnTo>
                      <a:pt x="122" y="219"/>
                    </a:lnTo>
                    <a:lnTo>
                      <a:pt x="111" y="219"/>
                    </a:lnTo>
                    <a:lnTo>
                      <a:pt x="99" y="219"/>
                    </a:lnTo>
                    <a:lnTo>
                      <a:pt x="89" y="218"/>
                    </a:lnTo>
                    <a:lnTo>
                      <a:pt x="77" y="215"/>
                    </a:lnTo>
                    <a:lnTo>
                      <a:pt x="68" y="212"/>
                    </a:lnTo>
                    <a:lnTo>
                      <a:pt x="58" y="207"/>
                    </a:lnTo>
                    <a:lnTo>
                      <a:pt x="49" y="202"/>
                    </a:lnTo>
                    <a:lnTo>
                      <a:pt x="40" y="194"/>
                    </a:lnTo>
                    <a:lnTo>
                      <a:pt x="33" y="188"/>
                    </a:lnTo>
                    <a:lnTo>
                      <a:pt x="25" y="179"/>
                    </a:lnTo>
                    <a:lnTo>
                      <a:pt x="19" y="172"/>
                    </a:lnTo>
                    <a:lnTo>
                      <a:pt x="13" y="161"/>
                    </a:lnTo>
                    <a:lnTo>
                      <a:pt x="9" y="153"/>
                    </a:lnTo>
                    <a:lnTo>
                      <a:pt x="4" y="142"/>
                    </a:lnTo>
                    <a:lnTo>
                      <a:pt x="1" y="132"/>
                    </a:lnTo>
                    <a:lnTo>
                      <a:pt x="0" y="121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CC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5" name="Freeform 217"/>
              <p:cNvSpPr>
                <a:spLocks noChangeAspect="1"/>
              </p:cNvSpPr>
              <p:nvPr/>
            </p:nvSpPr>
            <p:spPr bwMode="auto">
              <a:xfrm rot="5400000">
                <a:off x="1875" y="1241"/>
                <a:ext cx="402" cy="403"/>
              </a:xfrm>
              <a:custGeom>
                <a:avLst/>
                <a:gdLst>
                  <a:gd name="T0" fmla="*/ 153573 w 215"/>
                  <a:gd name="T1" fmla="*/ 14677582 h 215"/>
                  <a:gd name="T2" fmla="*/ 536896 w 215"/>
                  <a:gd name="T3" fmla="*/ 11495354 h 215"/>
                  <a:gd name="T4" fmla="*/ 1877005 w 215"/>
                  <a:gd name="T5" fmla="*/ 8571945 h 215"/>
                  <a:gd name="T6" fmla="*/ 3690231 w 215"/>
                  <a:gd name="T7" fmla="*/ 5782302 h 215"/>
                  <a:gd name="T8" fmla="*/ 5848212 w 215"/>
                  <a:gd name="T9" fmla="*/ 3641774 h 215"/>
                  <a:gd name="T10" fmla="*/ 8163130 w 215"/>
                  <a:gd name="T11" fmla="*/ 1942882 h 215"/>
                  <a:gd name="T12" fmla="*/ 11087820 w 215"/>
                  <a:gd name="T13" fmla="*/ 552985 h 215"/>
                  <a:gd name="T14" fmla="*/ 13965351 w 215"/>
                  <a:gd name="T15" fmla="*/ 0 h 215"/>
                  <a:gd name="T16" fmla="*/ 17399648 w 215"/>
                  <a:gd name="T17" fmla="*/ 0 h 215"/>
                  <a:gd name="T18" fmla="*/ 20292494 w 215"/>
                  <a:gd name="T19" fmla="*/ 552985 h 215"/>
                  <a:gd name="T20" fmla="*/ 23322525 w 215"/>
                  <a:gd name="T21" fmla="*/ 1942882 h 215"/>
                  <a:gd name="T22" fmla="*/ 25658125 w 215"/>
                  <a:gd name="T23" fmla="*/ 3641774 h 215"/>
                  <a:gd name="T24" fmla="*/ 27866631 w 215"/>
                  <a:gd name="T25" fmla="*/ 5782302 h 215"/>
                  <a:gd name="T26" fmla="*/ 29656688 w 215"/>
                  <a:gd name="T27" fmla="*/ 8571945 h 215"/>
                  <a:gd name="T28" fmla="*/ 30656374 w 215"/>
                  <a:gd name="T29" fmla="*/ 11495354 h 215"/>
                  <a:gd name="T30" fmla="*/ 31380374 w 215"/>
                  <a:gd name="T31" fmla="*/ 14677582 h 215"/>
                  <a:gd name="T32" fmla="*/ 31380374 w 215"/>
                  <a:gd name="T33" fmla="*/ 18024168 h 215"/>
                  <a:gd name="T34" fmla="*/ 30656374 w 215"/>
                  <a:gd name="T35" fmla="*/ 21292912 h 215"/>
                  <a:gd name="T36" fmla="*/ 29656688 w 215"/>
                  <a:gd name="T37" fmla="*/ 24140913 h 215"/>
                  <a:gd name="T38" fmla="*/ 27866631 w 215"/>
                  <a:gd name="T39" fmla="*/ 26930872 h 215"/>
                  <a:gd name="T40" fmla="*/ 25658125 w 215"/>
                  <a:gd name="T41" fmla="*/ 29024264 h 215"/>
                  <a:gd name="T42" fmla="*/ 23322525 w 215"/>
                  <a:gd name="T43" fmla="*/ 30770000 h 215"/>
                  <a:gd name="T44" fmla="*/ 20292494 w 215"/>
                  <a:gd name="T45" fmla="*/ 32159831 h 215"/>
                  <a:gd name="T46" fmla="*/ 17399648 w 215"/>
                  <a:gd name="T47" fmla="*/ 32854879 h 215"/>
                  <a:gd name="T48" fmla="*/ 13965351 w 215"/>
                  <a:gd name="T49" fmla="*/ 32854879 h 215"/>
                  <a:gd name="T50" fmla="*/ 11087820 w 215"/>
                  <a:gd name="T51" fmla="*/ 32159831 h 215"/>
                  <a:gd name="T52" fmla="*/ 8163130 w 215"/>
                  <a:gd name="T53" fmla="*/ 30770000 h 215"/>
                  <a:gd name="T54" fmla="*/ 5848212 w 215"/>
                  <a:gd name="T55" fmla="*/ 29024264 h 215"/>
                  <a:gd name="T56" fmla="*/ 3690231 w 215"/>
                  <a:gd name="T57" fmla="*/ 26930872 h 215"/>
                  <a:gd name="T58" fmla="*/ 1877005 w 215"/>
                  <a:gd name="T59" fmla="*/ 24140913 h 215"/>
                  <a:gd name="T60" fmla="*/ 536896 w 215"/>
                  <a:gd name="T61" fmla="*/ 21292912 h 215"/>
                  <a:gd name="T62" fmla="*/ 153573 w 215"/>
                  <a:gd name="T63" fmla="*/ 18024168 h 2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15" h="215">
                    <a:moveTo>
                      <a:pt x="0" y="107"/>
                    </a:moveTo>
                    <a:lnTo>
                      <a:pt x="1" y="96"/>
                    </a:lnTo>
                    <a:lnTo>
                      <a:pt x="3" y="86"/>
                    </a:lnTo>
                    <a:lnTo>
                      <a:pt x="4" y="75"/>
                    </a:lnTo>
                    <a:lnTo>
                      <a:pt x="9" y="65"/>
                    </a:lnTo>
                    <a:lnTo>
                      <a:pt x="13" y="56"/>
                    </a:lnTo>
                    <a:lnTo>
                      <a:pt x="19" y="47"/>
                    </a:lnTo>
                    <a:lnTo>
                      <a:pt x="25" y="38"/>
                    </a:lnTo>
                    <a:lnTo>
                      <a:pt x="33" y="31"/>
                    </a:lnTo>
                    <a:lnTo>
                      <a:pt x="40" y="24"/>
                    </a:lnTo>
                    <a:lnTo>
                      <a:pt x="47" y="18"/>
                    </a:lnTo>
                    <a:lnTo>
                      <a:pt x="56" y="13"/>
                    </a:lnTo>
                    <a:lnTo>
                      <a:pt x="67" y="9"/>
                    </a:lnTo>
                    <a:lnTo>
                      <a:pt x="76" y="4"/>
                    </a:lnTo>
                    <a:lnTo>
                      <a:pt x="86" y="1"/>
                    </a:lnTo>
                    <a:lnTo>
                      <a:pt x="96" y="0"/>
                    </a:lnTo>
                    <a:lnTo>
                      <a:pt x="108" y="0"/>
                    </a:lnTo>
                    <a:lnTo>
                      <a:pt x="119" y="0"/>
                    </a:lnTo>
                    <a:lnTo>
                      <a:pt x="129" y="1"/>
                    </a:lnTo>
                    <a:lnTo>
                      <a:pt x="139" y="4"/>
                    </a:lnTo>
                    <a:lnTo>
                      <a:pt x="150" y="9"/>
                    </a:lnTo>
                    <a:lnTo>
                      <a:pt x="160" y="13"/>
                    </a:lnTo>
                    <a:lnTo>
                      <a:pt x="169" y="18"/>
                    </a:lnTo>
                    <a:lnTo>
                      <a:pt x="176" y="24"/>
                    </a:lnTo>
                    <a:lnTo>
                      <a:pt x="184" y="31"/>
                    </a:lnTo>
                    <a:lnTo>
                      <a:pt x="191" y="38"/>
                    </a:lnTo>
                    <a:lnTo>
                      <a:pt x="197" y="47"/>
                    </a:lnTo>
                    <a:lnTo>
                      <a:pt x="203" y="56"/>
                    </a:lnTo>
                    <a:lnTo>
                      <a:pt x="208" y="65"/>
                    </a:lnTo>
                    <a:lnTo>
                      <a:pt x="210" y="75"/>
                    </a:lnTo>
                    <a:lnTo>
                      <a:pt x="213" y="86"/>
                    </a:lnTo>
                    <a:lnTo>
                      <a:pt x="215" y="96"/>
                    </a:lnTo>
                    <a:lnTo>
                      <a:pt x="215" y="107"/>
                    </a:lnTo>
                    <a:lnTo>
                      <a:pt x="215" y="118"/>
                    </a:lnTo>
                    <a:lnTo>
                      <a:pt x="213" y="129"/>
                    </a:lnTo>
                    <a:lnTo>
                      <a:pt x="210" y="139"/>
                    </a:lnTo>
                    <a:lnTo>
                      <a:pt x="208" y="150"/>
                    </a:lnTo>
                    <a:lnTo>
                      <a:pt x="203" y="158"/>
                    </a:lnTo>
                    <a:lnTo>
                      <a:pt x="197" y="167"/>
                    </a:lnTo>
                    <a:lnTo>
                      <a:pt x="191" y="176"/>
                    </a:lnTo>
                    <a:lnTo>
                      <a:pt x="184" y="184"/>
                    </a:lnTo>
                    <a:lnTo>
                      <a:pt x="176" y="190"/>
                    </a:lnTo>
                    <a:lnTo>
                      <a:pt x="169" y="197"/>
                    </a:lnTo>
                    <a:lnTo>
                      <a:pt x="160" y="201"/>
                    </a:lnTo>
                    <a:lnTo>
                      <a:pt x="150" y="206"/>
                    </a:lnTo>
                    <a:lnTo>
                      <a:pt x="139" y="210"/>
                    </a:lnTo>
                    <a:lnTo>
                      <a:pt x="129" y="213"/>
                    </a:lnTo>
                    <a:lnTo>
                      <a:pt x="119" y="215"/>
                    </a:lnTo>
                    <a:lnTo>
                      <a:pt x="108" y="215"/>
                    </a:lnTo>
                    <a:lnTo>
                      <a:pt x="96" y="215"/>
                    </a:lnTo>
                    <a:lnTo>
                      <a:pt x="86" y="213"/>
                    </a:lnTo>
                    <a:lnTo>
                      <a:pt x="76" y="210"/>
                    </a:lnTo>
                    <a:lnTo>
                      <a:pt x="67" y="206"/>
                    </a:lnTo>
                    <a:lnTo>
                      <a:pt x="56" y="201"/>
                    </a:lnTo>
                    <a:lnTo>
                      <a:pt x="47" y="197"/>
                    </a:lnTo>
                    <a:lnTo>
                      <a:pt x="40" y="190"/>
                    </a:lnTo>
                    <a:lnTo>
                      <a:pt x="33" y="184"/>
                    </a:lnTo>
                    <a:lnTo>
                      <a:pt x="25" y="176"/>
                    </a:lnTo>
                    <a:lnTo>
                      <a:pt x="19" y="167"/>
                    </a:lnTo>
                    <a:lnTo>
                      <a:pt x="13" y="158"/>
                    </a:lnTo>
                    <a:lnTo>
                      <a:pt x="9" y="150"/>
                    </a:lnTo>
                    <a:lnTo>
                      <a:pt x="4" y="139"/>
                    </a:lnTo>
                    <a:lnTo>
                      <a:pt x="3" y="129"/>
                    </a:lnTo>
                    <a:lnTo>
                      <a:pt x="1" y="118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CE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6" name="Freeform 218"/>
              <p:cNvSpPr>
                <a:spLocks noChangeAspect="1"/>
              </p:cNvSpPr>
              <p:nvPr/>
            </p:nvSpPr>
            <p:spPr bwMode="auto">
              <a:xfrm rot="5400000">
                <a:off x="1887" y="1253"/>
                <a:ext cx="391" cy="393"/>
              </a:xfrm>
              <a:custGeom>
                <a:avLst/>
                <a:gdLst>
                  <a:gd name="T0" fmla="*/ 0 w 209"/>
                  <a:gd name="T1" fmla="*/ 14100441 h 210"/>
                  <a:gd name="T2" fmla="*/ 722014 w 209"/>
                  <a:gd name="T3" fmla="*/ 10933206 h 210"/>
                  <a:gd name="T4" fmla="*/ 1729494 w 209"/>
                  <a:gd name="T5" fmla="*/ 8174282 h 210"/>
                  <a:gd name="T6" fmla="*/ 3538249 w 209"/>
                  <a:gd name="T7" fmla="*/ 5635315 h 210"/>
                  <a:gd name="T8" fmla="*/ 5429196 w 209"/>
                  <a:gd name="T9" fmla="*/ 3554054 h 210"/>
                  <a:gd name="T10" fmla="*/ 8125943 w 209"/>
                  <a:gd name="T11" fmla="*/ 1899113 h 210"/>
                  <a:gd name="T12" fmla="*/ 10780244 w 209"/>
                  <a:gd name="T13" fmla="*/ 883586 h 210"/>
                  <a:gd name="T14" fmla="*/ 13851710 w 209"/>
                  <a:gd name="T15" fmla="*/ 154831 h 210"/>
                  <a:gd name="T16" fmla="*/ 16932867 w 209"/>
                  <a:gd name="T17" fmla="*/ 154831 h 210"/>
                  <a:gd name="T18" fmla="*/ 19929728 w 209"/>
                  <a:gd name="T19" fmla="*/ 883586 h 210"/>
                  <a:gd name="T20" fmla="*/ 22878699 w 209"/>
                  <a:gd name="T21" fmla="*/ 1899113 h 210"/>
                  <a:gd name="T22" fmla="*/ 25236783 w 209"/>
                  <a:gd name="T23" fmla="*/ 3554054 h 210"/>
                  <a:gd name="T24" fmla="*/ 27429479 w 209"/>
                  <a:gd name="T25" fmla="*/ 5635315 h 210"/>
                  <a:gd name="T26" fmla="*/ 28930038 w 209"/>
                  <a:gd name="T27" fmla="*/ 8174282 h 210"/>
                  <a:gd name="T28" fmla="*/ 30243386 w 209"/>
                  <a:gd name="T29" fmla="*/ 10933206 h 210"/>
                  <a:gd name="T30" fmla="*/ 30796664 w 209"/>
                  <a:gd name="T31" fmla="*/ 14100441 h 210"/>
                  <a:gd name="T32" fmla="*/ 30796664 w 209"/>
                  <a:gd name="T33" fmla="*/ 17015349 h 210"/>
                  <a:gd name="T34" fmla="*/ 30243386 w 209"/>
                  <a:gd name="T35" fmla="*/ 20210369 h 210"/>
                  <a:gd name="T36" fmla="*/ 28930038 w 209"/>
                  <a:gd name="T37" fmla="*/ 22996865 h 210"/>
                  <a:gd name="T38" fmla="*/ 27429479 w 209"/>
                  <a:gd name="T39" fmla="*/ 25534355 h 210"/>
                  <a:gd name="T40" fmla="*/ 25236783 w 209"/>
                  <a:gd name="T41" fmla="*/ 27455072 h 210"/>
                  <a:gd name="T42" fmla="*/ 22878699 w 209"/>
                  <a:gd name="T43" fmla="*/ 29270979 h 210"/>
                  <a:gd name="T44" fmla="*/ 19929728 w 209"/>
                  <a:gd name="T45" fmla="*/ 30286058 h 210"/>
                  <a:gd name="T46" fmla="*/ 16932867 w 209"/>
                  <a:gd name="T47" fmla="*/ 31008785 h 210"/>
                  <a:gd name="T48" fmla="*/ 13851710 w 209"/>
                  <a:gd name="T49" fmla="*/ 31008785 h 210"/>
                  <a:gd name="T50" fmla="*/ 10780244 w 209"/>
                  <a:gd name="T51" fmla="*/ 30286058 h 210"/>
                  <a:gd name="T52" fmla="*/ 8125943 w 209"/>
                  <a:gd name="T53" fmla="*/ 29270979 h 210"/>
                  <a:gd name="T54" fmla="*/ 5429196 w 209"/>
                  <a:gd name="T55" fmla="*/ 27455072 h 210"/>
                  <a:gd name="T56" fmla="*/ 3538249 w 209"/>
                  <a:gd name="T57" fmla="*/ 25534355 h 210"/>
                  <a:gd name="T58" fmla="*/ 1729494 w 209"/>
                  <a:gd name="T59" fmla="*/ 22996865 h 210"/>
                  <a:gd name="T60" fmla="*/ 722014 w 209"/>
                  <a:gd name="T61" fmla="*/ 20210369 h 210"/>
                  <a:gd name="T62" fmla="*/ 0 w 209"/>
                  <a:gd name="T63" fmla="*/ 17015349 h 2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9" h="210">
                    <a:moveTo>
                      <a:pt x="0" y="105"/>
                    </a:moveTo>
                    <a:lnTo>
                      <a:pt x="0" y="95"/>
                    </a:lnTo>
                    <a:lnTo>
                      <a:pt x="2" y="84"/>
                    </a:lnTo>
                    <a:lnTo>
                      <a:pt x="5" y="74"/>
                    </a:lnTo>
                    <a:lnTo>
                      <a:pt x="8" y="64"/>
                    </a:lnTo>
                    <a:lnTo>
                      <a:pt x="12" y="55"/>
                    </a:lnTo>
                    <a:lnTo>
                      <a:pt x="18" y="46"/>
                    </a:lnTo>
                    <a:lnTo>
                      <a:pt x="24" y="38"/>
                    </a:lnTo>
                    <a:lnTo>
                      <a:pt x="30" y="31"/>
                    </a:lnTo>
                    <a:lnTo>
                      <a:pt x="37" y="24"/>
                    </a:lnTo>
                    <a:lnTo>
                      <a:pt x="46" y="18"/>
                    </a:lnTo>
                    <a:lnTo>
                      <a:pt x="55" y="13"/>
                    </a:lnTo>
                    <a:lnTo>
                      <a:pt x="64" y="9"/>
                    </a:lnTo>
                    <a:lnTo>
                      <a:pt x="73" y="6"/>
                    </a:lnTo>
                    <a:lnTo>
                      <a:pt x="83" y="3"/>
                    </a:lnTo>
                    <a:lnTo>
                      <a:pt x="94" y="1"/>
                    </a:lnTo>
                    <a:lnTo>
                      <a:pt x="104" y="0"/>
                    </a:lnTo>
                    <a:lnTo>
                      <a:pt x="115" y="1"/>
                    </a:lnTo>
                    <a:lnTo>
                      <a:pt x="125" y="3"/>
                    </a:lnTo>
                    <a:lnTo>
                      <a:pt x="135" y="6"/>
                    </a:lnTo>
                    <a:lnTo>
                      <a:pt x="146" y="9"/>
                    </a:lnTo>
                    <a:lnTo>
                      <a:pt x="155" y="13"/>
                    </a:lnTo>
                    <a:lnTo>
                      <a:pt x="163" y="18"/>
                    </a:lnTo>
                    <a:lnTo>
                      <a:pt x="171" y="24"/>
                    </a:lnTo>
                    <a:lnTo>
                      <a:pt x="178" y="31"/>
                    </a:lnTo>
                    <a:lnTo>
                      <a:pt x="186" y="38"/>
                    </a:lnTo>
                    <a:lnTo>
                      <a:pt x="192" y="46"/>
                    </a:lnTo>
                    <a:lnTo>
                      <a:pt x="196" y="55"/>
                    </a:lnTo>
                    <a:lnTo>
                      <a:pt x="202" y="64"/>
                    </a:lnTo>
                    <a:lnTo>
                      <a:pt x="205" y="74"/>
                    </a:lnTo>
                    <a:lnTo>
                      <a:pt x="208" y="84"/>
                    </a:lnTo>
                    <a:lnTo>
                      <a:pt x="209" y="95"/>
                    </a:lnTo>
                    <a:lnTo>
                      <a:pt x="209" y="105"/>
                    </a:lnTo>
                    <a:lnTo>
                      <a:pt x="209" y="115"/>
                    </a:lnTo>
                    <a:lnTo>
                      <a:pt x="208" y="126"/>
                    </a:lnTo>
                    <a:lnTo>
                      <a:pt x="205" y="136"/>
                    </a:lnTo>
                    <a:lnTo>
                      <a:pt x="202" y="145"/>
                    </a:lnTo>
                    <a:lnTo>
                      <a:pt x="196" y="155"/>
                    </a:lnTo>
                    <a:lnTo>
                      <a:pt x="192" y="163"/>
                    </a:lnTo>
                    <a:lnTo>
                      <a:pt x="186" y="172"/>
                    </a:lnTo>
                    <a:lnTo>
                      <a:pt x="178" y="179"/>
                    </a:lnTo>
                    <a:lnTo>
                      <a:pt x="171" y="185"/>
                    </a:lnTo>
                    <a:lnTo>
                      <a:pt x="163" y="191"/>
                    </a:lnTo>
                    <a:lnTo>
                      <a:pt x="155" y="197"/>
                    </a:lnTo>
                    <a:lnTo>
                      <a:pt x="146" y="201"/>
                    </a:lnTo>
                    <a:lnTo>
                      <a:pt x="135" y="204"/>
                    </a:lnTo>
                    <a:lnTo>
                      <a:pt x="125" y="207"/>
                    </a:lnTo>
                    <a:lnTo>
                      <a:pt x="115" y="209"/>
                    </a:lnTo>
                    <a:lnTo>
                      <a:pt x="104" y="210"/>
                    </a:lnTo>
                    <a:lnTo>
                      <a:pt x="94" y="209"/>
                    </a:lnTo>
                    <a:lnTo>
                      <a:pt x="83" y="207"/>
                    </a:lnTo>
                    <a:lnTo>
                      <a:pt x="73" y="204"/>
                    </a:lnTo>
                    <a:lnTo>
                      <a:pt x="64" y="201"/>
                    </a:lnTo>
                    <a:lnTo>
                      <a:pt x="55" y="197"/>
                    </a:lnTo>
                    <a:lnTo>
                      <a:pt x="46" y="191"/>
                    </a:lnTo>
                    <a:lnTo>
                      <a:pt x="37" y="185"/>
                    </a:lnTo>
                    <a:lnTo>
                      <a:pt x="30" y="179"/>
                    </a:lnTo>
                    <a:lnTo>
                      <a:pt x="24" y="172"/>
                    </a:lnTo>
                    <a:lnTo>
                      <a:pt x="18" y="163"/>
                    </a:lnTo>
                    <a:lnTo>
                      <a:pt x="12" y="155"/>
                    </a:lnTo>
                    <a:lnTo>
                      <a:pt x="8" y="145"/>
                    </a:lnTo>
                    <a:lnTo>
                      <a:pt x="5" y="136"/>
                    </a:lnTo>
                    <a:lnTo>
                      <a:pt x="2" y="126"/>
                    </a:lnTo>
                    <a:lnTo>
                      <a:pt x="0" y="115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D1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257" name="Freeform 219"/>
              <p:cNvSpPr>
                <a:spLocks noChangeAspect="1"/>
              </p:cNvSpPr>
              <p:nvPr/>
            </p:nvSpPr>
            <p:spPr bwMode="auto">
              <a:xfrm rot="5400000">
                <a:off x="1890" y="1261"/>
                <a:ext cx="379" cy="381"/>
              </a:xfrm>
              <a:custGeom>
                <a:avLst/>
                <a:gdLst>
                  <a:gd name="T0" fmla="*/ 0 w 203"/>
                  <a:gd name="T1" fmla="*/ 14275368 h 203"/>
                  <a:gd name="T2" fmla="*/ 699302 w 203"/>
                  <a:gd name="T3" fmla="*/ 11118845 h 203"/>
                  <a:gd name="T4" fmla="*/ 1680047 w 203"/>
                  <a:gd name="T5" fmla="*/ 8457960 h 203"/>
                  <a:gd name="T6" fmla="*/ 3417951 w 203"/>
                  <a:gd name="T7" fmla="*/ 5787028 h 203"/>
                  <a:gd name="T8" fmla="*/ 5249981 w 203"/>
                  <a:gd name="T9" fmla="*/ 3599799 h 203"/>
                  <a:gd name="T10" fmla="*/ 7689090 w 203"/>
                  <a:gd name="T11" fmla="*/ 1918003 h 203"/>
                  <a:gd name="T12" fmla="*/ 10083338 w 203"/>
                  <a:gd name="T13" fmla="*/ 760326 h 203"/>
                  <a:gd name="T14" fmla="*/ 13047217 w 203"/>
                  <a:gd name="T15" fmla="*/ 0 h 203"/>
                  <a:gd name="T16" fmla="*/ 16036728 w 203"/>
                  <a:gd name="T17" fmla="*/ 0 h 203"/>
                  <a:gd name="T18" fmla="*/ 18674809 w 203"/>
                  <a:gd name="T19" fmla="*/ 760326 h 203"/>
                  <a:gd name="T20" fmla="*/ 21270150 w 203"/>
                  <a:gd name="T21" fmla="*/ 1918003 h 203"/>
                  <a:gd name="T22" fmla="*/ 23556907 w 203"/>
                  <a:gd name="T23" fmla="*/ 3599799 h 203"/>
                  <a:gd name="T24" fmla="*/ 25513589 w 203"/>
                  <a:gd name="T25" fmla="*/ 5787028 h 203"/>
                  <a:gd name="T26" fmla="*/ 27170639 w 203"/>
                  <a:gd name="T27" fmla="*/ 8457960 h 203"/>
                  <a:gd name="T28" fmla="*/ 28282957 w 203"/>
                  <a:gd name="T29" fmla="*/ 11118845 h 203"/>
                  <a:gd name="T30" fmla="*/ 28808203 w 203"/>
                  <a:gd name="T31" fmla="*/ 14275368 h 203"/>
                  <a:gd name="T32" fmla="*/ 28808203 w 203"/>
                  <a:gd name="T33" fmla="*/ 17354364 h 203"/>
                  <a:gd name="T34" fmla="*/ 28282957 w 203"/>
                  <a:gd name="T35" fmla="*/ 20687508 h 203"/>
                  <a:gd name="T36" fmla="*/ 27170639 w 203"/>
                  <a:gd name="T37" fmla="*/ 23541613 h 203"/>
                  <a:gd name="T38" fmla="*/ 25513589 w 203"/>
                  <a:gd name="T39" fmla="*/ 26085432 h 203"/>
                  <a:gd name="T40" fmla="*/ 23556907 w 203"/>
                  <a:gd name="T41" fmla="*/ 28205156 h 203"/>
                  <a:gd name="T42" fmla="*/ 21270150 w 203"/>
                  <a:gd name="T43" fmla="*/ 30088069 h 203"/>
                  <a:gd name="T44" fmla="*/ 18674809 w 203"/>
                  <a:gd name="T45" fmla="*/ 31144575 h 203"/>
                  <a:gd name="T46" fmla="*/ 16036728 w 203"/>
                  <a:gd name="T47" fmla="*/ 31819405 h 203"/>
                  <a:gd name="T48" fmla="*/ 13047217 w 203"/>
                  <a:gd name="T49" fmla="*/ 31819405 h 203"/>
                  <a:gd name="T50" fmla="*/ 10083338 w 203"/>
                  <a:gd name="T51" fmla="*/ 31144575 h 203"/>
                  <a:gd name="T52" fmla="*/ 7689090 w 203"/>
                  <a:gd name="T53" fmla="*/ 30088069 h 203"/>
                  <a:gd name="T54" fmla="*/ 5249981 w 203"/>
                  <a:gd name="T55" fmla="*/ 28205156 h 203"/>
                  <a:gd name="T56" fmla="*/ 3417951 w 203"/>
                  <a:gd name="T57" fmla="*/ 26085432 h 203"/>
                  <a:gd name="T58" fmla="*/ 1680047 w 203"/>
                  <a:gd name="T59" fmla="*/ 23541613 h 203"/>
                  <a:gd name="T60" fmla="*/ 699302 w 203"/>
                  <a:gd name="T61" fmla="*/ 20687508 h 203"/>
                  <a:gd name="T62" fmla="*/ 0 w 203"/>
                  <a:gd name="T63" fmla="*/ 17354364 h 2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3" h="203">
                    <a:moveTo>
                      <a:pt x="0" y="101"/>
                    </a:moveTo>
                    <a:lnTo>
                      <a:pt x="0" y="91"/>
                    </a:lnTo>
                    <a:lnTo>
                      <a:pt x="2" y="80"/>
                    </a:lnTo>
                    <a:lnTo>
                      <a:pt x="5" y="71"/>
                    </a:lnTo>
                    <a:lnTo>
                      <a:pt x="8" y="63"/>
                    </a:lnTo>
                    <a:lnTo>
                      <a:pt x="12" y="54"/>
                    </a:lnTo>
                    <a:lnTo>
                      <a:pt x="18" y="45"/>
                    </a:lnTo>
                    <a:lnTo>
                      <a:pt x="24" y="37"/>
                    </a:lnTo>
                    <a:lnTo>
                      <a:pt x="30" y="30"/>
                    </a:lnTo>
                    <a:lnTo>
                      <a:pt x="37" y="23"/>
                    </a:lnTo>
                    <a:lnTo>
                      <a:pt x="45" y="17"/>
                    </a:lnTo>
                    <a:lnTo>
                      <a:pt x="54" y="12"/>
                    </a:lnTo>
                    <a:lnTo>
                      <a:pt x="63" y="8"/>
                    </a:lnTo>
                    <a:lnTo>
                      <a:pt x="71" y="5"/>
                    </a:lnTo>
                    <a:lnTo>
                      <a:pt x="82" y="2"/>
                    </a:lnTo>
                    <a:lnTo>
                      <a:pt x="92" y="0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2" y="2"/>
                    </a:lnTo>
                    <a:lnTo>
                      <a:pt x="132" y="5"/>
                    </a:lnTo>
                    <a:lnTo>
                      <a:pt x="141" y="8"/>
                    </a:lnTo>
                    <a:lnTo>
                      <a:pt x="150" y="12"/>
                    </a:lnTo>
                    <a:lnTo>
                      <a:pt x="159" y="17"/>
                    </a:lnTo>
                    <a:lnTo>
                      <a:pt x="166" y="23"/>
                    </a:lnTo>
                    <a:lnTo>
                      <a:pt x="174" y="30"/>
                    </a:lnTo>
                    <a:lnTo>
                      <a:pt x="180" y="37"/>
                    </a:lnTo>
                    <a:lnTo>
                      <a:pt x="187" y="45"/>
                    </a:lnTo>
                    <a:lnTo>
                      <a:pt x="192" y="54"/>
                    </a:lnTo>
                    <a:lnTo>
                      <a:pt x="196" y="63"/>
                    </a:lnTo>
                    <a:lnTo>
                      <a:pt x="199" y="71"/>
                    </a:lnTo>
                    <a:lnTo>
                      <a:pt x="202" y="80"/>
                    </a:lnTo>
                    <a:lnTo>
                      <a:pt x="203" y="91"/>
                    </a:lnTo>
                    <a:lnTo>
                      <a:pt x="203" y="101"/>
                    </a:lnTo>
                    <a:lnTo>
                      <a:pt x="203" y="111"/>
                    </a:lnTo>
                    <a:lnTo>
                      <a:pt x="202" y="122"/>
                    </a:lnTo>
                    <a:lnTo>
                      <a:pt x="199" y="132"/>
                    </a:lnTo>
                    <a:lnTo>
                      <a:pt x="196" y="141"/>
                    </a:lnTo>
                    <a:lnTo>
                      <a:pt x="192" y="150"/>
                    </a:lnTo>
                    <a:lnTo>
                      <a:pt x="187" y="159"/>
                    </a:lnTo>
                    <a:lnTo>
                      <a:pt x="180" y="166"/>
                    </a:lnTo>
                    <a:lnTo>
                      <a:pt x="174" y="174"/>
                    </a:lnTo>
                    <a:lnTo>
                      <a:pt x="166" y="180"/>
                    </a:lnTo>
                    <a:lnTo>
                      <a:pt x="159" y="186"/>
                    </a:lnTo>
                    <a:lnTo>
                      <a:pt x="150" y="192"/>
                    </a:lnTo>
                    <a:lnTo>
                      <a:pt x="141" y="196"/>
                    </a:lnTo>
                    <a:lnTo>
                      <a:pt x="132" y="199"/>
                    </a:lnTo>
                    <a:lnTo>
                      <a:pt x="122" y="202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2" y="203"/>
                    </a:lnTo>
                    <a:lnTo>
                      <a:pt x="82" y="202"/>
                    </a:lnTo>
                    <a:lnTo>
                      <a:pt x="71" y="199"/>
                    </a:lnTo>
                    <a:lnTo>
                      <a:pt x="63" y="196"/>
                    </a:lnTo>
                    <a:lnTo>
                      <a:pt x="54" y="192"/>
                    </a:lnTo>
                    <a:lnTo>
                      <a:pt x="45" y="186"/>
                    </a:lnTo>
                    <a:lnTo>
                      <a:pt x="37" y="180"/>
                    </a:lnTo>
                    <a:lnTo>
                      <a:pt x="30" y="174"/>
                    </a:lnTo>
                    <a:lnTo>
                      <a:pt x="24" y="166"/>
                    </a:lnTo>
                    <a:lnTo>
                      <a:pt x="18" y="159"/>
                    </a:lnTo>
                    <a:lnTo>
                      <a:pt x="12" y="150"/>
                    </a:lnTo>
                    <a:lnTo>
                      <a:pt x="8" y="141"/>
                    </a:lnTo>
                    <a:lnTo>
                      <a:pt x="5" y="132"/>
                    </a:lnTo>
                    <a:lnTo>
                      <a:pt x="2" y="122"/>
                    </a:lnTo>
                    <a:lnTo>
                      <a:pt x="0" y="11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D3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4029" name="Group 220"/>
            <p:cNvGrpSpPr>
              <a:grpSpLocks/>
            </p:cNvGrpSpPr>
            <p:nvPr/>
          </p:nvGrpSpPr>
          <p:grpSpPr bwMode="auto">
            <a:xfrm rot="-4941531">
              <a:off x="840" y="761"/>
              <a:ext cx="1452" cy="1200"/>
              <a:chOff x="1488" y="860"/>
              <a:chExt cx="1452" cy="1200"/>
            </a:xfrm>
          </p:grpSpPr>
          <p:sp>
            <p:nvSpPr>
              <p:cNvPr id="84031" name="Freeform 221"/>
              <p:cNvSpPr>
                <a:spLocks noChangeAspect="1"/>
              </p:cNvSpPr>
              <p:nvPr/>
            </p:nvSpPr>
            <p:spPr bwMode="auto">
              <a:xfrm rot="5400000">
                <a:off x="2473" y="1024"/>
                <a:ext cx="23" cy="37"/>
              </a:xfrm>
              <a:custGeom>
                <a:avLst/>
                <a:gdLst>
                  <a:gd name="T0" fmla="*/ 1587640 w 12"/>
                  <a:gd name="T1" fmla="*/ 2369010 h 20"/>
                  <a:gd name="T2" fmla="*/ 965609 w 12"/>
                  <a:gd name="T3" fmla="*/ 2259675 h 20"/>
                  <a:gd name="T4" fmla="*/ 759332 w 12"/>
                  <a:gd name="T5" fmla="*/ 2259675 h 20"/>
                  <a:gd name="T6" fmla="*/ 0 w 12"/>
                  <a:gd name="T7" fmla="*/ 1953002 h 20"/>
                  <a:gd name="T8" fmla="*/ 0 w 12"/>
                  <a:gd name="T9" fmla="*/ 1811106 h 20"/>
                  <a:gd name="T10" fmla="*/ 0 w 12"/>
                  <a:gd name="T11" fmla="*/ 1528061 h 20"/>
                  <a:gd name="T12" fmla="*/ 262850 w 12"/>
                  <a:gd name="T13" fmla="*/ 1221446 h 20"/>
                  <a:gd name="T14" fmla="*/ 262850 w 12"/>
                  <a:gd name="T15" fmla="*/ 1066947 h 20"/>
                  <a:gd name="T16" fmla="*/ 759332 w 12"/>
                  <a:gd name="T17" fmla="*/ 825979 h 20"/>
                  <a:gd name="T18" fmla="*/ 759332 w 12"/>
                  <a:gd name="T19" fmla="*/ 446475 h 20"/>
                  <a:gd name="T20" fmla="*/ 1455386 w 12"/>
                  <a:gd name="T21" fmla="*/ 130453 h 20"/>
                  <a:gd name="T22" fmla="*/ 1587640 w 12"/>
                  <a:gd name="T23" fmla="*/ 0 h 20"/>
                  <a:gd name="T24" fmla="*/ 2096849 w 12"/>
                  <a:gd name="T25" fmla="*/ 0 h 20"/>
                  <a:gd name="T26" fmla="*/ 2286029 w 12"/>
                  <a:gd name="T27" fmla="*/ 130453 h 20"/>
                  <a:gd name="T28" fmla="*/ 2789490 w 12"/>
                  <a:gd name="T29" fmla="*/ 446475 h 20"/>
                  <a:gd name="T30" fmla="*/ 2789490 w 12"/>
                  <a:gd name="T31" fmla="*/ 692187 h 20"/>
                  <a:gd name="T32" fmla="*/ 2286029 w 12"/>
                  <a:gd name="T33" fmla="*/ 825979 h 20"/>
                  <a:gd name="T34" fmla="*/ 2286029 w 12"/>
                  <a:gd name="T35" fmla="*/ 1221446 h 20"/>
                  <a:gd name="T36" fmla="*/ 2286029 w 12"/>
                  <a:gd name="T37" fmla="*/ 1436958 h 20"/>
                  <a:gd name="T38" fmla="*/ 2096849 w 12"/>
                  <a:gd name="T39" fmla="*/ 1528061 h 20"/>
                  <a:gd name="T40" fmla="*/ 2096849 w 12"/>
                  <a:gd name="T41" fmla="*/ 1528061 h 20"/>
                  <a:gd name="T42" fmla="*/ 2286029 w 12"/>
                  <a:gd name="T43" fmla="*/ 1811106 h 20"/>
                  <a:gd name="T44" fmla="*/ 2286029 w 12"/>
                  <a:gd name="T45" fmla="*/ 1953002 h 20"/>
                  <a:gd name="T46" fmla="*/ 2096849 w 12"/>
                  <a:gd name="T47" fmla="*/ 2259675 h 20"/>
                  <a:gd name="T48" fmla="*/ 1587640 w 12"/>
                  <a:gd name="T49" fmla="*/ 23690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" h="20">
                    <a:moveTo>
                      <a:pt x="7" y="20"/>
                    </a:moveTo>
                    <a:lnTo>
                      <a:pt x="4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9" y="19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4032" name="Freeform 222"/>
              <p:cNvSpPr>
                <a:spLocks noChangeAspect="1"/>
              </p:cNvSpPr>
              <p:nvPr/>
            </p:nvSpPr>
            <p:spPr bwMode="auto">
              <a:xfrm rot="5400000">
                <a:off x="2390" y="1748"/>
                <a:ext cx="39" cy="40"/>
              </a:xfrm>
              <a:custGeom>
                <a:avLst/>
                <a:gdLst>
                  <a:gd name="T0" fmla="*/ 1937958 w 21"/>
                  <a:gd name="T1" fmla="*/ 700064 h 22"/>
                  <a:gd name="T2" fmla="*/ 2199459 w 21"/>
                  <a:gd name="T3" fmla="*/ 754505 h 22"/>
                  <a:gd name="T4" fmla="*/ 2566755 w 21"/>
                  <a:gd name="T5" fmla="*/ 1044245 h 22"/>
                  <a:gd name="T6" fmla="*/ 2680782 w 21"/>
                  <a:gd name="T7" fmla="*/ 1169300 h 22"/>
                  <a:gd name="T8" fmla="*/ 2680782 w 21"/>
                  <a:gd name="T9" fmla="*/ 1272844 h 22"/>
                  <a:gd name="T10" fmla="*/ 2680782 w 21"/>
                  <a:gd name="T11" fmla="*/ 1553827 h 22"/>
                  <a:gd name="T12" fmla="*/ 2566755 w 21"/>
                  <a:gd name="T13" fmla="*/ 1781596 h 22"/>
                  <a:gd name="T14" fmla="*/ 2263839 w 21"/>
                  <a:gd name="T15" fmla="*/ 1898627 h 22"/>
                  <a:gd name="T16" fmla="*/ 2199459 w 21"/>
                  <a:gd name="T17" fmla="*/ 1898627 h 22"/>
                  <a:gd name="T18" fmla="*/ 1775458 w 21"/>
                  <a:gd name="T19" fmla="*/ 1898627 h 22"/>
                  <a:gd name="T20" fmla="*/ 1382099 w 21"/>
                  <a:gd name="T21" fmla="*/ 1781596 h 22"/>
                  <a:gd name="T22" fmla="*/ 1184324 w 21"/>
                  <a:gd name="T23" fmla="*/ 1553827 h 22"/>
                  <a:gd name="T24" fmla="*/ 1043516 w 21"/>
                  <a:gd name="T25" fmla="*/ 1553827 h 22"/>
                  <a:gd name="T26" fmla="*/ 637713 w 21"/>
                  <a:gd name="T27" fmla="*/ 1553827 h 22"/>
                  <a:gd name="T28" fmla="*/ 263020 w 21"/>
                  <a:gd name="T29" fmla="*/ 1450033 h 22"/>
                  <a:gd name="T30" fmla="*/ 0 w 21"/>
                  <a:gd name="T31" fmla="*/ 1272844 h 22"/>
                  <a:gd name="T32" fmla="*/ 0 w 21"/>
                  <a:gd name="T33" fmla="*/ 1272844 h 22"/>
                  <a:gd name="T34" fmla="*/ 0 w 21"/>
                  <a:gd name="T35" fmla="*/ 1169300 h 22"/>
                  <a:gd name="T36" fmla="*/ 263020 w 21"/>
                  <a:gd name="T37" fmla="*/ 928295 h 22"/>
                  <a:gd name="T38" fmla="*/ 263020 w 21"/>
                  <a:gd name="T39" fmla="*/ 754505 h 22"/>
                  <a:gd name="T40" fmla="*/ 263020 w 21"/>
                  <a:gd name="T41" fmla="*/ 700064 h 22"/>
                  <a:gd name="T42" fmla="*/ 263020 w 21"/>
                  <a:gd name="T43" fmla="*/ 510562 h 22"/>
                  <a:gd name="T44" fmla="*/ 400727 w 21"/>
                  <a:gd name="T45" fmla="*/ 414978 h 22"/>
                  <a:gd name="T46" fmla="*/ 637713 w 21"/>
                  <a:gd name="T47" fmla="*/ 414978 h 22"/>
                  <a:gd name="T48" fmla="*/ 744207 w 21"/>
                  <a:gd name="T49" fmla="*/ 228238 h 22"/>
                  <a:gd name="T50" fmla="*/ 1043516 w 21"/>
                  <a:gd name="T51" fmla="*/ 189475 h 22"/>
                  <a:gd name="T52" fmla="*/ 1043516 w 21"/>
                  <a:gd name="T53" fmla="*/ 189475 h 22"/>
                  <a:gd name="T54" fmla="*/ 1184324 w 21"/>
                  <a:gd name="T55" fmla="*/ 0 h 22"/>
                  <a:gd name="T56" fmla="*/ 1382099 w 21"/>
                  <a:gd name="T57" fmla="*/ 0 h 22"/>
                  <a:gd name="T58" fmla="*/ 1775458 w 21"/>
                  <a:gd name="T59" fmla="*/ 0 h 22"/>
                  <a:gd name="T60" fmla="*/ 1937958 w 21"/>
                  <a:gd name="T61" fmla="*/ 189475 h 22"/>
                  <a:gd name="T62" fmla="*/ 2199459 w 21"/>
                  <a:gd name="T63" fmla="*/ 414978 h 22"/>
                  <a:gd name="T64" fmla="*/ 1937958 w 21"/>
                  <a:gd name="T65" fmla="*/ 700064 h 2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" h="22">
                    <a:moveTo>
                      <a:pt x="15" y="8"/>
                    </a:moveTo>
                    <a:lnTo>
                      <a:pt x="17" y="9"/>
                    </a:lnTo>
                    <a:lnTo>
                      <a:pt x="20" y="12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1" y="18"/>
                    </a:lnTo>
                    <a:lnTo>
                      <a:pt x="20" y="21"/>
                    </a:lnTo>
                    <a:lnTo>
                      <a:pt x="18" y="22"/>
                    </a:lnTo>
                    <a:lnTo>
                      <a:pt x="17" y="22"/>
                    </a:lnTo>
                    <a:lnTo>
                      <a:pt x="14" y="22"/>
                    </a:lnTo>
                    <a:lnTo>
                      <a:pt x="11" y="21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grpSp>
            <p:nvGrpSpPr>
              <p:cNvPr id="84033" name="Group 223"/>
              <p:cNvGrpSpPr>
                <a:grpSpLocks/>
              </p:cNvGrpSpPr>
              <p:nvPr/>
            </p:nvGrpSpPr>
            <p:grpSpPr bwMode="auto">
              <a:xfrm>
                <a:off x="1488" y="860"/>
                <a:ext cx="1452" cy="1200"/>
                <a:chOff x="1488" y="860"/>
                <a:chExt cx="1452" cy="1200"/>
              </a:xfrm>
            </p:grpSpPr>
            <p:sp>
              <p:nvSpPr>
                <p:cNvPr id="84034" name="Freeform 224"/>
                <p:cNvSpPr>
                  <a:spLocks noChangeAspect="1"/>
                </p:cNvSpPr>
                <p:nvPr/>
              </p:nvSpPr>
              <p:spPr bwMode="auto">
                <a:xfrm rot="5400000">
                  <a:off x="2465" y="1558"/>
                  <a:ext cx="64" cy="71"/>
                </a:xfrm>
                <a:custGeom>
                  <a:avLst/>
                  <a:gdLst>
                    <a:gd name="T0" fmla="*/ 2979953 w 34"/>
                    <a:gd name="T1" fmla="*/ 1701037 h 38"/>
                    <a:gd name="T2" fmla="*/ 2979953 w 34"/>
                    <a:gd name="T3" fmla="*/ 1479421 h 38"/>
                    <a:gd name="T4" fmla="*/ 2979953 w 34"/>
                    <a:gd name="T5" fmla="*/ 1323246 h 38"/>
                    <a:gd name="T6" fmla="*/ 3184360 w 34"/>
                    <a:gd name="T7" fmla="*/ 990407 h 38"/>
                    <a:gd name="T8" fmla="*/ 3498374 w 34"/>
                    <a:gd name="T9" fmla="*/ 860247 h 38"/>
                    <a:gd name="T10" fmla="*/ 3605367 w 34"/>
                    <a:gd name="T11" fmla="*/ 530077 h 38"/>
                    <a:gd name="T12" fmla="*/ 3605367 w 34"/>
                    <a:gd name="T13" fmla="*/ 460414 h 38"/>
                    <a:gd name="T14" fmla="*/ 3973559 w 34"/>
                    <a:gd name="T15" fmla="*/ 0 h 38"/>
                    <a:gd name="T16" fmla="*/ 4499080 w 34"/>
                    <a:gd name="T17" fmla="*/ 0 h 38"/>
                    <a:gd name="T18" fmla="*/ 4920664 w 34"/>
                    <a:gd name="T19" fmla="*/ 460414 h 38"/>
                    <a:gd name="T20" fmla="*/ 5461559 w 34"/>
                    <a:gd name="T21" fmla="*/ 530077 h 38"/>
                    <a:gd name="T22" fmla="*/ 5609323 w 34"/>
                    <a:gd name="T23" fmla="*/ 990407 h 38"/>
                    <a:gd name="T24" fmla="*/ 5461559 w 34"/>
                    <a:gd name="T25" fmla="*/ 1479421 h 38"/>
                    <a:gd name="T26" fmla="*/ 5095701 w 34"/>
                    <a:gd name="T27" fmla="*/ 1850497 h 38"/>
                    <a:gd name="T28" fmla="*/ 5095701 w 34"/>
                    <a:gd name="T29" fmla="*/ 2648519 h 38"/>
                    <a:gd name="T30" fmla="*/ 5095701 w 34"/>
                    <a:gd name="T31" fmla="*/ 3178253 h 38"/>
                    <a:gd name="T32" fmla="*/ 5095701 w 34"/>
                    <a:gd name="T33" fmla="*/ 3614489 h 38"/>
                    <a:gd name="T34" fmla="*/ 5095701 w 34"/>
                    <a:gd name="T35" fmla="*/ 3995028 h 38"/>
                    <a:gd name="T36" fmla="*/ 4920664 w 34"/>
                    <a:gd name="T37" fmla="*/ 4782069 h 38"/>
                    <a:gd name="T38" fmla="*/ 4669336 w 34"/>
                    <a:gd name="T39" fmla="*/ 5312596 h 38"/>
                    <a:gd name="T40" fmla="*/ 4115411 w 34"/>
                    <a:gd name="T41" fmla="*/ 5491865 h 38"/>
                    <a:gd name="T42" fmla="*/ 3605367 w 34"/>
                    <a:gd name="T43" fmla="*/ 5491865 h 38"/>
                    <a:gd name="T44" fmla="*/ 3184360 w 34"/>
                    <a:gd name="T45" fmla="*/ 5312596 h 38"/>
                    <a:gd name="T46" fmla="*/ 2614103 w 34"/>
                    <a:gd name="T47" fmla="*/ 5312596 h 38"/>
                    <a:gd name="T48" fmla="*/ 2480585 w 34"/>
                    <a:gd name="T49" fmla="*/ 4948549 h 38"/>
                    <a:gd name="T50" fmla="*/ 2110953 w 34"/>
                    <a:gd name="T51" fmla="*/ 4782069 h 38"/>
                    <a:gd name="T52" fmla="*/ 2005024 w 34"/>
                    <a:gd name="T53" fmla="*/ 4322693 h 38"/>
                    <a:gd name="T54" fmla="*/ 1691691 w 34"/>
                    <a:gd name="T55" fmla="*/ 3835340 h 38"/>
                    <a:gd name="T56" fmla="*/ 1691691 w 34"/>
                    <a:gd name="T57" fmla="*/ 3614489 h 38"/>
                    <a:gd name="T58" fmla="*/ 1493916 w 34"/>
                    <a:gd name="T59" fmla="*/ 3457508 h 38"/>
                    <a:gd name="T60" fmla="*/ 1493916 w 34"/>
                    <a:gd name="T61" fmla="*/ 3457508 h 38"/>
                    <a:gd name="T62" fmla="*/ 1121444 w 34"/>
                    <a:gd name="T63" fmla="*/ 3614489 h 38"/>
                    <a:gd name="T64" fmla="*/ 987334 w 34"/>
                    <a:gd name="T65" fmla="*/ 3614489 h 38"/>
                    <a:gd name="T66" fmla="*/ 700087 w 34"/>
                    <a:gd name="T67" fmla="*/ 3835340 h 38"/>
                    <a:gd name="T68" fmla="*/ 524521 w 34"/>
                    <a:gd name="T69" fmla="*/ 3835340 h 38"/>
                    <a:gd name="T70" fmla="*/ 197583 w 34"/>
                    <a:gd name="T71" fmla="*/ 3614489 h 38"/>
                    <a:gd name="T72" fmla="*/ 0 w 34"/>
                    <a:gd name="T73" fmla="*/ 3457508 h 38"/>
                    <a:gd name="T74" fmla="*/ 0 w 34"/>
                    <a:gd name="T75" fmla="*/ 3003121 h 38"/>
                    <a:gd name="T76" fmla="*/ 197583 w 34"/>
                    <a:gd name="T77" fmla="*/ 2648519 h 38"/>
                    <a:gd name="T78" fmla="*/ 197583 w 34"/>
                    <a:gd name="T79" fmla="*/ 2313554 h 38"/>
                    <a:gd name="T80" fmla="*/ 524521 w 34"/>
                    <a:gd name="T81" fmla="*/ 2313554 h 38"/>
                    <a:gd name="T82" fmla="*/ 524521 w 34"/>
                    <a:gd name="T83" fmla="*/ 2138184 h 38"/>
                    <a:gd name="T84" fmla="*/ 700087 w 34"/>
                    <a:gd name="T85" fmla="*/ 1701037 h 38"/>
                    <a:gd name="T86" fmla="*/ 700087 w 34"/>
                    <a:gd name="T87" fmla="*/ 1479421 h 38"/>
                    <a:gd name="T88" fmla="*/ 987334 w 34"/>
                    <a:gd name="T89" fmla="*/ 1323246 h 38"/>
                    <a:gd name="T90" fmla="*/ 1121444 w 34"/>
                    <a:gd name="T91" fmla="*/ 990407 h 38"/>
                    <a:gd name="T92" fmla="*/ 1493916 w 34"/>
                    <a:gd name="T93" fmla="*/ 1323246 h 38"/>
                    <a:gd name="T94" fmla="*/ 1691691 w 34"/>
                    <a:gd name="T95" fmla="*/ 1701037 h 38"/>
                    <a:gd name="T96" fmla="*/ 2005024 w 34"/>
                    <a:gd name="T97" fmla="*/ 1850497 h 38"/>
                    <a:gd name="T98" fmla="*/ 2005024 w 34"/>
                    <a:gd name="T99" fmla="*/ 1850497 h 38"/>
                    <a:gd name="T100" fmla="*/ 2480585 w 34"/>
                    <a:gd name="T101" fmla="*/ 1850497 h 38"/>
                    <a:gd name="T102" fmla="*/ 2614103 w 34"/>
                    <a:gd name="T103" fmla="*/ 1850497 h 38"/>
                    <a:gd name="T104" fmla="*/ 2979953 w 34"/>
                    <a:gd name="T105" fmla="*/ 1701037 h 3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34" h="38">
                      <a:moveTo>
                        <a:pt x="18" y="12"/>
                      </a:moveTo>
                      <a:lnTo>
                        <a:pt x="18" y="10"/>
                      </a:lnTo>
                      <a:lnTo>
                        <a:pt x="18" y="9"/>
                      </a:lnTo>
                      <a:lnTo>
                        <a:pt x="19" y="7"/>
                      </a:lnTo>
                      <a:lnTo>
                        <a:pt x="21" y="6"/>
                      </a:lnTo>
                      <a:lnTo>
                        <a:pt x="22" y="4"/>
                      </a:lnTo>
                      <a:lnTo>
                        <a:pt x="22" y="3"/>
                      </a:lnTo>
                      <a:lnTo>
                        <a:pt x="24" y="0"/>
                      </a:lnTo>
                      <a:lnTo>
                        <a:pt x="27" y="0"/>
                      </a:lnTo>
                      <a:lnTo>
                        <a:pt x="30" y="3"/>
                      </a:lnTo>
                      <a:lnTo>
                        <a:pt x="33" y="4"/>
                      </a:lnTo>
                      <a:lnTo>
                        <a:pt x="34" y="7"/>
                      </a:lnTo>
                      <a:lnTo>
                        <a:pt x="33" y="10"/>
                      </a:lnTo>
                      <a:lnTo>
                        <a:pt x="31" y="13"/>
                      </a:lnTo>
                      <a:lnTo>
                        <a:pt x="31" y="18"/>
                      </a:lnTo>
                      <a:lnTo>
                        <a:pt x="31" y="22"/>
                      </a:lnTo>
                      <a:lnTo>
                        <a:pt x="31" y="25"/>
                      </a:lnTo>
                      <a:lnTo>
                        <a:pt x="31" y="28"/>
                      </a:lnTo>
                      <a:lnTo>
                        <a:pt x="30" y="33"/>
                      </a:lnTo>
                      <a:lnTo>
                        <a:pt x="28" y="37"/>
                      </a:lnTo>
                      <a:lnTo>
                        <a:pt x="25" y="38"/>
                      </a:lnTo>
                      <a:lnTo>
                        <a:pt x="22" y="38"/>
                      </a:lnTo>
                      <a:lnTo>
                        <a:pt x="19" y="37"/>
                      </a:lnTo>
                      <a:lnTo>
                        <a:pt x="16" y="37"/>
                      </a:lnTo>
                      <a:lnTo>
                        <a:pt x="15" y="34"/>
                      </a:lnTo>
                      <a:lnTo>
                        <a:pt x="13" y="33"/>
                      </a:lnTo>
                      <a:lnTo>
                        <a:pt x="12" y="30"/>
                      </a:lnTo>
                      <a:lnTo>
                        <a:pt x="10" y="27"/>
                      </a:lnTo>
                      <a:lnTo>
                        <a:pt x="10" y="25"/>
                      </a:lnTo>
                      <a:lnTo>
                        <a:pt x="9" y="2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4" y="27"/>
                      </a:lnTo>
                      <a:lnTo>
                        <a:pt x="3" y="27"/>
                      </a:lnTo>
                      <a:lnTo>
                        <a:pt x="1" y="25"/>
                      </a:lnTo>
                      <a:lnTo>
                        <a:pt x="0" y="24"/>
                      </a:lnTo>
                      <a:lnTo>
                        <a:pt x="0" y="21"/>
                      </a:lnTo>
                      <a:lnTo>
                        <a:pt x="1" y="18"/>
                      </a:lnTo>
                      <a:lnTo>
                        <a:pt x="1" y="16"/>
                      </a:lnTo>
                      <a:lnTo>
                        <a:pt x="3" y="16"/>
                      </a:lnTo>
                      <a:lnTo>
                        <a:pt x="3" y="15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9" y="9"/>
                      </a:lnTo>
                      <a:lnTo>
                        <a:pt x="10" y="12"/>
                      </a:lnTo>
                      <a:lnTo>
                        <a:pt x="12" y="13"/>
                      </a:lnTo>
                      <a:lnTo>
                        <a:pt x="15" y="13"/>
                      </a:lnTo>
                      <a:lnTo>
                        <a:pt x="16" y="13"/>
                      </a:lnTo>
                      <a:lnTo>
                        <a:pt x="18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endParaRPr>
                </a:p>
              </p:txBody>
            </p:sp>
            <p:sp>
              <p:nvSpPr>
                <p:cNvPr id="84035" name="Freeform 225"/>
                <p:cNvSpPr>
                  <a:spLocks noChangeAspect="1"/>
                </p:cNvSpPr>
                <p:nvPr/>
              </p:nvSpPr>
              <p:spPr bwMode="auto">
                <a:xfrm rot="5400000">
                  <a:off x="2406" y="1334"/>
                  <a:ext cx="70" cy="121"/>
                </a:xfrm>
                <a:custGeom>
                  <a:avLst/>
                  <a:gdLst>
                    <a:gd name="T0" fmla="*/ 752666 w 37"/>
                    <a:gd name="T1" fmla="*/ 1085277 h 65"/>
                    <a:gd name="T2" fmla="*/ 1082739 w 37"/>
                    <a:gd name="T3" fmla="*/ 767425 h 65"/>
                    <a:gd name="T4" fmla="*/ 1638293 w 37"/>
                    <a:gd name="T5" fmla="*/ 669508 h 65"/>
                    <a:gd name="T6" fmla="*/ 1838147 w 37"/>
                    <a:gd name="T7" fmla="*/ 412253 h 65"/>
                    <a:gd name="T8" fmla="*/ 2394872 w 37"/>
                    <a:gd name="T9" fmla="*/ 269821 h 65"/>
                    <a:gd name="T10" fmla="*/ 2505972 w 37"/>
                    <a:gd name="T11" fmla="*/ 0 h 65"/>
                    <a:gd name="T12" fmla="*/ 3099473 w 37"/>
                    <a:gd name="T13" fmla="*/ 0 h 65"/>
                    <a:gd name="T14" fmla="*/ 3656223 w 37"/>
                    <a:gd name="T15" fmla="*/ 0 h 65"/>
                    <a:gd name="T16" fmla="*/ 4017603 w 37"/>
                    <a:gd name="T17" fmla="*/ 412253 h 65"/>
                    <a:gd name="T18" fmla="*/ 3656223 w 37"/>
                    <a:gd name="T19" fmla="*/ 1085277 h 65"/>
                    <a:gd name="T20" fmla="*/ 4017603 w 37"/>
                    <a:gd name="T21" fmla="*/ 1428591 h 65"/>
                    <a:gd name="T22" fmla="*/ 4229112 w 37"/>
                    <a:gd name="T23" fmla="*/ 2020285 h 65"/>
                    <a:gd name="T24" fmla="*/ 4530839 w 37"/>
                    <a:gd name="T25" fmla="*/ 2436030 h 65"/>
                    <a:gd name="T26" fmla="*/ 5096726 w 37"/>
                    <a:gd name="T27" fmla="*/ 2827699 h 65"/>
                    <a:gd name="T28" fmla="*/ 5712261 w 37"/>
                    <a:gd name="T29" fmla="*/ 3240138 h 65"/>
                    <a:gd name="T30" fmla="*/ 6162883 w 37"/>
                    <a:gd name="T31" fmla="*/ 3760838 h 65"/>
                    <a:gd name="T32" fmla="*/ 6351395 w 37"/>
                    <a:gd name="T33" fmla="*/ 4178594 h 65"/>
                    <a:gd name="T34" fmla="*/ 6735188 w 37"/>
                    <a:gd name="T35" fmla="*/ 4848282 h 65"/>
                    <a:gd name="T36" fmla="*/ 6735188 w 37"/>
                    <a:gd name="T37" fmla="*/ 5615720 h 65"/>
                    <a:gd name="T38" fmla="*/ 6351395 w 37"/>
                    <a:gd name="T39" fmla="*/ 6421345 h 65"/>
                    <a:gd name="T40" fmla="*/ 6162883 w 37"/>
                    <a:gd name="T41" fmla="*/ 6833605 h 65"/>
                    <a:gd name="T42" fmla="*/ 5863868 w 37"/>
                    <a:gd name="T43" fmla="*/ 7000945 h 65"/>
                    <a:gd name="T44" fmla="*/ 5315758 w 37"/>
                    <a:gd name="T45" fmla="*/ 7362722 h 65"/>
                    <a:gd name="T46" fmla="*/ 5096726 w 37"/>
                    <a:gd name="T47" fmla="*/ 7626083 h 65"/>
                    <a:gd name="T48" fmla="*/ 5096726 w 37"/>
                    <a:gd name="T49" fmla="*/ 7778613 h 65"/>
                    <a:gd name="T50" fmla="*/ 4741028 w 37"/>
                    <a:gd name="T51" fmla="*/ 8210271 h 65"/>
                    <a:gd name="T52" fmla="*/ 4229112 w 37"/>
                    <a:gd name="T53" fmla="*/ 8594721 h 65"/>
                    <a:gd name="T54" fmla="*/ 3477575 w 37"/>
                    <a:gd name="T55" fmla="*/ 8713616 h 65"/>
                    <a:gd name="T56" fmla="*/ 2904487 w 37"/>
                    <a:gd name="T57" fmla="*/ 8210271 h 65"/>
                    <a:gd name="T58" fmla="*/ 2904487 w 37"/>
                    <a:gd name="T59" fmla="*/ 7626083 h 65"/>
                    <a:gd name="T60" fmla="*/ 2904487 w 37"/>
                    <a:gd name="T61" fmla="*/ 7000945 h 65"/>
                    <a:gd name="T62" fmla="*/ 2904487 w 37"/>
                    <a:gd name="T63" fmla="*/ 6421345 h 65"/>
                    <a:gd name="T64" fmla="*/ 2505972 w 37"/>
                    <a:gd name="T65" fmla="*/ 6031642 h 65"/>
                    <a:gd name="T66" fmla="*/ 2235388 w 37"/>
                    <a:gd name="T67" fmla="*/ 5615720 h 65"/>
                    <a:gd name="T68" fmla="*/ 1838147 w 37"/>
                    <a:gd name="T69" fmla="*/ 4950533 h 65"/>
                    <a:gd name="T70" fmla="*/ 1265861 w 37"/>
                    <a:gd name="T71" fmla="*/ 4534764 h 65"/>
                    <a:gd name="T72" fmla="*/ 1265861 w 37"/>
                    <a:gd name="T73" fmla="*/ 4033496 h 65"/>
                    <a:gd name="T74" fmla="*/ 1265861 w 37"/>
                    <a:gd name="T75" fmla="*/ 3595439 h 65"/>
                    <a:gd name="T76" fmla="*/ 1265861 w 37"/>
                    <a:gd name="T77" fmla="*/ 3240138 h 65"/>
                    <a:gd name="T78" fmla="*/ 1265861 w 37"/>
                    <a:gd name="T79" fmla="*/ 2827699 h 65"/>
                    <a:gd name="T80" fmla="*/ 1082739 w 37"/>
                    <a:gd name="T81" fmla="*/ 2514516 h 65"/>
                    <a:gd name="T82" fmla="*/ 572305 w 37"/>
                    <a:gd name="T83" fmla="*/ 2320063 h 65"/>
                    <a:gd name="T84" fmla="*/ 210286 w 37"/>
                    <a:gd name="T85" fmla="*/ 1853028 h 65"/>
                    <a:gd name="T86" fmla="*/ 0 w 37"/>
                    <a:gd name="T87" fmla="*/ 1428591 h 65"/>
                    <a:gd name="T88" fmla="*/ 752666 w 37"/>
                    <a:gd name="T89" fmla="*/ 1085277 h 6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37" h="65">
                      <a:moveTo>
                        <a:pt x="4" y="8"/>
                      </a:moveTo>
                      <a:lnTo>
                        <a:pt x="6" y="6"/>
                      </a:lnTo>
                      <a:lnTo>
                        <a:pt x="9" y="5"/>
                      </a:lnTo>
                      <a:lnTo>
                        <a:pt x="10" y="3"/>
                      </a:lnTo>
                      <a:lnTo>
                        <a:pt x="13" y="2"/>
                      </a:lnTo>
                      <a:lnTo>
                        <a:pt x="14" y="0"/>
                      </a:lnTo>
                      <a:lnTo>
                        <a:pt x="17" y="0"/>
                      </a:lnTo>
                      <a:lnTo>
                        <a:pt x="20" y="0"/>
                      </a:lnTo>
                      <a:lnTo>
                        <a:pt x="22" y="3"/>
                      </a:lnTo>
                      <a:lnTo>
                        <a:pt x="20" y="8"/>
                      </a:lnTo>
                      <a:lnTo>
                        <a:pt x="22" y="11"/>
                      </a:lnTo>
                      <a:lnTo>
                        <a:pt x="23" y="15"/>
                      </a:lnTo>
                      <a:lnTo>
                        <a:pt x="25" y="18"/>
                      </a:lnTo>
                      <a:lnTo>
                        <a:pt x="28" y="21"/>
                      </a:lnTo>
                      <a:lnTo>
                        <a:pt x="31" y="24"/>
                      </a:lnTo>
                      <a:lnTo>
                        <a:pt x="34" y="28"/>
                      </a:lnTo>
                      <a:lnTo>
                        <a:pt x="35" y="31"/>
                      </a:lnTo>
                      <a:lnTo>
                        <a:pt x="37" y="36"/>
                      </a:lnTo>
                      <a:lnTo>
                        <a:pt x="37" y="42"/>
                      </a:lnTo>
                      <a:lnTo>
                        <a:pt x="35" y="48"/>
                      </a:lnTo>
                      <a:lnTo>
                        <a:pt x="34" y="51"/>
                      </a:lnTo>
                      <a:lnTo>
                        <a:pt x="32" y="52"/>
                      </a:lnTo>
                      <a:lnTo>
                        <a:pt x="29" y="55"/>
                      </a:lnTo>
                      <a:lnTo>
                        <a:pt x="28" y="57"/>
                      </a:lnTo>
                      <a:lnTo>
                        <a:pt x="28" y="58"/>
                      </a:lnTo>
                      <a:lnTo>
                        <a:pt x="26" y="61"/>
                      </a:lnTo>
                      <a:lnTo>
                        <a:pt x="23" y="64"/>
                      </a:lnTo>
                      <a:lnTo>
                        <a:pt x="19" y="65"/>
                      </a:lnTo>
                      <a:lnTo>
                        <a:pt x="16" y="61"/>
                      </a:lnTo>
                      <a:lnTo>
                        <a:pt x="16" y="57"/>
                      </a:lnTo>
                      <a:lnTo>
                        <a:pt x="16" y="52"/>
                      </a:lnTo>
                      <a:lnTo>
                        <a:pt x="16" y="48"/>
                      </a:lnTo>
                      <a:lnTo>
                        <a:pt x="14" y="45"/>
                      </a:lnTo>
                      <a:lnTo>
                        <a:pt x="12" y="42"/>
                      </a:lnTo>
                      <a:lnTo>
                        <a:pt x="10" y="37"/>
                      </a:lnTo>
                      <a:lnTo>
                        <a:pt x="7" y="34"/>
                      </a:lnTo>
                      <a:lnTo>
                        <a:pt x="7" y="30"/>
                      </a:lnTo>
                      <a:lnTo>
                        <a:pt x="7" y="27"/>
                      </a:lnTo>
                      <a:lnTo>
                        <a:pt x="7" y="24"/>
                      </a:lnTo>
                      <a:lnTo>
                        <a:pt x="7" y="21"/>
                      </a:lnTo>
                      <a:lnTo>
                        <a:pt x="6" y="19"/>
                      </a:lnTo>
                      <a:lnTo>
                        <a:pt x="3" y="17"/>
                      </a:lnTo>
                      <a:lnTo>
                        <a:pt x="1" y="14"/>
                      </a:lnTo>
                      <a:lnTo>
                        <a:pt x="0" y="11"/>
                      </a:lnTo>
                      <a:lnTo>
                        <a:pt x="4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endParaRPr>
                </a:p>
              </p:txBody>
            </p:sp>
            <p:grpSp>
              <p:nvGrpSpPr>
                <p:cNvPr id="84036" name="Group 226"/>
                <p:cNvGrpSpPr>
                  <a:grpSpLocks/>
                </p:cNvGrpSpPr>
                <p:nvPr/>
              </p:nvGrpSpPr>
              <p:grpSpPr bwMode="auto">
                <a:xfrm>
                  <a:off x="1488" y="860"/>
                  <a:ext cx="1452" cy="1200"/>
                  <a:chOff x="1488" y="860"/>
                  <a:chExt cx="1452" cy="1200"/>
                </a:xfrm>
              </p:grpSpPr>
              <p:sp>
                <p:nvSpPr>
                  <p:cNvPr id="84037" name="Freeform 227"/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395" y="1741"/>
                    <a:ext cx="86" cy="73"/>
                  </a:xfrm>
                  <a:custGeom>
                    <a:avLst/>
                    <a:gdLst>
                      <a:gd name="T0" fmla="*/ 0 w 46"/>
                      <a:gd name="T1" fmla="*/ 473598 h 39"/>
                      <a:gd name="T2" fmla="*/ 153422 w 46"/>
                      <a:gd name="T3" fmla="*/ 290226 h 39"/>
                      <a:gd name="T4" fmla="*/ 536251 w 46"/>
                      <a:gd name="T5" fmla="*/ 0 h 39"/>
                      <a:gd name="T6" fmla="*/ 1002556 w 46"/>
                      <a:gd name="T7" fmla="*/ 290226 h 39"/>
                      <a:gd name="T8" fmla="*/ 1713879 w 46"/>
                      <a:gd name="T9" fmla="*/ 473598 h 39"/>
                      <a:gd name="T10" fmla="*/ 1874344 w 46"/>
                      <a:gd name="T11" fmla="*/ 543244 h 39"/>
                      <a:gd name="T12" fmla="*/ 2155497 w 46"/>
                      <a:gd name="T13" fmla="*/ 886478 h 39"/>
                      <a:gd name="T14" fmla="*/ 2669541 w 46"/>
                      <a:gd name="T15" fmla="*/ 886478 h 39"/>
                      <a:gd name="T16" fmla="*/ 3026101 w 46"/>
                      <a:gd name="T17" fmla="*/ 886478 h 39"/>
                      <a:gd name="T18" fmla="*/ 3204209 w 46"/>
                      <a:gd name="T19" fmla="*/ 886478 h 39"/>
                      <a:gd name="T20" fmla="*/ 3504208 w 46"/>
                      <a:gd name="T21" fmla="*/ 886478 h 39"/>
                      <a:gd name="T22" fmla="*/ 3672073 w 46"/>
                      <a:gd name="T23" fmla="*/ 886478 h 39"/>
                      <a:gd name="T24" fmla="*/ 3672073 w 46"/>
                      <a:gd name="T25" fmla="*/ 886478 h 39"/>
                      <a:gd name="T26" fmla="*/ 3672073 w 46"/>
                      <a:gd name="T27" fmla="*/ 886478 h 39"/>
                      <a:gd name="T28" fmla="*/ 3877336 w 46"/>
                      <a:gd name="T29" fmla="*/ 886478 h 39"/>
                      <a:gd name="T30" fmla="*/ 4029842 w 46"/>
                      <a:gd name="T31" fmla="*/ 886478 h 39"/>
                      <a:gd name="T32" fmla="*/ 4359697 w 46"/>
                      <a:gd name="T33" fmla="*/ 886478 h 39"/>
                      <a:gd name="T34" fmla="*/ 4837407 w 46"/>
                      <a:gd name="T35" fmla="*/ 886478 h 39"/>
                      <a:gd name="T36" fmla="*/ 4990881 w 46"/>
                      <a:gd name="T37" fmla="*/ 1016841 h 39"/>
                      <a:gd name="T38" fmla="*/ 5372379 w 46"/>
                      <a:gd name="T39" fmla="*/ 1016841 h 39"/>
                      <a:gd name="T40" fmla="*/ 5550545 w 46"/>
                      <a:gd name="T41" fmla="*/ 1361471 h 39"/>
                      <a:gd name="T42" fmla="*/ 5990478 w 46"/>
                      <a:gd name="T43" fmla="*/ 1903318 h 39"/>
                      <a:gd name="T44" fmla="*/ 6374262 w 46"/>
                      <a:gd name="T45" fmla="*/ 2728300 h 39"/>
                      <a:gd name="T46" fmla="*/ 6712072 w 46"/>
                      <a:gd name="T47" fmla="*/ 3272101 h 39"/>
                      <a:gd name="T48" fmla="*/ 6712072 w 46"/>
                      <a:gd name="T49" fmla="*/ 3745347 h 39"/>
                      <a:gd name="T50" fmla="*/ 6374262 w 46"/>
                      <a:gd name="T51" fmla="*/ 4133732 h 39"/>
                      <a:gd name="T52" fmla="*/ 6712072 w 46"/>
                      <a:gd name="T53" fmla="*/ 4927043 h 39"/>
                      <a:gd name="T54" fmla="*/ 6712072 w 46"/>
                      <a:gd name="T55" fmla="*/ 5314580 h 39"/>
                      <a:gd name="T56" fmla="*/ 6374262 w 46"/>
                      <a:gd name="T57" fmla="*/ 5813568 h 39"/>
                      <a:gd name="T58" fmla="*/ 6232678 w 46"/>
                      <a:gd name="T59" fmla="*/ 5813568 h 39"/>
                      <a:gd name="T60" fmla="*/ 5550545 w 46"/>
                      <a:gd name="T61" fmla="*/ 5469467 h 39"/>
                      <a:gd name="T62" fmla="*/ 5073026 w 46"/>
                      <a:gd name="T63" fmla="*/ 5106818 h 39"/>
                      <a:gd name="T64" fmla="*/ 4990881 w 46"/>
                      <a:gd name="T65" fmla="*/ 4927043 h 39"/>
                      <a:gd name="T66" fmla="*/ 4837407 w 46"/>
                      <a:gd name="T67" fmla="*/ 4476308 h 39"/>
                      <a:gd name="T68" fmla="*/ 4359697 w 46"/>
                      <a:gd name="T69" fmla="*/ 4037589 h 39"/>
                      <a:gd name="T70" fmla="*/ 3877336 w 46"/>
                      <a:gd name="T71" fmla="*/ 3745347 h 39"/>
                      <a:gd name="T72" fmla="*/ 3504208 w 46"/>
                      <a:gd name="T73" fmla="*/ 3562621 h 39"/>
                      <a:gd name="T74" fmla="*/ 3026101 w 46"/>
                      <a:gd name="T75" fmla="*/ 3562621 h 39"/>
                      <a:gd name="T76" fmla="*/ 2784744 w 46"/>
                      <a:gd name="T77" fmla="*/ 3272101 h 39"/>
                      <a:gd name="T78" fmla="*/ 2669541 w 46"/>
                      <a:gd name="T79" fmla="*/ 3105879 h 39"/>
                      <a:gd name="T80" fmla="*/ 2331931 w 46"/>
                      <a:gd name="T81" fmla="*/ 3105879 h 39"/>
                      <a:gd name="T82" fmla="*/ 2155497 w 46"/>
                      <a:gd name="T83" fmla="*/ 2839296 h 39"/>
                      <a:gd name="T84" fmla="*/ 1874344 w 46"/>
                      <a:gd name="T85" fmla="*/ 2728300 h 39"/>
                      <a:gd name="T86" fmla="*/ 1489514 w 46"/>
                      <a:gd name="T87" fmla="*/ 2728300 h 39"/>
                      <a:gd name="T88" fmla="*/ 1333604 w 46"/>
                      <a:gd name="T89" fmla="*/ 2728300 h 39"/>
                      <a:gd name="T90" fmla="*/ 865769 w 46"/>
                      <a:gd name="T91" fmla="*/ 2728300 h 39"/>
                      <a:gd name="T92" fmla="*/ 463086 w 46"/>
                      <a:gd name="T93" fmla="*/ 2391452 h 39"/>
                      <a:gd name="T94" fmla="*/ 153422 w 46"/>
                      <a:gd name="T95" fmla="*/ 1748109 h 39"/>
                      <a:gd name="T96" fmla="*/ 0 w 46"/>
                      <a:gd name="T97" fmla="*/ 473598 h 39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46" h="39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4" y="0"/>
                        </a:lnTo>
                        <a:lnTo>
                          <a:pt x="7" y="2"/>
                        </a:lnTo>
                        <a:lnTo>
                          <a:pt x="12" y="3"/>
                        </a:lnTo>
                        <a:lnTo>
                          <a:pt x="13" y="4"/>
                        </a:lnTo>
                        <a:lnTo>
                          <a:pt x="15" y="6"/>
                        </a:lnTo>
                        <a:lnTo>
                          <a:pt x="18" y="6"/>
                        </a:lnTo>
                        <a:lnTo>
                          <a:pt x="21" y="6"/>
                        </a:lnTo>
                        <a:lnTo>
                          <a:pt x="22" y="6"/>
                        </a:lnTo>
                        <a:lnTo>
                          <a:pt x="24" y="6"/>
                        </a:lnTo>
                        <a:lnTo>
                          <a:pt x="25" y="6"/>
                        </a:lnTo>
                        <a:lnTo>
                          <a:pt x="27" y="6"/>
                        </a:lnTo>
                        <a:lnTo>
                          <a:pt x="28" y="6"/>
                        </a:lnTo>
                        <a:lnTo>
                          <a:pt x="30" y="6"/>
                        </a:lnTo>
                        <a:lnTo>
                          <a:pt x="33" y="6"/>
                        </a:lnTo>
                        <a:lnTo>
                          <a:pt x="34" y="7"/>
                        </a:lnTo>
                        <a:lnTo>
                          <a:pt x="37" y="7"/>
                        </a:lnTo>
                        <a:lnTo>
                          <a:pt x="38" y="9"/>
                        </a:lnTo>
                        <a:lnTo>
                          <a:pt x="41" y="13"/>
                        </a:lnTo>
                        <a:lnTo>
                          <a:pt x="44" y="18"/>
                        </a:lnTo>
                        <a:lnTo>
                          <a:pt x="46" y="22"/>
                        </a:lnTo>
                        <a:lnTo>
                          <a:pt x="46" y="25"/>
                        </a:lnTo>
                        <a:lnTo>
                          <a:pt x="44" y="28"/>
                        </a:lnTo>
                        <a:lnTo>
                          <a:pt x="46" y="33"/>
                        </a:lnTo>
                        <a:lnTo>
                          <a:pt x="46" y="36"/>
                        </a:lnTo>
                        <a:lnTo>
                          <a:pt x="44" y="39"/>
                        </a:lnTo>
                        <a:lnTo>
                          <a:pt x="43" y="39"/>
                        </a:lnTo>
                        <a:lnTo>
                          <a:pt x="38" y="37"/>
                        </a:lnTo>
                        <a:lnTo>
                          <a:pt x="35" y="34"/>
                        </a:lnTo>
                        <a:lnTo>
                          <a:pt x="34" y="33"/>
                        </a:lnTo>
                        <a:lnTo>
                          <a:pt x="33" y="30"/>
                        </a:lnTo>
                        <a:lnTo>
                          <a:pt x="30" y="27"/>
                        </a:lnTo>
                        <a:lnTo>
                          <a:pt x="27" y="25"/>
                        </a:lnTo>
                        <a:lnTo>
                          <a:pt x="24" y="24"/>
                        </a:lnTo>
                        <a:lnTo>
                          <a:pt x="21" y="24"/>
                        </a:lnTo>
                        <a:lnTo>
                          <a:pt x="19" y="22"/>
                        </a:lnTo>
                        <a:lnTo>
                          <a:pt x="18" y="21"/>
                        </a:lnTo>
                        <a:lnTo>
                          <a:pt x="16" y="21"/>
                        </a:lnTo>
                        <a:lnTo>
                          <a:pt x="15" y="19"/>
                        </a:lnTo>
                        <a:lnTo>
                          <a:pt x="13" y="18"/>
                        </a:lnTo>
                        <a:lnTo>
                          <a:pt x="10" y="18"/>
                        </a:lnTo>
                        <a:lnTo>
                          <a:pt x="9" y="18"/>
                        </a:lnTo>
                        <a:lnTo>
                          <a:pt x="6" y="18"/>
                        </a:lnTo>
                        <a:lnTo>
                          <a:pt x="3" y="16"/>
                        </a:lnTo>
                        <a:lnTo>
                          <a:pt x="1" y="12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ヒラギノ角ゴ Pro W3"/>
                      <a:cs typeface="+mn-cs"/>
                    </a:endParaRPr>
                  </a:p>
                </p:txBody>
              </p:sp>
              <p:sp>
                <p:nvSpPr>
                  <p:cNvPr id="84038" name="Freeform 228"/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448" y="1364"/>
                    <a:ext cx="132" cy="241"/>
                  </a:xfrm>
                  <a:custGeom>
                    <a:avLst/>
                    <a:gdLst>
                      <a:gd name="T0" fmla="*/ 494429 w 71"/>
                      <a:gd name="T1" fmla="*/ 2661199 h 129"/>
                      <a:gd name="T2" fmla="*/ 494429 w 71"/>
                      <a:gd name="T3" fmla="*/ 1424459 h 129"/>
                      <a:gd name="T4" fmla="*/ 753923 w 71"/>
                      <a:gd name="T5" fmla="*/ 858347 h 129"/>
                      <a:gd name="T6" fmla="*/ 1207088 w 71"/>
                      <a:gd name="T7" fmla="*/ 459447 h 129"/>
                      <a:gd name="T8" fmla="*/ 1708972 w 71"/>
                      <a:gd name="T9" fmla="*/ 283250 h 129"/>
                      <a:gd name="T10" fmla="*/ 2113868 w 71"/>
                      <a:gd name="T11" fmla="*/ 0 h 129"/>
                      <a:gd name="T12" fmla="*/ 2771104 w 71"/>
                      <a:gd name="T13" fmla="*/ 0 h 129"/>
                      <a:gd name="T14" fmla="*/ 3251734 w 71"/>
                      <a:gd name="T15" fmla="*/ 0 h 129"/>
                      <a:gd name="T16" fmla="*/ 3531476 w 71"/>
                      <a:gd name="T17" fmla="*/ 283250 h 129"/>
                      <a:gd name="T18" fmla="*/ 4096466 w 71"/>
                      <a:gd name="T19" fmla="*/ 459447 h 129"/>
                      <a:gd name="T20" fmla="*/ 4580722 w 71"/>
                      <a:gd name="T21" fmla="*/ 459447 h 129"/>
                      <a:gd name="T22" fmla="*/ 4985950 w 71"/>
                      <a:gd name="T23" fmla="*/ 705566 h 129"/>
                      <a:gd name="T24" fmla="*/ 5239826 w 71"/>
                      <a:gd name="T25" fmla="*/ 858347 h 129"/>
                      <a:gd name="T26" fmla="*/ 6045477 w 71"/>
                      <a:gd name="T27" fmla="*/ 1318150 h 129"/>
                      <a:gd name="T28" fmla="*/ 6401241 w 71"/>
                      <a:gd name="T29" fmla="*/ 1846934 h 129"/>
                      <a:gd name="T30" fmla="*/ 6825876 w 71"/>
                      <a:gd name="T31" fmla="*/ 2637850 h 129"/>
                      <a:gd name="T32" fmla="*/ 7191038 w 71"/>
                      <a:gd name="T33" fmla="*/ 3174962 h 129"/>
                      <a:gd name="T34" fmla="*/ 7306494 w 71"/>
                      <a:gd name="T35" fmla="*/ 3830491 h 129"/>
                      <a:gd name="T36" fmla="*/ 7756857 w 71"/>
                      <a:gd name="T37" fmla="*/ 4441292 h 129"/>
                      <a:gd name="T38" fmla="*/ 8516272 w 71"/>
                      <a:gd name="T39" fmla="*/ 5305126 h 129"/>
                      <a:gd name="T40" fmla="*/ 9172325 w 71"/>
                      <a:gd name="T41" fmla="*/ 6010736 h 129"/>
                      <a:gd name="T42" fmla="*/ 8863859 w 71"/>
                      <a:gd name="T43" fmla="*/ 7156189 h 129"/>
                      <a:gd name="T44" fmla="*/ 8863859 w 71"/>
                      <a:gd name="T45" fmla="*/ 8472301 h 129"/>
                      <a:gd name="T46" fmla="*/ 8516272 w 71"/>
                      <a:gd name="T47" fmla="*/ 10087148 h 129"/>
                      <a:gd name="T48" fmla="*/ 8863859 w 71"/>
                      <a:gd name="T49" fmla="*/ 11364407 h 129"/>
                      <a:gd name="T50" fmla="*/ 9269654 w 71"/>
                      <a:gd name="T51" fmla="*/ 12599159 h 129"/>
                      <a:gd name="T52" fmla="*/ 9172325 w 71"/>
                      <a:gd name="T53" fmla="*/ 13616834 h 129"/>
                      <a:gd name="T54" fmla="*/ 8863859 w 71"/>
                      <a:gd name="T55" fmla="*/ 14512415 h 129"/>
                      <a:gd name="T56" fmla="*/ 8863859 w 71"/>
                      <a:gd name="T57" fmla="*/ 15392819 h 129"/>
                      <a:gd name="T58" fmla="*/ 8516272 w 71"/>
                      <a:gd name="T59" fmla="*/ 16386500 h 129"/>
                      <a:gd name="T60" fmla="*/ 8516272 w 71"/>
                      <a:gd name="T61" fmla="*/ 17200144 h 129"/>
                      <a:gd name="T62" fmla="*/ 7944961 w 71"/>
                      <a:gd name="T63" fmla="*/ 18516136 h 129"/>
                      <a:gd name="T64" fmla="*/ 6968213 w 71"/>
                      <a:gd name="T65" fmla="*/ 17527220 h 129"/>
                      <a:gd name="T66" fmla="*/ 6401241 w 71"/>
                      <a:gd name="T67" fmla="*/ 16207710 h 129"/>
                      <a:gd name="T68" fmla="*/ 5763994 w 71"/>
                      <a:gd name="T69" fmla="*/ 15828097 h 129"/>
                      <a:gd name="T70" fmla="*/ 4844777 w 71"/>
                      <a:gd name="T71" fmla="*/ 15392819 h 129"/>
                      <a:gd name="T72" fmla="*/ 4438191 w 71"/>
                      <a:gd name="T73" fmla="*/ 14890488 h 129"/>
                      <a:gd name="T74" fmla="*/ 4096466 w 71"/>
                      <a:gd name="T75" fmla="*/ 14687547 h 129"/>
                      <a:gd name="T76" fmla="*/ 3531476 w 71"/>
                      <a:gd name="T77" fmla="*/ 14228662 h 129"/>
                      <a:gd name="T78" fmla="*/ 2869931 w 71"/>
                      <a:gd name="T79" fmla="*/ 14076860 h 129"/>
                      <a:gd name="T80" fmla="*/ 2463873 w 71"/>
                      <a:gd name="T81" fmla="*/ 13369314 h 129"/>
                      <a:gd name="T82" fmla="*/ 2298585 w 71"/>
                      <a:gd name="T83" fmla="*/ 12377622 h 129"/>
                      <a:gd name="T84" fmla="*/ 2113868 w 71"/>
                      <a:gd name="T85" fmla="*/ 11945197 h 129"/>
                      <a:gd name="T86" fmla="*/ 2298585 w 71"/>
                      <a:gd name="T87" fmla="*/ 11364407 h 129"/>
                      <a:gd name="T88" fmla="*/ 2771104 w 71"/>
                      <a:gd name="T89" fmla="*/ 10604153 h 129"/>
                      <a:gd name="T90" fmla="*/ 2298585 w 71"/>
                      <a:gd name="T91" fmla="*/ 10087148 h 129"/>
                      <a:gd name="T92" fmla="*/ 1708972 w 71"/>
                      <a:gd name="T93" fmla="*/ 9615080 h 129"/>
                      <a:gd name="T94" fmla="*/ 919220 w 71"/>
                      <a:gd name="T95" fmla="*/ 8923542 h 129"/>
                      <a:gd name="T96" fmla="*/ 919220 w 71"/>
                      <a:gd name="T97" fmla="*/ 8064275 h 129"/>
                      <a:gd name="T98" fmla="*/ 753923 w 71"/>
                      <a:gd name="T99" fmla="*/ 7441279 h 129"/>
                      <a:gd name="T100" fmla="*/ 494429 w 71"/>
                      <a:gd name="T101" fmla="*/ 6920134 h 129"/>
                      <a:gd name="T102" fmla="*/ 494429 w 71"/>
                      <a:gd name="T103" fmla="*/ 6119362 h 129"/>
                      <a:gd name="T104" fmla="*/ 143045 w 71"/>
                      <a:gd name="T105" fmla="*/ 5305126 h 129"/>
                      <a:gd name="T106" fmla="*/ 143045 w 71"/>
                      <a:gd name="T107" fmla="*/ 3609831 h 129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0" t="0" r="r" b="b"/>
                    <a:pathLst>
                      <a:path w="71" h="129">
                        <a:moveTo>
                          <a:pt x="3" y="22"/>
                        </a:moveTo>
                        <a:lnTo>
                          <a:pt x="4" y="19"/>
                        </a:lnTo>
                        <a:lnTo>
                          <a:pt x="4" y="15"/>
                        </a:lnTo>
                        <a:lnTo>
                          <a:pt x="4" y="10"/>
                        </a:lnTo>
                        <a:lnTo>
                          <a:pt x="4" y="7"/>
                        </a:lnTo>
                        <a:lnTo>
                          <a:pt x="6" y="6"/>
                        </a:lnTo>
                        <a:lnTo>
                          <a:pt x="7" y="5"/>
                        </a:lnTo>
                        <a:lnTo>
                          <a:pt x="9" y="3"/>
                        </a:lnTo>
                        <a:lnTo>
                          <a:pt x="10" y="2"/>
                        </a:lnTo>
                        <a:lnTo>
                          <a:pt x="13" y="2"/>
                        </a:lnTo>
                        <a:lnTo>
                          <a:pt x="15" y="2"/>
                        </a:lnTo>
                        <a:lnTo>
                          <a:pt x="16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2" y="0"/>
                        </a:lnTo>
                        <a:lnTo>
                          <a:pt x="25" y="0"/>
                        </a:ln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8" y="3"/>
                        </a:lnTo>
                        <a:lnTo>
                          <a:pt x="31" y="3"/>
                        </a:lnTo>
                        <a:lnTo>
                          <a:pt x="32" y="3"/>
                        </a:lnTo>
                        <a:lnTo>
                          <a:pt x="35" y="3"/>
                        </a:lnTo>
                        <a:lnTo>
                          <a:pt x="37" y="3"/>
                        </a:lnTo>
                        <a:lnTo>
                          <a:pt x="38" y="5"/>
                        </a:lnTo>
                        <a:lnTo>
                          <a:pt x="40" y="5"/>
                        </a:lnTo>
                        <a:lnTo>
                          <a:pt x="40" y="6"/>
                        </a:lnTo>
                        <a:lnTo>
                          <a:pt x="43" y="7"/>
                        </a:lnTo>
                        <a:lnTo>
                          <a:pt x="46" y="9"/>
                        </a:lnTo>
                        <a:lnTo>
                          <a:pt x="47" y="10"/>
                        </a:lnTo>
                        <a:lnTo>
                          <a:pt x="49" y="13"/>
                        </a:lnTo>
                        <a:lnTo>
                          <a:pt x="50" y="15"/>
                        </a:lnTo>
                        <a:lnTo>
                          <a:pt x="52" y="18"/>
                        </a:lnTo>
                        <a:lnTo>
                          <a:pt x="53" y="21"/>
                        </a:lnTo>
                        <a:lnTo>
                          <a:pt x="55" y="22"/>
                        </a:lnTo>
                        <a:lnTo>
                          <a:pt x="56" y="24"/>
                        </a:lnTo>
                        <a:lnTo>
                          <a:pt x="56" y="27"/>
                        </a:lnTo>
                        <a:lnTo>
                          <a:pt x="58" y="28"/>
                        </a:lnTo>
                        <a:lnTo>
                          <a:pt x="59" y="31"/>
                        </a:lnTo>
                        <a:lnTo>
                          <a:pt x="62" y="34"/>
                        </a:lnTo>
                        <a:lnTo>
                          <a:pt x="65" y="37"/>
                        </a:lnTo>
                        <a:lnTo>
                          <a:pt x="68" y="39"/>
                        </a:lnTo>
                        <a:lnTo>
                          <a:pt x="70" y="42"/>
                        </a:lnTo>
                        <a:lnTo>
                          <a:pt x="68" y="46"/>
                        </a:lnTo>
                        <a:lnTo>
                          <a:pt x="68" y="50"/>
                        </a:lnTo>
                        <a:lnTo>
                          <a:pt x="68" y="55"/>
                        </a:lnTo>
                        <a:lnTo>
                          <a:pt x="68" y="59"/>
                        </a:lnTo>
                        <a:lnTo>
                          <a:pt x="67" y="65"/>
                        </a:lnTo>
                        <a:lnTo>
                          <a:pt x="65" y="70"/>
                        </a:lnTo>
                        <a:lnTo>
                          <a:pt x="67" y="74"/>
                        </a:lnTo>
                        <a:lnTo>
                          <a:pt x="68" y="79"/>
                        </a:lnTo>
                        <a:lnTo>
                          <a:pt x="71" y="83"/>
                        </a:lnTo>
                        <a:lnTo>
                          <a:pt x="71" y="88"/>
                        </a:lnTo>
                        <a:lnTo>
                          <a:pt x="71" y="92"/>
                        </a:lnTo>
                        <a:lnTo>
                          <a:pt x="70" y="95"/>
                        </a:lnTo>
                        <a:lnTo>
                          <a:pt x="68" y="98"/>
                        </a:lnTo>
                        <a:lnTo>
                          <a:pt x="68" y="101"/>
                        </a:lnTo>
                        <a:lnTo>
                          <a:pt x="68" y="104"/>
                        </a:lnTo>
                        <a:lnTo>
                          <a:pt x="68" y="107"/>
                        </a:lnTo>
                        <a:lnTo>
                          <a:pt x="67" y="110"/>
                        </a:lnTo>
                        <a:lnTo>
                          <a:pt x="65" y="114"/>
                        </a:lnTo>
                        <a:lnTo>
                          <a:pt x="65" y="117"/>
                        </a:lnTo>
                        <a:lnTo>
                          <a:pt x="65" y="120"/>
                        </a:lnTo>
                        <a:lnTo>
                          <a:pt x="64" y="125"/>
                        </a:lnTo>
                        <a:lnTo>
                          <a:pt x="61" y="129"/>
                        </a:lnTo>
                        <a:lnTo>
                          <a:pt x="58" y="128"/>
                        </a:lnTo>
                        <a:lnTo>
                          <a:pt x="53" y="122"/>
                        </a:lnTo>
                        <a:lnTo>
                          <a:pt x="50" y="117"/>
                        </a:lnTo>
                        <a:lnTo>
                          <a:pt x="49" y="113"/>
                        </a:lnTo>
                        <a:lnTo>
                          <a:pt x="46" y="110"/>
                        </a:lnTo>
                        <a:lnTo>
                          <a:pt x="44" y="110"/>
                        </a:lnTo>
                        <a:lnTo>
                          <a:pt x="40" y="108"/>
                        </a:lnTo>
                        <a:lnTo>
                          <a:pt x="37" y="107"/>
                        </a:lnTo>
                        <a:lnTo>
                          <a:pt x="35" y="105"/>
                        </a:lnTo>
                        <a:lnTo>
                          <a:pt x="34" y="104"/>
                        </a:lnTo>
                        <a:lnTo>
                          <a:pt x="31" y="102"/>
                        </a:lnTo>
                        <a:lnTo>
                          <a:pt x="28" y="101"/>
                        </a:lnTo>
                        <a:lnTo>
                          <a:pt x="27" y="99"/>
                        </a:lnTo>
                        <a:lnTo>
                          <a:pt x="24" y="98"/>
                        </a:lnTo>
                        <a:lnTo>
                          <a:pt x="22" y="98"/>
                        </a:lnTo>
                        <a:lnTo>
                          <a:pt x="21" y="96"/>
                        </a:lnTo>
                        <a:lnTo>
                          <a:pt x="19" y="93"/>
                        </a:lnTo>
                        <a:lnTo>
                          <a:pt x="19" y="90"/>
                        </a:lnTo>
                        <a:lnTo>
                          <a:pt x="18" y="86"/>
                        </a:lnTo>
                        <a:lnTo>
                          <a:pt x="16" y="85"/>
                        </a:lnTo>
                        <a:lnTo>
                          <a:pt x="16" y="83"/>
                        </a:lnTo>
                        <a:lnTo>
                          <a:pt x="16" y="80"/>
                        </a:lnTo>
                        <a:lnTo>
                          <a:pt x="18" y="79"/>
                        </a:lnTo>
                        <a:lnTo>
                          <a:pt x="19" y="77"/>
                        </a:lnTo>
                        <a:lnTo>
                          <a:pt x="21" y="74"/>
                        </a:lnTo>
                        <a:lnTo>
                          <a:pt x="21" y="71"/>
                        </a:lnTo>
                        <a:lnTo>
                          <a:pt x="18" y="70"/>
                        </a:lnTo>
                        <a:lnTo>
                          <a:pt x="16" y="68"/>
                        </a:lnTo>
                        <a:lnTo>
                          <a:pt x="13" y="67"/>
                        </a:lnTo>
                        <a:lnTo>
                          <a:pt x="10" y="65"/>
                        </a:lnTo>
                        <a:lnTo>
                          <a:pt x="7" y="62"/>
                        </a:lnTo>
                        <a:lnTo>
                          <a:pt x="6" y="59"/>
                        </a:lnTo>
                        <a:lnTo>
                          <a:pt x="7" y="56"/>
                        </a:lnTo>
                        <a:lnTo>
                          <a:pt x="6" y="55"/>
                        </a:lnTo>
                        <a:lnTo>
                          <a:pt x="6" y="52"/>
                        </a:lnTo>
                        <a:lnTo>
                          <a:pt x="4" y="49"/>
                        </a:lnTo>
                        <a:lnTo>
                          <a:pt x="4" y="48"/>
                        </a:lnTo>
                        <a:lnTo>
                          <a:pt x="4" y="45"/>
                        </a:lnTo>
                        <a:lnTo>
                          <a:pt x="4" y="43"/>
                        </a:lnTo>
                        <a:lnTo>
                          <a:pt x="3" y="40"/>
                        </a:lnTo>
                        <a:lnTo>
                          <a:pt x="1" y="37"/>
                        </a:lnTo>
                        <a:lnTo>
                          <a:pt x="0" y="31"/>
                        </a:lnTo>
                        <a:lnTo>
                          <a:pt x="1" y="25"/>
                        </a:lnTo>
                        <a:lnTo>
                          <a:pt x="3" y="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ヒラギノ角ゴ Pro W3"/>
                      <a:cs typeface="+mn-cs"/>
                    </a:endParaRPr>
                  </a:p>
                </p:txBody>
              </p:sp>
              <p:grpSp>
                <p:nvGrpSpPr>
                  <p:cNvPr id="84039" name="Group 229"/>
                  <p:cNvGrpSpPr>
                    <a:grpSpLocks/>
                  </p:cNvGrpSpPr>
                  <p:nvPr/>
                </p:nvGrpSpPr>
                <p:grpSpPr bwMode="auto">
                  <a:xfrm>
                    <a:off x="1488" y="860"/>
                    <a:ext cx="1452" cy="1200"/>
                    <a:chOff x="1488" y="860"/>
                    <a:chExt cx="1452" cy="1200"/>
                  </a:xfrm>
                </p:grpSpPr>
                <p:sp>
                  <p:nvSpPr>
                    <p:cNvPr id="84040" name="Freeform 230"/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08" y="1205"/>
                      <a:ext cx="998" cy="667"/>
                    </a:xfrm>
                    <a:custGeom>
                      <a:avLst/>
                      <a:gdLst>
                        <a:gd name="T0" fmla="*/ 68891058 w 533"/>
                        <a:gd name="T1" fmla="*/ 20960582 h 356"/>
                        <a:gd name="T2" fmla="*/ 57068653 w 533"/>
                        <a:gd name="T3" fmla="*/ 10188494 h 356"/>
                        <a:gd name="T4" fmla="*/ 42914545 w 533"/>
                        <a:gd name="T5" fmla="*/ 2902407 h 356"/>
                        <a:gd name="T6" fmla="*/ 26664210 w 533"/>
                        <a:gd name="T7" fmla="*/ 0 h 356"/>
                        <a:gd name="T8" fmla="*/ 13582984 w 533"/>
                        <a:gd name="T9" fmla="*/ 1031070 h 356"/>
                        <a:gd name="T10" fmla="*/ 1758504 w 533"/>
                        <a:gd name="T11" fmla="*/ 4699691 h 356"/>
                        <a:gd name="T12" fmla="*/ 291437 w 533"/>
                        <a:gd name="T13" fmla="*/ 8504093 h 356"/>
                        <a:gd name="T14" fmla="*/ 2403197 w 533"/>
                        <a:gd name="T15" fmla="*/ 10581488 h 356"/>
                        <a:gd name="T16" fmla="*/ 4499795 w 533"/>
                        <a:gd name="T17" fmla="*/ 12480520 h 356"/>
                        <a:gd name="T18" fmla="*/ 6509400 w 533"/>
                        <a:gd name="T19" fmla="*/ 10581488 h 356"/>
                        <a:gd name="T20" fmla="*/ 8717251 w 533"/>
                        <a:gd name="T21" fmla="*/ 10285537 h 356"/>
                        <a:gd name="T22" fmla="*/ 11360702 w 533"/>
                        <a:gd name="T23" fmla="*/ 7862838 h 356"/>
                        <a:gd name="T24" fmla="*/ 14105064 w 533"/>
                        <a:gd name="T25" fmla="*/ 5577668 h 356"/>
                        <a:gd name="T26" fmla="*/ 17872667 w 533"/>
                        <a:gd name="T27" fmla="*/ 4196657 h 356"/>
                        <a:gd name="T28" fmla="*/ 21272009 w 533"/>
                        <a:gd name="T29" fmla="*/ 4538916 h 356"/>
                        <a:gd name="T30" fmla="*/ 24246120 w 533"/>
                        <a:gd name="T31" fmla="*/ 3323462 h 356"/>
                        <a:gd name="T32" fmla="*/ 28650090 w 533"/>
                        <a:gd name="T33" fmla="*/ 5196095 h 356"/>
                        <a:gd name="T34" fmla="*/ 31636574 w 533"/>
                        <a:gd name="T35" fmla="*/ 5577668 h 356"/>
                        <a:gd name="T36" fmla="*/ 33552625 w 533"/>
                        <a:gd name="T37" fmla="*/ 7862838 h 356"/>
                        <a:gd name="T38" fmla="*/ 35955746 w 533"/>
                        <a:gd name="T39" fmla="*/ 8000343 h 356"/>
                        <a:gd name="T40" fmla="*/ 36892266 w 533"/>
                        <a:gd name="T41" fmla="*/ 9391579 h 356"/>
                        <a:gd name="T42" fmla="*/ 38076144 w 533"/>
                        <a:gd name="T43" fmla="*/ 10581488 h 356"/>
                        <a:gd name="T44" fmla="*/ 40903135 w 533"/>
                        <a:gd name="T45" fmla="*/ 9391579 h 356"/>
                        <a:gd name="T46" fmla="*/ 42280611 w 533"/>
                        <a:gd name="T47" fmla="*/ 11666548 h 356"/>
                        <a:gd name="T48" fmla="*/ 44195793 w 533"/>
                        <a:gd name="T49" fmla="*/ 14548154 h 356"/>
                        <a:gd name="T50" fmla="*/ 46884677 w 533"/>
                        <a:gd name="T51" fmla="*/ 13904951 h 356"/>
                        <a:gd name="T52" fmla="*/ 49631115 w 533"/>
                        <a:gd name="T53" fmla="*/ 14548154 h 356"/>
                        <a:gd name="T54" fmla="*/ 52023282 w 533"/>
                        <a:gd name="T55" fmla="*/ 15466542 h 356"/>
                        <a:gd name="T56" fmla="*/ 51840050 w 533"/>
                        <a:gd name="T57" fmla="*/ 18240164 h 356"/>
                        <a:gd name="T58" fmla="*/ 48742264 w 533"/>
                        <a:gd name="T59" fmla="*/ 18535681 h 356"/>
                        <a:gd name="T60" fmla="*/ 46884677 w 533"/>
                        <a:gd name="T61" fmla="*/ 21031730 h 356"/>
                        <a:gd name="T62" fmla="*/ 49144806 w 533"/>
                        <a:gd name="T63" fmla="*/ 26052254 h 356"/>
                        <a:gd name="T64" fmla="*/ 51384447 w 533"/>
                        <a:gd name="T65" fmla="*/ 29375740 h 356"/>
                        <a:gd name="T66" fmla="*/ 54287987 w 533"/>
                        <a:gd name="T67" fmla="*/ 32144266 h 356"/>
                        <a:gd name="T68" fmla="*/ 56981331 w 533"/>
                        <a:gd name="T69" fmla="*/ 31699969 h 356"/>
                        <a:gd name="T70" fmla="*/ 57407128 w 533"/>
                        <a:gd name="T71" fmla="*/ 29275940 h 356"/>
                        <a:gd name="T72" fmla="*/ 54419635 w 533"/>
                        <a:gd name="T73" fmla="*/ 26052254 h 356"/>
                        <a:gd name="T74" fmla="*/ 53213382 w 533"/>
                        <a:gd name="T75" fmla="*/ 23383446 h 356"/>
                        <a:gd name="T76" fmla="*/ 56151260 w 533"/>
                        <a:gd name="T77" fmla="*/ 23804953 h 356"/>
                        <a:gd name="T78" fmla="*/ 59236962 w 533"/>
                        <a:gd name="T79" fmla="*/ 25021184 h 356"/>
                        <a:gd name="T80" fmla="*/ 59628710 w 533"/>
                        <a:gd name="T81" fmla="*/ 21858392 h 356"/>
                        <a:gd name="T82" fmla="*/ 62174505 w 533"/>
                        <a:gd name="T83" fmla="*/ 23804953 h 356"/>
                        <a:gd name="T84" fmla="*/ 62660814 w 533"/>
                        <a:gd name="T85" fmla="*/ 27444045 h 356"/>
                        <a:gd name="T86" fmla="*/ 62481207 w 533"/>
                        <a:gd name="T87" fmla="*/ 30374627 h 356"/>
                        <a:gd name="T88" fmla="*/ 60811263 w 533"/>
                        <a:gd name="T89" fmla="*/ 31963011 h 356"/>
                        <a:gd name="T90" fmla="*/ 59810593 w 533"/>
                        <a:gd name="T91" fmla="*/ 34174689 h 356"/>
                        <a:gd name="T92" fmla="*/ 62018274 w 533"/>
                        <a:gd name="T93" fmla="*/ 37144833 h 356"/>
                        <a:gd name="T94" fmla="*/ 64757307 w 533"/>
                        <a:gd name="T95" fmla="*/ 40953785 h 356"/>
                        <a:gd name="T96" fmla="*/ 65310938 w 533"/>
                        <a:gd name="T97" fmla="*/ 46691015 h 356"/>
                        <a:gd name="T98" fmla="*/ 65787100 w 533"/>
                        <a:gd name="T99" fmla="*/ 52811269 h 356"/>
                        <a:gd name="T100" fmla="*/ 68891058 w 533"/>
                        <a:gd name="T101" fmla="*/ 53498356 h 356"/>
                        <a:gd name="T102" fmla="*/ 71632854 w 533"/>
                        <a:gd name="T103" fmla="*/ 49460589 h 356"/>
                        <a:gd name="T104" fmla="*/ 74025126 w 533"/>
                        <a:gd name="T105" fmla="*/ 44600853 h 356"/>
                        <a:gd name="T106" fmla="*/ 76244148 w 533"/>
                        <a:gd name="T107" fmla="*/ 42518307 h 356"/>
                        <a:gd name="T108" fmla="*/ 78521211 w 533"/>
                        <a:gd name="T109" fmla="*/ 41992297 h 356"/>
                        <a:gd name="T110" fmla="*/ 79362280 w 533"/>
                        <a:gd name="T111" fmla="*/ 39753011 h 356"/>
                        <a:gd name="T112" fmla="*/ 76875290 w 533"/>
                        <a:gd name="T113" fmla="*/ 33525449 h 35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</a:gdLst>
                      <a:ahLst/>
                      <a:cxnLst>
                        <a:cxn ang="T114">
                          <a:pos x="T0" y="T1"/>
                        </a:cxn>
                        <a:cxn ang="T115">
                          <a:pos x="T2" y="T3"/>
                        </a:cxn>
                        <a:cxn ang="T116">
                          <a:pos x="T4" y="T5"/>
                        </a:cxn>
                        <a:cxn ang="T117">
                          <a:pos x="T6" y="T7"/>
                        </a:cxn>
                        <a:cxn ang="T118">
                          <a:pos x="T8" y="T9"/>
                        </a:cxn>
                        <a:cxn ang="T119">
                          <a:pos x="T10" y="T11"/>
                        </a:cxn>
                        <a:cxn ang="T120">
                          <a:pos x="T12" y="T13"/>
                        </a:cxn>
                        <a:cxn ang="T121">
                          <a:pos x="T14" y="T15"/>
                        </a:cxn>
                        <a:cxn ang="T122">
                          <a:pos x="T16" y="T17"/>
                        </a:cxn>
                        <a:cxn ang="T123">
                          <a:pos x="T18" y="T19"/>
                        </a:cxn>
                        <a:cxn ang="T124">
                          <a:pos x="T20" y="T21"/>
                        </a:cxn>
                        <a:cxn ang="T125">
                          <a:pos x="T22" y="T23"/>
                        </a:cxn>
                        <a:cxn ang="T126">
                          <a:pos x="T24" y="T25"/>
                        </a:cxn>
                        <a:cxn ang="T127">
                          <a:pos x="T26" y="T27"/>
                        </a:cxn>
                        <a:cxn ang="T128">
                          <a:pos x="T28" y="T29"/>
                        </a:cxn>
                        <a:cxn ang="T129">
                          <a:pos x="T30" y="T31"/>
                        </a:cxn>
                        <a:cxn ang="T130">
                          <a:pos x="T32" y="T33"/>
                        </a:cxn>
                        <a:cxn ang="T131">
                          <a:pos x="T34" y="T35"/>
                        </a:cxn>
                        <a:cxn ang="T132">
                          <a:pos x="T36" y="T37"/>
                        </a:cxn>
                        <a:cxn ang="T133">
                          <a:pos x="T38" y="T39"/>
                        </a:cxn>
                        <a:cxn ang="T134">
                          <a:pos x="T40" y="T41"/>
                        </a:cxn>
                        <a:cxn ang="T135">
                          <a:pos x="T42" y="T43"/>
                        </a:cxn>
                        <a:cxn ang="T136">
                          <a:pos x="T44" y="T45"/>
                        </a:cxn>
                        <a:cxn ang="T137">
                          <a:pos x="T46" y="T47"/>
                        </a:cxn>
                        <a:cxn ang="T138">
                          <a:pos x="T48" y="T49"/>
                        </a:cxn>
                        <a:cxn ang="T139">
                          <a:pos x="T50" y="T51"/>
                        </a:cxn>
                        <a:cxn ang="T140">
                          <a:pos x="T52" y="T53"/>
                        </a:cxn>
                        <a:cxn ang="T141">
                          <a:pos x="T54" y="T55"/>
                        </a:cxn>
                        <a:cxn ang="T142">
                          <a:pos x="T56" y="T57"/>
                        </a:cxn>
                        <a:cxn ang="T143">
                          <a:pos x="T58" y="T59"/>
                        </a:cxn>
                        <a:cxn ang="T144">
                          <a:pos x="T60" y="T61"/>
                        </a:cxn>
                        <a:cxn ang="T145">
                          <a:pos x="T62" y="T63"/>
                        </a:cxn>
                        <a:cxn ang="T146">
                          <a:pos x="T64" y="T65"/>
                        </a:cxn>
                        <a:cxn ang="T147">
                          <a:pos x="T66" y="T67"/>
                        </a:cxn>
                        <a:cxn ang="T148">
                          <a:pos x="T68" y="T69"/>
                        </a:cxn>
                        <a:cxn ang="T149">
                          <a:pos x="T70" y="T71"/>
                        </a:cxn>
                        <a:cxn ang="T150">
                          <a:pos x="T72" y="T73"/>
                        </a:cxn>
                        <a:cxn ang="T151">
                          <a:pos x="T74" y="T75"/>
                        </a:cxn>
                        <a:cxn ang="T152">
                          <a:pos x="T76" y="T77"/>
                        </a:cxn>
                        <a:cxn ang="T153">
                          <a:pos x="T78" y="T79"/>
                        </a:cxn>
                        <a:cxn ang="T154">
                          <a:pos x="T80" y="T81"/>
                        </a:cxn>
                        <a:cxn ang="T155">
                          <a:pos x="T82" y="T83"/>
                        </a:cxn>
                        <a:cxn ang="T156">
                          <a:pos x="T84" y="T85"/>
                        </a:cxn>
                        <a:cxn ang="T157">
                          <a:pos x="T86" y="T87"/>
                        </a:cxn>
                        <a:cxn ang="T158">
                          <a:pos x="T88" y="T89"/>
                        </a:cxn>
                        <a:cxn ang="T159">
                          <a:pos x="T90" y="T91"/>
                        </a:cxn>
                        <a:cxn ang="T160">
                          <a:pos x="T92" y="T93"/>
                        </a:cxn>
                        <a:cxn ang="T161">
                          <a:pos x="T94" y="T95"/>
                        </a:cxn>
                        <a:cxn ang="T162">
                          <a:pos x="T96" y="T97"/>
                        </a:cxn>
                        <a:cxn ang="T163">
                          <a:pos x="T98" y="T99"/>
                        </a:cxn>
                        <a:cxn ang="T164">
                          <a:pos x="T100" y="T101"/>
                        </a:cxn>
                        <a:cxn ang="T165">
                          <a:pos x="T102" y="T103"/>
                        </a:cxn>
                        <a:cxn ang="T166">
                          <a:pos x="T104" y="T105"/>
                        </a:cxn>
                        <a:cxn ang="T167">
                          <a:pos x="T106" y="T107"/>
                        </a:cxn>
                        <a:cxn ang="T168">
                          <a:pos x="T108" y="T109"/>
                        </a:cxn>
                        <a:cxn ang="T169">
                          <a:pos x="T110" y="T111"/>
                        </a:cxn>
                        <a:cxn ang="T170">
                          <a:pos x="T112" y="T113"/>
                        </a:cxn>
                      </a:cxnLst>
                      <a:rect l="0" t="0" r="r" b="b"/>
                      <a:pathLst>
                        <a:path w="533" h="356">
                          <a:moveTo>
                            <a:pt x="510" y="216"/>
                          </a:moveTo>
                          <a:lnTo>
                            <a:pt x="504" y="205"/>
                          </a:lnTo>
                          <a:lnTo>
                            <a:pt x="498" y="193"/>
                          </a:lnTo>
                          <a:lnTo>
                            <a:pt x="491" y="181"/>
                          </a:lnTo>
                          <a:lnTo>
                            <a:pt x="484" y="170"/>
                          </a:lnTo>
                          <a:lnTo>
                            <a:pt x="476" y="159"/>
                          </a:lnTo>
                          <a:lnTo>
                            <a:pt x="469" y="148"/>
                          </a:lnTo>
                          <a:lnTo>
                            <a:pt x="460" y="138"/>
                          </a:lnTo>
                          <a:lnTo>
                            <a:pt x="451" y="129"/>
                          </a:lnTo>
                          <a:lnTo>
                            <a:pt x="442" y="119"/>
                          </a:lnTo>
                          <a:lnTo>
                            <a:pt x="433" y="110"/>
                          </a:lnTo>
                          <a:lnTo>
                            <a:pt x="423" y="101"/>
                          </a:lnTo>
                          <a:lnTo>
                            <a:pt x="414" y="92"/>
                          </a:lnTo>
                          <a:lnTo>
                            <a:pt x="404" y="83"/>
                          </a:lnTo>
                          <a:lnTo>
                            <a:pt x="392" y="74"/>
                          </a:lnTo>
                          <a:lnTo>
                            <a:pt x="381" y="67"/>
                          </a:lnTo>
                          <a:lnTo>
                            <a:pt x="371" y="59"/>
                          </a:lnTo>
                          <a:lnTo>
                            <a:pt x="359" y="53"/>
                          </a:lnTo>
                          <a:lnTo>
                            <a:pt x="347" y="46"/>
                          </a:lnTo>
                          <a:lnTo>
                            <a:pt x="335" y="40"/>
                          </a:lnTo>
                          <a:lnTo>
                            <a:pt x="323" y="34"/>
                          </a:lnTo>
                          <a:lnTo>
                            <a:pt x="312" y="30"/>
                          </a:lnTo>
                          <a:lnTo>
                            <a:pt x="298" y="24"/>
                          </a:lnTo>
                          <a:lnTo>
                            <a:pt x="286" y="19"/>
                          </a:lnTo>
                          <a:lnTo>
                            <a:pt x="273" y="16"/>
                          </a:lnTo>
                          <a:lnTo>
                            <a:pt x="260" y="12"/>
                          </a:lnTo>
                          <a:lnTo>
                            <a:pt x="246" y="9"/>
                          </a:lnTo>
                          <a:lnTo>
                            <a:pt x="233" y="6"/>
                          </a:lnTo>
                          <a:lnTo>
                            <a:pt x="220" y="4"/>
                          </a:lnTo>
                          <a:lnTo>
                            <a:pt x="206" y="1"/>
                          </a:lnTo>
                          <a:lnTo>
                            <a:pt x="191" y="1"/>
                          </a:lnTo>
                          <a:lnTo>
                            <a:pt x="178" y="0"/>
                          </a:lnTo>
                          <a:lnTo>
                            <a:pt x="163" y="0"/>
                          </a:lnTo>
                          <a:lnTo>
                            <a:pt x="153" y="0"/>
                          </a:lnTo>
                          <a:lnTo>
                            <a:pt x="142" y="0"/>
                          </a:lnTo>
                          <a:lnTo>
                            <a:pt x="132" y="1"/>
                          </a:lnTo>
                          <a:lnTo>
                            <a:pt x="122" y="1"/>
                          </a:lnTo>
                          <a:lnTo>
                            <a:pt x="111" y="3"/>
                          </a:lnTo>
                          <a:lnTo>
                            <a:pt x="101" y="4"/>
                          </a:lnTo>
                          <a:lnTo>
                            <a:pt x="91" y="7"/>
                          </a:lnTo>
                          <a:lnTo>
                            <a:pt x="80" y="9"/>
                          </a:lnTo>
                          <a:lnTo>
                            <a:pt x="70" y="12"/>
                          </a:lnTo>
                          <a:lnTo>
                            <a:pt x="59" y="13"/>
                          </a:lnTo>
                          <a:lnTo>
                            <a:pt x="51" y="16"/>
                          </a:lnTo>
                          <a:lnTo>
                            <a:pt x="40" y="19"/>
                          </a:lnTo>
                          <a:lnTo>
                            <a:pt x="31" y="24"/>
                          </a:lnTo>
                          <a:lnTo>
                            <a:pt x="21" y="27"/>
                          </a:lnTo>
                          <a:lnTo>
                            <a:pt x="12" y="31"/>
                          </a:lnTo>
                          <a:lnTo>
                            <a:pt x="3" y="36"/>
                          </a:lnTo>
                          <a:lnTo>
                            <a:pt x="3" y="40"/>
                          </a:lnTo>
                          <a:lnTo>
                            <a:pt x="3" y="43"/>
                          </a:lnTo>
                          <a:lnTo>
                            <a:pt x="2" y="46"/>
                          </a:lnTo>
                          <a:lnTo>
                            <a:pt x="2" y="49"/>
                          </a:lnTo>
                          <a:lnTo>
                            <a:pt x="2" y="50"/>
                          </a:lnTo>
                          <a:lnTo>
                            <a:pt x="2" y="53"/>
                          </a:lnTo>
                          <a:lnTo>
                            <a:pt x="2" y="56"/>
                          </a:lnTo>
                          <a:lnTo>
                            <a:pt x="2" y="59"/>
                          </a:lnTo>
                          <a:lnTo>
                            <a:pt x="0" y="62"/>
                          </a:lnTo>
                          <a:lnTo>
                            <a:pt x="2" y="65"/>
                          </a:lnTo>
                          <a:lnTo>
                            <a:pt x="5" y="67"/>
                          </a:lnTo>
                          <a:lnTo>
                            <a:pt x="9" y="67"/>
                          </a:lnTo>
                          <a:lnTo>
                            <a:pt x="12" y="68"/>
                          </a:lnTo>
                          <a:lnTo>
                            <a:pt x="15" y="68"/>
                          </a:lnTo>
                          <a:lnTo>
                            <a:pt x="16" y="70"/>
                          </a:lnTo>
                          <a:lnTo>
                            <a:pt x="18" y="71"/>
                          </a:lnTo>
                          <a:lnTo>
                            <a:pt x="19" y="73"/>
                          </a:lnTo>
                          <a:lnTo>
                            <a:pt x="19" y="74"/>
                          </a:lnTo>
                          <a:lnTo>
                            <a:pt x="21" y="77"/>
                          </a:lnTo>
                          <a:lnTo>
                            <a:pt x="22" y="79"/>
                          </a:lnTo>
                          <a:lnTo>
                            <a:pt x="25" y="80"/>
                          </a:lnTo>
                          <a:lnTo>
                            <a:pt x="27" y="82"/>
                          </a:lnTo>
                          <a:lnTo>
                            <a:pt x="30" y="82"/>
                          </a:lnTo>
                          <a:lnTo>
                            <a:pt x="31" y="80"/>
                          </a:lnTo>
                          <a:lnTo>
                            <a:pt x="33" y="79"/>
                          </a:lnTo>
                          <a:lnTo>
                            <a:pt x="36" y="77"/>
                          </a:lnTo>
                          <a:lnTo>
                            <a:pt x="37" y="76"/>
                          </a:lnTo>
                          <a:lnTo>
                            <a:pt x="39" y="74"/>
                          </a:lnTo>
                          <a:lnTo>
                            <a:pt x="40" y="71"/>
                          </a:lnTo>
                          <a:lnTo>
                            <a:pt x="42" y="70"/>
                          </a:lnTo>
                          <a:lnTo>
                            <a:pt x="43" y="70"/>
                          </a:lnTo>
                          <a:lnTo>
                            <a:pt x="45" y="68"/>
                          </a:lnTo>
                          <a:lnTo>
                            <a:pt x="48" y="68"/>
                          </a:lnTo>
                          <a:lnTo>
                            <a:pt x="49" y="70"/>
                          </a:lnTo>
                          <a:lnTo>
                            <a:pt x="52" y="70"/>
                          </a:lnTo>
                          <a:lnTo>
                            <a:pt x="54" y="70"/>
                          </a:lnTo>
                          <a:lnTo>
                            <a:pt x="55" y="70"/>
                          </a:lnTo>
                          <a:lnTo>
                            <a:pt x="56" y="70"/>
                          </a:lnTo>
                          <a:lnTo>
                            <a:pt x="58" y="68"/>
                          </a:lnTo>
                          <a:lnTo>
                            <a:pt x="59" y="67"/>
                          </a:lnTo>
                          <a:lnTo>
                            <a:pt x="61" y="64"/>
                          </a:lnTo>
                          <a:lnTo>
                            <a:pt x="64" y="61"/>
                          </a:lnTo>
                          <a:lnTo>
                            <a:pt x="67" y="58"/>
                          </a:lnTo>
                          <a:lnTo>
                            <a:pt x="68" y="55"/>
                          </a:lnTo>
                          <a:lnTo>
                            <a:pt x="71" y="53"/>
                          </a:lnTo>
                          <a:lnTo>
                            <a:pt x="74" y="53"/>
                          </a:lnTo>
                          <a:lnTo>
                            <a:pt x="76" y="52"/>
                          </a:lnTo>
                          <a:lnTo>
                            <a:pt x="77" y="50"/>
                          </a:lnTo>
                          <a:lnTo>
                            <a:pt x="77" y="47"/>
                          </a:lnTo>
                          <a:lnTo>
                            <a:pt x="77" y="44"/>
                          </a:lnTo>
                          <a:lnTo>
                            <a:pt x="79" y="40"/>
                          </a:lnTo>
                          <a:lnTo>
                            <a:pt x="83" y="39"/>
                          </a:lnTo>
                          <a:lnTo>
                            <a:pt x="86" y="37"/>
                          </a:lnTo>
                          <a:lnTo>
                            <a:pt x="91" y="37"/>
                          </a:lnTo>
                          <a:lnTo>
                            <a:pt x="94" y="37"/>
                          </a:lnTo>
                          <a:lnTo>
                            <a:pt x="98" y="37"/>
                          </a:lnTo>
                          <a:lnTo>
                            <a:pt x="102" y="37"/>
                          </a:lnTo>
                          <a:lnTo>
                            <a:pt x="107" y="36"/>
                          </a:lnTo>
                          <a:lnTo>
                            <a:pt x="110" y="36"/>
                          </a:lnTo>
                          <a:lnTo>
                            <a:pt x="113" y="33"/>
                          </a:lnTo>
                          <a:lnTo>
                            <a:pt x="114" y="31"/>
                          </a:lnTo>
                          <a:lnTo>
                            <a:pt x="117" y="30"/>
                          </a:lnTo>
                          <a:lnTo>
                            <a:pt x="119" y="28"/>
                          </a:lnTo>
                          <a:lnTo>
                            <a:pt x="122" y="27"/>
                          </a:lnTo>
                          <a:lnTo>
                            <a:pt x="123" y="27"/>
                          </a:lnTo>
                          <a:lnTo>
                            <a:pt x="126" y="27"/>
                          </a:lnTo>
                          <a:lnTo>
                            <a:pt x="129" y="27"/>
                          </a:lnTo>
                          <a:lnTo>
                            <a:pt x="132" y="28"/>
                          </a:lnTo>
                          <a:lnTo>
                            <a:pt x="137" y="28"/>
                          </a:lnTo>
                          <a:lnTo>
                            <a:pt x="140" y="30"/>
                          </a:lnTo>
                          <a:lnTo>
                            <a:pt x="142" y="30"/>
                          </a:lnTo>
                          <a:lnTo>
                            <a:pt x="145" y="30"/>
                          </a:lnTo>
                          <a:lnTo>
                            <a:pt x="148" y="30"/>
                          </a:lnTo>
                          <a:lnTo>
                            <a:pt x="151" y="28"/>
                          </a:lnTo>
                          <a:lnTo>
                            <a:pt x="153" y="27"/>
                          </a:lnTo>
                          <a:lnTo>
                            <a:pt x="154" y="25"/>
                          </a:lnTo>
                          <a:lnTo>
                            <a:pt x="157" y="24"/>
                          </a:lnTo>
                          <a:lnTo>
                            <a:pt x="159" y="22"/>
                          </a:lnTo>
                          <a:lnTo>
                            <a:pt x="162" y="22"/>
                          </a:lnTo>
                          <a:lnTo>
                            <a:pt x="165" y="21"/>
                          </a:lnTo>
                          <a:lnTo>
                            <a:pt x="168" y="22"/>
                          </a:lnTo>
                          <a:lnTo>
                            <a:pt x="172" y="22"/>
                          </a:lnTo>
                          <a:lnTo>
                            <a:pt x="177" y="25"/>
                          </a:lnTo>
                          <a:lnTo>
                            <a:pt x="183" y="30"/>
                          </a:lnTo>
                          <a:lnTo>
                            <a:pt x="185" y="31"/>
                          </a:lnTo>
                          <a:lnTo>
                            <a:pt x="188" y="33"/>
                          </a:lnTo>
                          <a:lnTo>
                            <a:pt x="191" y="34"/>
                          </a:lnTo>
                          <a:lnTo>
                            <a:pt x="194" y="34"/>
                          </a:lnTo>
                          <a:lnTo>
                            <a:pt x="197" y="34"/>
                          </a:lnTo>
                          <a:lnTo>
                            <a:pt x="199" y="34"/>
                          </a:lnTo>
                          <a:lnTo>
                            <a:pt x="202" y="34"/>
                          </a:lnTo>
                          <a:lnTo>
                            <a:pt x="203" y="34"/>
                          </a:lnTo>
                          <a:lnTo>
                            <a:pt x="206" y="36"/>
                          </a:lnTo>
                          <a:lnTo>
                            <a:pt x="208" y="36"/>
                          </a:lnTo>
                          <a:lnTo>
                            <a:pt x="211" y="37"/>
                          </a:lnTo>
                          <a:lnTo>
                            <a:pt x="212" y="39"/>
                          </a:lnTo>
                          <a:lnTo>
                            <a:pt x="215" y="40"/>
                          </a:lnTo>
                          <a:lnTo>
                            <a:pt x="217" y="42"/>
                          </a:lnTo>
                          <a:lnTo>
                            <a:pt x="218" y="44"/>
                          </a:lnTo>
                          <a:lnTo>
                            <a:pt x="220" y="46"/>
                          </a:lnTo>
                          <a:lnTo>
                            <a:pt x="221" y="49"/>
                          </a:lnTo>
                          <a:lnTo>
                            <a:pt x="223" y="50"/>
                          </a:lnTo>
                          <a:lnTo>
                            <a:pt x="224" y="52"/>
                          </a:lnTo>
                          <a:lnTo>
                            <a:pt x="227" y="53"/>
                          </a:lnTo>
                          <a:lnTo>
                            <a:pt x="229" y="55"/>
                          </a:lnTo>
                          <a:lnTo>
                            <a:pt x="230" y="55"/>
                          </a:lnTo>
                          <a:lnTo>
                            <a:pt x="233" y="55"/>
                          </a:lnTo>
                          <a:lnTo>
                            <a:pt x="234" y="55"/>
                          </a:lnTo>
                          <a:lnTo>
                            <a:pt x="236" y="55"/>
                          </a:lnTo>
                          <a:lnTo>
                            <a:pt x="239" y="53"/>
                          </a:lnTo>
                          <a:lnTo>
                            <a:pt x="240" y="53"/>
                          </a:lnTo>
                          <a:lnTo>
                            <a:pt x="243" y="53"/>
                          </a:lnTo>
                          <a:lnTo>
                            <a:pt x="245" y="53"/>
                          </a:lnTo>
                          <a:lnTo>
                            <a:pt x="246" y="53"/>
                          </a:lnTo>
                          <a:lnTo>
                            <a:pt x="248" y="53"/>
                          </a:lnTo>
                          <a:lnTo>
                            <a:pt x="248" y="55"/>
                          </a:lnTo>
                          <a:lnTo>
                            <a:pt x="248" y="58"/>
                          </a:lnTo>
                          <a:lnTo>
                            <a:pt x="248" y="61"/>
                          </a:lnTo>
                          <a:lnTo>
                            <a:pt x="246" y="62"/>
                          </a:lnTo>
                          <a:lnTo>
                            <a:pt x="245" y="62"/>
                          </a:lnTo>
                          <a:lnTo>
                            <a:pt x="245" y="64"/>
                          </a:lnTo>
                          <a:lnTo>
                            <a:pt x="245" y="65"/>
                          </a:lnTo>
                          <a:lnTo>
                            <a:pt x="246" y="67"/>
                          </a:lnTo>
                          <a:lnTo>
                            <a:pt x="248" y="67"/>
                          </a:lnTo>
                          <a:lnTo>
                            <a:pt x="249" y="67"/>
                          </a:lnTo>
                          <a:lnTo>
                            <a:pt x="252" y="68"/>
                          </a:lnTo>
                          <a:lnTo>
                            <a:pt x="254" y="70"/>
                          </a:lnTo>
                          <a:lnTo>
                            <a:pt x="257" y="71"/>
                          </a:lnTo>
                          <a:lnTo>
                            <a:pt x="260" y="74"/>
                          </a:lnTo>
                          <a:lnTo>
                            <a:pt x="264" y="74"/>
                          </a:lnTo>
                          <a:lnTo>
                            <a:pt x="267" y="74"/>
                          </a:lnTo>
                          <a:lnTo>
                            <a:pt x="269" y="71"/>
                          </a:lnTo>
                          <a:lnTo>
                            <a:pt x="270" y="67"/>
                          </a:lnTo>
                          <a:lnTo>
                            <a:pt x="270" y="65"/>
                          </a:lnTo>
                          <a:lnTo>
                            <a:pt x="273" y="62"/>
                          </a:lnTo>
                          <a:lnTo>
                            <a:pt x="276" y="62"/>
                          </a:lnTo>
                          <a:lnTo>
                            <a:pt x="279" y="62"/>
                          </a:lnTo>
                          <a:lnTo>
                            <a:pt x="280" y="62"/>
                          </a:lnTo>
                          <a:lnTo>
                            <a:pt x="282" y="65"/>
                          </a:lnTo>
                          <a:lnTo>
                            <a:pt x="283" y="67"/>
                          </a:lnTo>
                          <a:lnTo>
                            <a:pt x="283" y="71"/>
                          </a:lnTo>
                          <a:lnTo>
                            <a:pt x="282" y="74"/>
                          </a:lnTo>
                          <a:lnTo>
                            <a:pt x="282" y="77"/>
                          </a:lnTo>
                          <a:lnTo>
                            <a:pt x="283" y="79"/>
                          </a:lnTo>
                          <a:lnTo>
                            <a:pt x="285" y="82"/>
                          </a:lnTo>
                          <a:lnTo>
                            <a:pt x="286" y="83"/>
                          </a:lnTo>
                          <a:lnTo>
                            <a:pt x="288" y="85"/>
                          </a:lnTo>
                          <a:lnTo>
                            <a:pt x="289" y="87"/>
                          </a:lnTo>
                          <a:lnTo>
                            <a:pt x="291" y="90"/>
                          </a:lnTo>
                          <a:lnTo>
                            <a:pt x="294" y="93"/>
                          </a:lnTo>
                          <a:lnTo>
                            <a:pt x="295" y="96"/>
                          </a:lnTo>
                          <a:lnTo>
                            <a:pt x="300" y="96"/>
                          </a:lnTo>
                          <a:lnTo>
                            <a:pt x="301" y="95"/>
                          </a:lnTo>
                          <a:lnTo>
                            <a:pt x="304" y="95"/>
                          </a:lnTo>
                          <a:lnTo>
                            <a:pt x="306" y="93"/>
                          </a:lnTo>
                          <a:lnTo>
                            <a:pt x="307" y="93"/>
                          </a:lnTo>
                          <a:lnTo>
                            <a:pt x="309" y="92"/>
                          </a:lnTo>
                          <a:lnTo>
                            <a:pt x="312" y="92"/>
                          </a:lnTo>
                          <a:lnTo>
                            <a:pt x="313" y="92"/>
                          </a:lnTo>
                          <a:lnTo>
                            <a:pt x="316" y="93"/>
                          </a:lnTo>
                          <a:lnTo>
                            <a:pt x="317" y="95"/>
                          </a:lnTo>
                          <a:lnTo>
                            <a:pt x="320" y="95"/>
                          </a:lnTo>
                          <a:lnTo>
                            <a:pt x="322" y="96"/>
                          </a:lnTo>
                          <a:lnTo>
                            <a:pt x="325" y="96"/>
                          </a:lnTo>
                          <a:lnTo>
                            <a:pt x="326" y="96"/>
                          </a:lnTo>
                          <a:lnTo>
                            <a:pt x="329" y="96"/>
                          </a:lnTo>
                          <a:lnTo>
                            <a:pt x="331" y="96"/>
                          </a:lnTo>
                          <a:lnTo>
                            <a:pt x="334" y="96"/>
                          </a:lnTo>
                          <a:lnTo>
                            <a:pt x="335" y="96"/>
                          </a:lnTo>
                          <a:lnTo>
                            <a:pt x="338" y="96"/>
                          </a:lnTo>
                          <a:lnTo>
                            <a:pt x="340" y="96"/>
                          </a:lnTo>
                          <a:lnTo>
                            <a:pt x="343" y="98"/>
                          </a:lnTo>
                          <a:lnTo>
                            <a:pt x="344" y="99"/>
                          </a:lnTo>
                          <a:lnTo>
                            <a:pt x="346" y="101"/>
                          </a:lnTo>
                          <a:lnTo>
                            <a:pt x="347" y="102"/>
                          </a:lnTo>
                          <a:lnTo>
                            <a:pt x="349" y="104"/>
                          </a:lnTo>
                          <a:lnTo>
                            <a:pt x="353" y="107"/>
                          </a:lnTo>
                          <a:lnTo>
                            <a:pt x="356" y="113"/>
                          </a:lnTo>
                          <a:lnTo>
                            <a:pt x="356" y="117"/>
                          </a:lnTo>
                          <a:lnTo>
                            <a:pt x="353" y="122"/>
                          </a:lnTo>
                          <a:lnTo>
                            <a:pt x="349" y="123"/>
                          </a:lnTo>
                          <a:lnTo>
                            <a:pt x="347" y="122"/>
                          </a:lnTo>
                          <a:lnTo>
                            <a:pt x="346" y="120"/>
                          </a:lnTo>
                          <a:lnTo>
                            <a:pt x="344" y="117"/>
                          </a:lnTo>
                          <a:lnTo>
                            <a:pt x="343" y="116"/>
                          </a:lnTo>
                          <a:lnTo>
                            <a:pt x="340" y="114"/>
                          </a:lnTo>
                          <a:lnTo>
                            <a:pt x="335" y="113"/>
                          </a:lnTo>
                          <a:lnTo>
                            <a:pt x="332" y="113"/>
                          </a:lnTo>
                          <a:lnTo>
                            <a:pt x="329" y="116"/>
                          </a:lnTo>
                          <a:lnTo>
                            <a:pt x="326" y="119"/>
                          </a:lnTo>
                          <a:lnTo>
                            <a:pt x="325" y="122"/>
                          </a:lnTo>
                          <a:lnTo>
                            <a:pt x="326" y="123"/>
                          </a:lnTo>
                          <a:lnTo>
                            <a:pt x="328" y="126"/>
                          </a:lnTo>
                          <a:lnTo>
                            <a:pt x="328" y="129"/>
                          </a:lnTo>
                          <a:lnTo>
                            <a:pt x="326" y="132"/>
                          </a:lnTo>
                          <a:lnTo>
                            <a:pt x="320" y="133"/>
                          </a:lnTo>
                          <a:lnTo>
                            <a:pt x="316" y="133"/>
                          </a:lnTo>
                          <a:lnTo>
                            <a:pt x="315" y="136"/>
                          </a:lnTo>
                          <a:lnTo>
                            <a:pt x="313" y="139"/>
                          </a:lnTo>
                          <a:lnTo>
                            <a:pt x="315" y="144"/>
                          </a:lnTo>
                          <a:lnTo>
                            <a:pt x="316" y="148"/>
                          </a:lnTo>
                          <a:lnTo>
                            <a:pt x="319" y="154"/>
                          </a:lnTo>
                          <a:lnTo>
                            <a:pt x="320" y="159"/>
                          </a:lnTo>
                          <a:lnTo>
                            <a:pt x="322" y="163"/>
                          </a:lnTo>
                          <a:lnTo>
                            <a:pt x="323" y="166"/>
                          </a:lnTo>
                          <a:lnTo>
                            <a:pt x="325" y="169"/>
                          </a:lnTo>
                          <a:lnTo>
                            <a:pt x="328" y="172"/>
                          </a:lnTo>
                          <a:lnTo>
                            <a:pt x="332" y="175"/>
                          </a:lnTo>
                          <a:lnTo>
                            <a:pt x="334" y="178"/>
                          </a:lnTo>
                          <a:lnTo>
                            <a:pt x="337" y="181"/>
                          </a:lnTo>
                          <a:lnTo>
                            <a:pt x="337" y="184"/>
                          </a:lnTo>
                          <a:lnTo>
                            <a:pt x="338" y="187"/>
                          </a:lnTo>
                          <a:lnTo>
                            <a:pt x="338" y="190"/>
                          </a:lnTo>
                          <a:lnTo>
                            <a:pt x="340" y="193"/>
                          </a:lnTo>
                          <a:lnTo>
                            <a:pt x="343" y="194"/>
                          </a:lnTo>
                          <a:lnTo>
                            <a:pt x="344" y="197"/>
                          </a:lnTo>
                          <a:lnTo>
                            <a:pt x="347" y="199"/>
                          </a:lnTo>
                          <a:lnTo>
                            <a:pt x="352" y="200"/>
                          </a:lnTo>
                          <a:lnTo>
                            <a:pt x="355" y="202"/>
                          </a:lnTo>
                          <a:lnTo>
                            <a:pt x="358" y="205"/>
                          </a:lnTo>
                          <a:lnTo>
                            <a:pt x="359" y="206"/>
                          </a:lnTo>
                          <a:lnTo>
                            <a:pt x="360" y="209"/>
                          </a:lnTo>
                          <a:lnTo>
                            <a:pt x="362" y="212"/>
                          </a:lnTo>
                          <a:lnTo>
                            <a:pt x="365" y="215"/>
                          </a:lnTo>
                          <a:lnTo>
                            <a:pt x="368" y="216"/>
                          </a:lnTo>
                          <a:lnTo>
                            <a:pt x="371" y="218"/>
                          </a:lnTo>
                          <a:lnTo>
                            <a:pt x="374" y="219"/>
                          </a:lnTo>
                          <a:lnTo>
                            <a:pt x="377" y="216"/>
                          </a:lnTo>
                          <a:lnTo>
                            <a:pt x="377" y="213"/>
                          </a:lnTo>
                          <a:lnTo>
                            <a:pt x="378" y="211"/>
                          </a:lnTo>
                          <a:lnTo>
                            <a:pt x="380" y="209"/>
                          </a:lnTo>
                          <a:lnTo>
                            <a:pt x="383" y="208"/>
                          </a:lnTo>
                          <a:lnTo>
                            <a:pt x="386" y="208"/>
                          </a:lnTo>
                          <a:lnTo>
                            <a:pt x="390" y="206"/>
                          </a:lnTo>
                          <a:lnTo>
                            <a:pt x="392" y="203"/>
                          </a:lnTo>
                          <a:lnTo>
                            <a:pt x="392" y="200"/>
                          </a:lnTo>
                          <a:lnTo>
                            <a:pt x="389" y="197"/>
                          </a:lnTo>
                          <a:lnTo>
                            <a:pt x="386" y="194"/>
                          </a:lnTo>
                          <a:lnTo>
                            <a:pt x="383" y="193"/>
                          </a:lnTo>
                          <a:lnTo>
                            <a:pt x="383" y="191"/>
                          </a:lnTo>
                          <a:lnTo>
                            <a:pt x="383" y="188"/>
                          </a:lnTo>
                          <a:lnTo>
                            <a:pt x="380" y="184"/>
                          </a:lnTo>
                          <a:lnTo>
                            <a:pt x="377" y="179"/>
                          </a:lnTo>
                          <a:lnTo>
                            <a:pt x="372" y="176"/>
                          </a:lnTo>
                          <a:lnTo>
                            <a:pt x="369" y="175"/>
                          </a:lnTo>
                          <a:lnTo>
                            <a:pt x="366" y="173"/>
                          </a:lnTo>
                          <a:lnTo>
                            <a:pt x="363" y="172"/>
                          </a:lnTo>
                          <a:lnTo>
                            <a:pt x="360" y="169"/>
                          </a:lnTo>
                          <a:lnTo>
                            <a:pt x="358" y="168"/>
                          </a:lnTo>
                          <a:lnTo>
                            <a:pt x="356" y="165"/>
                          </a:lnTo>
                          <a:lnTo>
                            <a:pt x="355" y="163"/>
                          </a:lnTo>
                          <a:lnTo>
                            <a:pt x="353" y="160"/>
                          </a:lnTo>
                          <a:lnTo>
                            <a:pt x="353" y="159"/>
                          </a:lnTo>
                          <a:lnTo>
                            <a:pt x="353" y="157"/>
                          </a:lnTo>
                          <a:lnTo>
                            <a:pt x="355" y="154"/>
                          </a:lnTo>
                          <a:lnTo>
                            <a:pt x="358" y="153"/>
                          </a:lnTo>
                          <a:lnTo>
                            <a:pt x="359" y="151"/>
                          </a:lnTo>
                          <a:lnTo>
                            <a:pt x="362" y="151"/>
                          </a:lnTo>
                          <a:lnTo>
                            <a:pt x="365" y="150"/>
                          </a:lnTo>
                          <a:lnTo>
                            <a:pt x="368" y="151"/>
                          </a:lnTo>
                          <a:lnTo>
                            <a:pt x="371" y="153"/>
                          </a:lnTo>
                          <a:lnTo>
                            <a:pt x="372" y="154"/>
                          </a:lnTo>
                          <a:lnTo>
                            <a:pt x="375" y="157"/>
                          </a:lnTo>
                          <a:lnTo>
                            <a:pt x="378" y="159"/>
                          </a:lnTo>
                          <a:lnTo>
                            <a:pt x="381" y="160"/>
                          </a:lnTo>
                          <a:lnTo>
                            <a:pt x="383" y="162"/>
                          </a:lnTo>
                          <a:lnTo>
                            <a:pt x="384" y="163"/>
                          </a:lnTo>
                          <a:lnTo>
                            <a:pt x="386" y="163"/>
                          </a:lnTo>
                          <a:lnTo>
                            <a:pt x="389" y="165"/>
                          </a:lnTo>
                          <a:lnTo>
                            <a:pt x="392" y="165"/>
                          </a:lnTo>
                          <a:lnTo>
                            <a:pt x="395" y="165"/>
                          </a:lnTo>
                          <a:lnTo>
                            <a:pt x="395" y="162"/>
                          </a:lnTo>
                          <a:lnTo>
                            <a:pt x="395" y="159"/>
                          </a:lnTo>
                          <a:lnTo>
                            <a:pt x="395" y="154"/>
                          </a:lnTo>
                          <a:lnTo>
                            <a:pt x="395" y="150"/>
                          </a:lnTo>
                          <a:lnTo>
                            <a:pt x="395" y="147"/>
                          </a:lnTo>
                          <a:lnTo>
                            <a:pt x="396" y="145"/>
                          </a:lnTo>
                          <a:lnTo>
                            <a:pt x="398" y="144"/>
                          </a:lnTo>
                          <a:lnTo>
                            <a:pt x="399" y="144"/>
                          </a:lnTo>
                          <a:lnTo>
                            <a:pt x="401" y="144"/>
                          </a:lnTo>
                          <a:lnTo>
                            <a:pt x="404" y="144"/>
                          </a:lnTo>
                          <a:lnTo>
                            <a:pt x="405" y="145"/>
                          </a:lnTo>
                          <a:lnTo>
                            <a:pt x="408" y="147"/>
                          </a:lnTo>
                          <a:lnTo>
                            <a:pt x="412" y="150"/>
                          </a:lnTo>
                          <a:lnTo>
                            <a:pt x="414" y="154"/>
                          </a:lnTo>
                          <a:lnTo>
                            <a:pt x="415" y="157"/>
                          </a:lnTo>
                          <a:lnTo>
                            <a:pt x="414" y="160"/>
                          </a:lnTo>
                          <a:lnTo>
                            <a:pt x="414" y="163"/>
                          </a:lnTo>
                          <a:lnTo>
                            <a:pt x="412" y="168"/>
                          </a:lnTo>
                          <a:lnTo>
                            <a:pt x="414" y="170"/>
                          </a:lnTo>
                          <a:lnTo>
                            <a:pt x="417" y="173"/>
                          </a:lnTo>
                          <a:lnTo>
                            <a:pt x="418" y="175"/>
                          </a:lnTo>
                          <a:lnTo>
                            <a:pt x="420" y="178"/>
                          </a:lnTo>
                          <a:lnTo>
                            <a:pt x="418" y="181"/>
                          </a:lnTo>
                          <a:lnTo>
                            <a:pt x="417" y="182"/>
                          </a:lnTo>
                          <a:lnTo>
                            <a:pt x="415" y="185"/>
                          </a:lnTo>
                          <a:lnTo>
                            <a:pt x="414" y="187"/>
                          </a:lnTo>
                          <a:lnTo>
                            <a:pt x="412" y="190"/>
                          </a:lnTo>
                          <a:lnTo>
                            <a:pt x="414" y="193"/>
                          </a:lnTo>
                          <a:lnTo>
                            <a:pt x="415" y="194"/>
                          </a:lnTo>
                          <a:lnTo>
                            <a:pt x="417" y="197"/>
                          </a:lnTo>
                          <a:lnTo>
                            <a:pt x="417" y="200"/>
                          </a:lnTo>
                          <a:lnTo>
                            <a:pt x="417" y="202"/>
                          </a:lnTo>
                          <a:lnTo>
                            <a:pt x="417" y="205"/>
                          </a:lnTo>
                          <a:lnTo>
                            <a:pt x="417" y="209"/>
                          </a:lnTo>
                          <a:lnTo>
                            <a:pt x="415" y="211"/>
                          </a:lnTo>
                          <a:lnTo>
                            <a:pt x="412" y="211"/>
                          </a:lnTo>
                          <a:lnTo>
                            <a:pt x="411" y="211"/>
                          </a:lnTo>
                          <a:lnTo>
                            <a:pt x="408" y="211"/>
                          </a:lnTo>
                          <a:lnTo>
                            <a:pt x="406" y="211"/>
                          </a:lnTo>
                          <a:lnTo>
                            <a:pt x="404" y="211"/>
                          </a:lnTo>
                          <a:lnTo>
                            <a:pt x="402" y="211"/>
                          </a:lnTo>
                          <a:lnTo>
                            <a:pt x="401" y="212"/>
                          </a:lnTo>
                          <a:lnTo>
                            <a:pt x="399" y="213"/>
                          </a:lnTo>
                          <a:lnTo>
                            <a:pt x="399" y="215"/>
                          </a:lnTo>
                          <a:lnTo>
                            <a:pt x="399" y="218"/>
                          </a:lnTo>
                          <a:lnTo>
                            <a:pt x="399" y="222"/>
                          </a:lnTo>
                          <a:lnTo>
                            <a:pt x="399" y="225"/>
                          </a:lnTo>
                          <a:lnTo>
                            <a:pt x="401" y="227"/>
                          </a:lnTo>
                          <a:lnTo>
                            <a:pt x="405" y="228"/>
                          </a:lnTo>
                          <a:lnTo>
                            <a:pt x="408" y="230"/>
                          </a:lnTo>
                          <a:lnTo>
                            <a:pt x="411" y="230"/>
                          </a:lnTo>
                          <a:lnTo>
                            <a:pt x="412" y="233"/>
                          </a:lnTo>
                          <a:lnTo>
                            <a:pt x="412" y="236"/>
                          </a:lnTo>
                          <a:lnTo>
                            <a:pt x="412" y="240"/>
                          </a:lnTo>
                          <a:lnTo>
                            <a:pt x="414" y="245"/>
                          </a:lnTo>
                          <a:lnTo>
                            <a:pt x="417" y="248"/>
                          </a:lnTo>
                          <a:lnTo>
                            <a:pt x="420" y="249"/>
                          </a:lnTo>
                          <a:lnTo>
                            <a:pt x="423" y="252"/>
                          </a:lnTo>
                          <a:lnTo>
                            <a:pt x="424" y="255"/>
                          </a:lnTo>
                          <a:lnTo>
                            <a:pt x="427" y="258"/>
                          </a:lnTo>
                          <a:lnTo>
                            <a:pt x="429" y="261"/>
                          </a:lnTo>
                          <a:lnTo>
                            <a:pt x="430" y="265"/>
                          </a:lnTo>
                          <a:lnTo>
                            <a:pt x="432" y="270"/>
                          </a:lnTo>
                          <a:lnTo>
                            <a:pt x="432" y="274"/>
                          </a:lnTo>
                          <a:lnTo>
                            <a:pt x="430" y="280"/>
                          </a:lnTo>
                          <a:lnTo>
                            <a:pt x="427" y="286"/>
                          </a:lnTo>
                          <a:lnTo>
                            <a:pt x="427" y="292"/>
                          </a:lnTo>
                          <a:lnTo>
                            <a:pt x="430" y="296"/>
                          </a:lnTo>
                          <a:lnTo>
                            <a:pt x="433" y="301"/>
                          </a:lnTo>
                          <a:lnTo>
                            <a:pt x="436" y="304"/>
                          </a:lnTo>
                          <a:lnTo>
                            <a:pt x="436" y="308"/>
                          </a:lnTo>
                          <a:lnTo>
                            <a:pt x="435" y="313"/>
                          </a:lnTo>
                          <a:lnTo>
                            <a:pt x="432" y="317"/>
                          </a:lnTo>
                          <a:lnTo>
                            <a:pt x="430" y="326"/>
                          </a:lnTo>
                          <a:lnTo>
                            <a:pt x="429" y="334"/>
                          </a:lnTo>
                          <a:lnTo>
                            <a:pt x="430" y="338"/>
                          </a:lnTo>
                          <a:lnTo>
                            <a:pt x="433" y="341"/>
                          </a:lnTo>
                          <a:lnTo>
                            <a:pt x="436" y="345"/>
                          </a:lnTo>
                          <a:lnTo>
                            <a:pt x="439" y="348"/>
                          </a:lnTo>
                          <a:lnTo>
                            <a:pt x="442" y="351"/>
                          </a:lnTo>
                          <a:lnTo>
                            <a:pt x="444" y="353"/>
                          </a:lnTo>
                          <a:lnTo>
                            <a:pt x="447" y="354"/>
                          </a:lnTo>
                          <a:lnTo>
                            <a:pt x="448" y="356"/>
                          </a:lnTo>
                          <a:lnTo>
                            <a:pt x="451" y="356"/>
                          </a:lnTo>
                          <a:lnTo>
                            <a:pt x="452" y="356"/>
                          </a:lnTo>
                          <a:lnTo>
                            <a:pt x="457" y="354"/>
                          </a:lnTo>
                          <a:lnTo>
                            <a:pt x="460" y="353"/>
                          </a:lnTo>
                          <a:lnTo>
                            <a:pt x="464" y="350"/>
                          </a:lnTo>
                          <a:lnTo>
                            <a:pt x="469" y="345"/>
                          </a:lnTo>
                          <a:lnTo>
                            <a:pt x="473" y="342"/>
                          </a:lnTo>
                          <a:lnTo>
                            <a:pt x="475" y="338"/>
                          </a:lnTo>
                          <a:lnTo>
                            <a:pt x="478" y="335"/>
                          </a:lnTo>
                          <a:lnTo>
                            <a:pt x="478" y="332"/>
                          </a:lnTo>
                          <a:lnTo>
                            <a:pt x="479" y="329"/>
                          </a:lnTo>
                          <a:lnTo>
                            <a:pt x="478" y="326"/>
                          </a:lnTo>
                          <a:lnTo>
                            <a:pt x="478" y="323"/>
                          </a:lnTo>
                          <a:lnTo>
                            <a:pt x="478" y="317"/>
                          </a:lnTo>
                          <a:lnTo>
                            <a:pt x="479" y="311"/>
                          </a:lnTo>
                          <a:lnTo>
                            <a:pt x="481" y="304"/>
                          </a:lnTo>
                          <a:lnTo>
                            <a:pt x="484" y="299"/>
                          </a:lnTo>
                          <a:lnTo>
                            <a:pt x="487" y="298"/>
                          </a:lnTo>
                          <a:lnTo>
                            <a:pt x="491" y="295"/>
                          </a:lnTo>
                          <a:lnTo>
                            <a:pt x="494" y="294"/>
                          </a:lnTo>
                          <a:lnTo>
                            <a:pt x="495" y="291"/>
                          </a:lnTo>
                          <a:lnTo>
                            <a:pt x="497" y="288"/>
                          </a:lnTo>
                          <a:lnTo>
                            <a:pt x="498" y="285"/>
                          </a:lnTo>
                          <a:lnTo>
                            <a:pt x="501" y="282"/>
                          </a:lnTo>
                          <a:lnTo>
                            <a:pt x="503" y="280"/>
                          </a:lnTo>
                          <a:lnTo>
                            <a:pt x="504" y="280"/>
                          </a:lnTo>
                          <a:lnTo>
                            <a:pt x="507" y="280"/>
                          </a:lnTo>
                          <a:lnTo>
                            <a:pt x="509" y="280"/>
                          </a:lnTo>
                          <a:lnTo>
                            <a:pt x="510" y="280"/>
                          </a:lnTo>
                          <a:lnTo>
                            <a:pt x="513" y="280"/>
                          </a:lnTo>
                          <a:lnTo>
                            <a:pt x="515" y="279"/>
                          </a:lnTo>
                          <a:lnTo>
                            <a:pt x="516" y="279"/>
                          </a:lnTo>
                          <a:lnTo>
                            <a:pt x="518" y="279"/>
                          </a:lnTo>
                          <a:lnTo>
                            <a:pt x="519" y="279"/>
                          </a:lnTo>
                          <a:lnTo>
                            <a:pt x="522" y="279"/>
                          </a:lnTo>
                          <a:lnTo>
                            <a:pt x="524" y="277"/>
                          </a:lnTo>
                          <a:lnTo>
                            <a:pt x="527" y="276"/>
                          </a:lnTo>
                          <a:lnTo>
                            <a:pt x="527" y="274"/>
                          </a:lnTo>
                          <a:lnTo>
                            <a:pt x="530" y="273"/>
                          </a:lnTo>
                          <a:lnTo>
                            <a:pt x="530" y="271"/>
                          </a:lnTo>
                          <a:lnTo>
                            <a:pt x="531" y="270"/>
                          </a:lnTo>
                          <a:lnTo>
                            <a:pt x="533" y="268"/>
                          </a:lnTo>
                          <a:lnTo>
                            <a:pt x="531" y="265"/>
                          </a:lnTo>
                          <a:lnTo>
                            <a:pt x="530" y="262"/>
                          </a:lnTo>
                          <a:lnTo>
                            <a:pt x="528" y="259"/>
                          </a:lnTo>
                          <a:lnTo>
                            <a:pt x="527" y="255"/>
                          </a:lnTo>
                          <a:lnTo>
                            <a:pt x="525" y="249"/>
                          </a:lnTo>
                          <a:lnTo>
                            <a:pt x="524" y="245"/>
                          </a:lnTo>
                          <a:lnTo>
                            <a:pt x="521" y="239"/>
                          </a:lnTo>
                          <a:lnTo>
                            <a:pt x="518" y="233"/>
                          </a:lnTo>
                          <a:lnTo>
                            <a:pt x="516" y="227"/>
                          </a:lnTo>
                          <a:lnTo>
                            <a:pt x="513" y="221"/>
                          </a:lnTo>
                          <a:lnTo>
                            <a:pt x="510" y="21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ヒラギノ角ゴ Pro W3"/>
                        <a:cs typeface="+mn-cs"/>
                      </a:endParaRPr>
                    </a:p>
                  </p:txBody>
                </p:sp>
                <p:sp>
                  <p:nvSpPr>
                    <p:cNvPr id="84041" name="Freeform 231"/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060" y="1749"/>
                      <a:ext cx="200" cy="432"/>
                    </a:xfrm>
                    <a:custGeom>
                      <a:avLst/>
                      <a:gdLst>
                        <a:gd name="T0" fmla="*/ 13895950 w 107"/>
                        <a:gd name="T1" fmla="*/ 25364646 h 231"/>
                        <a:gd name="T2" fmla="*/ 14658241 w 107"/>
                        <a:gd name="T3" fmla="*/ 22022376 h 231"/>
                        <a:gd name="T4" fmla="*/ 15191381 w 107"/>
                        <a:gd name="T5" fmla="*/ 18005392 h 231"/>
                        <a:gd name="T6" fmla="*/ 15522086 w 107"/>
                        <a:gd name="T7" fmla="*/ 14329030 h 231"/>
                        <a:gd name="T8" fmla="*/ 15522086 w 107"/>
                        <a:gd name="T9" fmla="*/ 9384718 h 231"/>
                        <a:gd name="T10" fmla="*/ 14658241 w 107"/>
                        <a:gd name="T11" fmla="*/ 3066833 h 231"/>
                        <a:gd name="T12" fmla="*/ 13312604 w 107"/>
                        <a:gd name="T13" fmla="*/ 0 h 231"/>
                        <a:gd name="T14" fmla="*/ 12027241 w 107"/>
                        <a:gd name="T15" fmla="*/ 153927 h 231"/>
                        <a:gd name="T16" fmla="*/ 11163120 w 107"/>
                        <a:gd name="T17" fmla="*/ 876893 h 231"/>
                        <a:gd name="T18" fmla="*/ 10700927 w 107"/>
                        <a:gd name="T19" fmla="*/ 1499158 h 231"/>
                        <a:gd name="T20" fmla="*/ 10548495 w 107"/>
                        <a:gd name="T21" fmla="*/ 2683352 h 231"/>
                        <a:gd name="T22" fmla="*/ 10320381 w 107"/>
                        <a:gd name="T23" fmla="*/ 4389741 h 231"/>
                        <a:gd name="T24" fmla="*/ 9834236 w 107"/>
                        <a:gd name="T25" fmla="*/ 5397032 h 231"/>
                        <a:gd name="T26" fmla="*/ 9300557 w 107"/>
                        <a:gd name="T27" fmla="*/ 5863669 h 231"/>
                        <a:gd name="T28" fmla="*/ 8392705 w 107"/>
                        <a:gd name="T29" fmla="*/ 6023211 h 231"/>
                        <a:gd name="T30" fmla="*/ 8018708 w 107"/>
                        <a:gd name="T31" fmla="*/ 6023211 h 231"/>
                        <a:gd name="T32" fmla="*/ 7501557 w 107"/>
                        <a:gd name="T33" fmla="*/ 5573931 h 231"/>
                        <a:gd name="T34" fmla="*/ 7122243 w 107"/>
                        <a:gd name="T35" fmla="*/ 5573931 h 231"/>
                        <a:gd name="T36" fmla="*/ 6507391 w 107"/>
                        <a:gd name="T37" fmla="*/ 5863669 h 231"/>
                        <a:gd name="T38" fmla="*/ 6149151 w 107"/>
                        <a:gd name="T39" fmla="*/ 6406844 h 231"/>
                        <a:gd name="T40" fmla="*/ 5643445 w 107"/>
                        <a:gd name="T41" fmla="*/ 7207394 h 231"/>
                        <a:gd name="T42" fmla="*/ 5190864 w 107"/>
                        <a:gd name="T43" fmla="*/ 7563142 h 231"/>
                        <a:gd name="T44" fmla="*/ 4490097 w 107"/>
                        <a:gd name="T45" fmla="*/ 8078129 h 231"/>
                        <a:gd name="T46" fmla="*/ 3856858 w 107"/>
                        <a:gd name="T47" fmla="*/ 8460574 h 231"/>
                        <a:gd name="T48" fmla="*/ 3481454 w 107"/>
                        <a:gd name="T49" fmla="*/ 9384718 h 231"/>
                        <a:gd name="T50" fmla="*/ 2777112 w 107"/>
                        <a:gd name="T51" fmla="*/ 10725898 h 231"/>
                        <a:gd name="T52" fmla="*/ 2662052 w 107"/>
                        <a:gd name="T53" fmla="*/ 11775854 h 231"/>
                        <a:gd name="T54" fmla="*/ 1485755 w 107"/>
                        <a:gd name="T55" fmla="*/ 12762122 h 231"/>
                        <a:gd name="T56" fmla="*/ 1329011 w 107"/>
                        <a:gd name="T57" fmla="*/ 14100171 h 231"/>
                        <a:gd name="T58" fmla="*/ 996479 w 107"/>
                        <a:gd name="T59" fmla="*/ 16110239 h 231"/>
                        <a:gd name="T60" fmla="*/ 0 w 107"/>
                        <a:gd name="T61" fmla="*/ 17550641 h 231"/>
                        <a:gd name="T62" fmla="*/ 0 w 107"/>
                        <a:gd name="T63" fmla="*/ 19008389 h 231"/>
                        <a:gd name="T64" fmla="*/ 711021 w 107"/>
                        <a:gd name="T65" fmla="*/ 19725791 h 231"/>
                        <a:gd name="T66" fmla="*/ 1709413 w 107"/>
                        <a:gd name="T67" fmla="*/ 20346430 h 231"/>
                        <a:gd name="T68" fmla="*/ 1709413 w 107"/>
                        <a:gd name="T69" fmla="*/ 21513641 h 231"/>
                        <a:gd name="T70" fmla="*/ 1709413 w 107"/>
                        <a:gd name="T71" fmla="*/ 22848732 h 231"/>
                        <a:gd name="T72" fmla="*/ 1485755 w 107"/>
                        <a:gd name="T73" fmla="*/ 23567711 h 231"/>
                        <a:gd name="T74" fmla="*/ 1485755 w 107"/>
                        <a:gd name="T75" fmla="*/ 24731420 h 231"/>
                        <a:gd name="T76" fmla="*/ 1485755 w 107"/>
                        <a:gd name="T77" fmla="*/ 25627615 h 231"/>
                        <a:gd name="T78" fmla="*/ 1709413 w 107"/>
                        <a:gd name="T79" fmla="*/ 26451225 h 231"/>
                        <a:gd name="T80" fmla="*/ 1862578 w 107"/>
                        <a:gd name="T81" fmla="*/ 27419410 h 231"/>
                        <a:gd name="T82" fmla="*/ 2326262 w 107"/>
                        <a:gd name="T83" fmla="*/ 28252332 h 231"/>
                        <a:gd name="T84" fmla="*/ 1862578 w 107"/>
                        <a:gd name="T85" fmla="*/ 29148658 h 231"/>
                        <a:gd name="T86" fmla="*/ 2147133 w 107"/>
                        <a:gd name="T87" fmla="*/ 30128239 h 231"/>
                        <a:gd name="T88" fmla="*/ 2662052 w 107"/>
                        <a:gd name="T89" fmla="*/ 30773924 h 231"/>
                        <a:gd name="T90" fmla="*/ 3019243 w 107"/>
                        <a:gd name="T91" fmla="*/ 31944999 h 231"/>
                        <a:gd name="T92" fmla="*/ 3481454 w 107"/>
                        <a:gd name="T93" fmla="*/ 32821978 h 231"/>
                        <a:gd name="T94" fmla="*/ 4348153 w 107"/>
                        <a:gd name="T95" fmla="*/ 33826249 h 231"/>
                        <a:gd name="T96" fmla="*/ 5190864 w 107"/>
                        <a:gd name="T97" fmla="*/ 33826249 h 231"/>
                        <a:gd name="T98" fmla="*/ 5819107 w 107"/>
                        <a:gd name="T99" fmla="*/ 33345839 h 231"/>
                        <a:gd name="T100" fmla="*/ 6683292 w 107"/>
                        <a:gd name="T101" fmla="*/ 32948000 h 231"/>
                        <a:gd name="T102" fmla="*/ 7209080 w 107"/>
                        <a:gd name="T103" fmla="*/ 32315096 h 231"/>
                        <a:gd name="T104" fmla="*/ 8018708 w 107"/>
                        <a:gd name="T105" fmla="*/ 31650508 h 231"/>
                        <a:gd name="T106" fmla="*/ 8838357 w 107"/>
                        <a:gd name="T107" fmla="*/ 31130881 h 231"/>
                        <a:gd name="T108" fmla="*/ 9834236 w 107"/>
                        <a:gd name="T109" fmla="*/ 30592892 h 231"/>
                        <a:gd name="T110" fmla="*/ 10548495 w 107"/>
                        <a:gd name="T111" fmla="*/ 29892300 h 231"/>
                        <a:gd name="T112" fmla="*/ 10987153 w 107"/>
                        <a:gd name="T113" fmla="*/ 28807004 h 231"/>
                        <a:gd name="T114" fmla="*/ 11874151 w 107"/>
                        <a:gd name="T115" fmla="*/ 28252332 h 231"/>
                        <a:gd name="T116" fmla="*/ 12492135 w 107"/>
                        <a:gd name="T117" fmla="*/ 27803920 h 231"/>
                        <a:gd name="T118" fmla="*/ 13312604 w 107"/>
                        <a:gd name="T119" fmla="*/ 27553177 h 231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0" t="0" r="r" b="b"/>
                      <a:pathLst>
                        <a:path w="107" h="231">
                          <a:moveTo>
                            <a:pt x="93" y="187"/>
                          </a:moveTo>
                          <a:lnTo>
                            <a:pt x="96" y="173"/>
                          </a:lnTo>
                          <a:lnTo>
                            <a:pt x="99" y="161"/>
                          </a:lnTo>
                          <a:lnTo>
                            <a:pt x="101" y="150"/>
                          </a:lnTo>
                          <a:lnTo>
                            <a:pt x="104" y="136"/>
                          </a:lnTo>
                          <a:lnTo>
                            <a:pt x="105" y="123"/>
                          </a:lnTo>
                          <a:lnTo>
                            <a:pt x="105" y="111"/>
                          </a:lnTo>
                          <a:lnTo>
                            <a:pt x="107" y="98"/>
                          </a:lnTo>
                          <a:lnTo>
                            <a:pt x="107" y="84"/>
                          </a:lnTo>
                          <a:lnTo>
                            <a:pt x="107" y="64"/>
                          </a:lnTo>
                          <a:lnTo>
                            <a:pt x="104" y="41"/>
                          </a:lnTo>
                          <a:lnTo>
                            <a:pt x="101" y="21"/>
                          </a:lnTo>
                          <a:lnTo>
                            <a:pt x="98" y="0"/>
                          </a:lnTo>
                          <a:lnTo>
                            <a:pt x="92" y="0"/>
                          </a:lnTo>
                          <a:lnTo>
                            <a:pt x="88" y="1"/>
                          </a:lnTo>
                          <a:lnTo>
                            <a:pt x="83" y="1"/>
                          </a:lnTo>
                          <a:lnTo>
                            <a:pt x="80" y="3"/>
                          </a:lnTo>
                          <a:lnTo>
                            <a:pt x="77" y="6"/>
                          </a:lnTo>
                          <a:lnTo>
                            <a:pt x="74" y="7"/>
                          </a:lnTo>
                          <a:lnTo>
                            <a:pt x="74" y="10"/>
                          </a:lnTo>
                          <a:lnTo>
                            <a:pt x="73" y="12"/>
                          </a:lnTo>
                          <a:lnTo>
                            <a:pt x="73" y="18"/>
                          </a:lnTo>
                          <a:lnTo>
                            <a:pt x="73" y="24"/>
                          </a:lnTo>
                          <a:lnTo>
                            <a:pt x="71" y="30"/>
                          </a:lnTo>
                          <a:lnTo>
                            <a:pt x="70" y="35"/>
                          </a:lnTo>
                          <a:lnTo>
                            <a:pt x="68" y="37"/>
                          </a:lnTo>
                          <a:lnTo>
                            <a:pt x="65" y="38"/>
                          </a:lnTo>
                          <a:lnTo>
                            <a:pt x="64" y="40"/>
                          </a:lnTo>
                          <a:lnTo>
                            <a:pt x="61" y="41"/>
                          </a:lnTo>
                          <a:lnTo>
                            <a:pt x="58" y="41"/>
                          </a:lnTo>
                          <a:lnTo>
                            <a:pt x="56" y="41"/>
                          </a:lnTo>
                          <a:lnTo>
                            <a:pt x="55" y="41"/>
                          </a:lnTo>
                          <a:lnTo>
                            <a:pt x="53" y="40"/>
                          </a:lnTo>
                          <a:lnTo>
                            <a:pt x="52" y="38"/>
                          </a:lnTo>
                          <a:lnTo>
                            <a:pt x="50" y="38"/>
                          </a:lnTo>
                          <a:lnTo>
                            <a:pt x="49" y="38"/>
                          </a:lnTo>
                          <a:lnTo>
                            <a:pt x="48" y="40"/>
                          </a:lnTo>
                          <a:lnTo>
                            <a:pt x="45" y="40"/>
                          </a:lnTo>
                          <a:lnTo>
                            <a:pt x="43" y="43"/>
                          </a:lnTo>
                          <a:lnTo>
                            <a:pt x="42" y="44"/>
                          </a:lnTo>
                          <a:lnTo>
                            <a:pt x="40" y="46"/>
                          </a:lnTo>
                          <a:lnTo>
                            <a:pt x="39" y="49"/>
                          </a:lnTo>
                          <a:lnTo>
                            <a:pt x="37" y="50"/>
                          </a:lnTo>
                          <a:lnTo>
                            <a:pt x="36" y="52"/>
                          </a:lnTo>
                          <a:lnTo>
                            <a:pt x="33" y="53"/>
                          </a:lnTo>
                          <a:lnTo>
                            <a:pt x="31" y="55"/>
                          </a:lnTo>
                          <a:lnTo>
                            <a:pt x="30" y="56"/>
                          </a:lnTo>
                          <a:lnTo>
                            <a:pt x="27" y="58"/>
                          </a:lnTo>
                          <a:lnTo>
                            <a:pt x="27" y="59"/>
                          </a:lnTo>
                          <a:lnTo>
                            <a:pt x="24" y="64"/>
                          </a:lnTo>
                          <a:lnTo>
                            <a:pt x="22" y="67"/>
                          </a:lnTo>
                          <a:lnTo>
                            <a:pt x="19" y="73"/>
                          </a:lnTo>
                          <a:lnTo>
                            <a:pt x="19" y="75"/>
                          </a:lnTo>
                          <a:lnTo>
                            <a:pt x="18" y="80"/>
                          </a:lnTo>
                          <a:lnTo>
                            <a:pt x="15" y="83"/>
                          </a:lnTo>
                          <a:lnTo>
                            <a:pt x="10" y="87"/>
                          </a:lnTo>
                          <a:lnTo>
                            <a:pt x="9" y="92"/>
                          </a:lnTo>
                          <a:lnTo>
                            <a:pt x="9" y="96"/>
                          </a:lnTo>
                          <a:lnTo>
                            <a:pt x="9" y="102"/>
                          </a:lnTo>
                          <a:lnTo>
                            <a:pt x="7" y="110"/>
                          </a:lnTo>
                          <a:lnTo>
                            <a:pt x="5" y="114"/>
                          </a:lnTo>
                          <a:lnTo>
                            <a:pt x="0" y="120"/>
                          </a:lnTo>
                          <a:lnTo>
                            <a:pt x="0" y="124"/>
                          </a:lnTo>
                          <a:lnTo>
                            <a:pt x="0" y="130"/>
                          </a:lnTo>
                          <a:lnTo>
                            <a:pt x="2" y="133"/>
                          </a:lnTo>
                          <a:lnTo>
                            <a:pt x="5" y="135"/>
                          </a:lnTo>
                          <a:lnTo>
                            <a:pt x="9" y="136"/>
                          </a:lnTo>
                          <a:lnTo>
                            <a:pt x="12" y="139"/>
                          </a:lnTo>
                          <a:lnTo>
                            <a:pt x="12" y="144"/>
                          </a:lnTo>
                          <a:lnTo>
                            <a:pt x="12" y="147"/>
                          </a:lnTo>
                          <a:lnTo>
                            <a:pt x="12" y="151"/>
                          </a:lnTo>
                          <a:lnTo>
                            <a:pt x="12" y="156"/>
                          </a:lnTo>
                          <a:lnTo>
                            <a:pt x="12" y="159"/>
                          </a:lnTo>
                          <a:lnTo>
                            <a:pt x="10" y="161"/>
                          </a:lnTo>
                          <a:lnTo>
                            <a:pt x="10" y="166"/>
                          </a:lnTo>
                          <a:lnTo>
                            <a:pt x="10" y="169"/>
                          </a:lnTo>
                          <a:lnTo>
                            <a:pt x="10" y="172"/>
                          </a:lnTo>
                          <a:lnTo>
                            <a:pt x="10" y="175"/>
                          </a:lnTo>
                          <a:lnTo>
                            <a:pt x="10" y="178"/>
                          </a:lnTo>
                          <a:lnTo>
                            <a:pt x="12" y="181"/>
                          </a:lnTo>
                          <a:lnTo>
                            <a:pt x="12" y="184"/>
                          </a:lnTo>
                          <a:lnTo>
                            <a:pt x="13" y="187"/>
                          </a:lnTo>
                          <a:lnTo>
                            <a:pt x="15" y="190"/>
                          </a:lnTo>
                          <a:lnTo>
                            <a:pt x="16" y="193"/>
                          </a:lnTo>
                          <a:lnTo>
                            <a:pt x="15" y="196"/>
                          </a:lnTo>
                          <a:lnTo>
                            <a:pt x="13" y="199"/>
                          </a:lnTo>
                          <a:lnTo>
                            <a:pt x="13" y="203"/>
                          </a:lnTo>
                          <a:lnTo>
                            <a:pt x="15" y="206"/>
                          </a:lnTo>
                          <a:lnTo>
                            <a:pt x="16" y="207"/>
                          </a:lnTo>
                          <a:lnTo>
                            <a:pt x="18" y="210"/>
                          </a:lnTo>
                          <a:lnTo>
                            <a:pt x="19" y="213"/>
                          </a:lnTo>
                          <a:lnTo>
                            <a:pt x="21" y="218"/>
                          </a:lnTo>
                          <a:lnTo>
                            <a:pt x="22" y="221"/>
                          </a:lnTo>
                          <a:lnTo>
                            <a:pt x="24" y="224"/>
                          </a:lnTo>
                          <a:lnTo>
                            <a:pt x="27" y="228"/>
                          </a:lnTo>
                          <a:lnTo>
                            <a:pt x="30" y="231"/>
                          </a:lnTo>
                          <a:lnTo>
                            <a:pt x="33" y="231"/>
                          </a:lnTo>
                          <a:lnTo>
                            <a:pt x="36" y="231"/>
                          </a:lnTo>
                          <a:lnTo>
                            <a:pt x="39" y="230"/>
                          </a:lnTo>
                          <a:lnTo>
                            <a:pt x="40" y="228"/>
                          </a:lnTo>
                          <a:lnTo>
                            <a:pt x="43" y="227"/>
                          </a:lnTo>
                          <a:lnTo>
                            <a:pt x="46" y="225"/>
                          </a:lnTo>
                          <a:lnTo>
                            <a:pt x="48" y="222"/>
                          </a:lnTo>
                          <a:lnTo>
                            <a:pt x="50" y="221"/>
                          </a:lnTo>
                          <a:lnTo>
                            <a:pt x="52" y="219"/>
                          </a:lnTo>
                          <a:lnTo>
                            <a:pt x="55" y="216"/>
                          </a:lnTo>
                          <a:lnTo>
                            <a:pt x="58" y="215"/>
                          </a:lnTo>
                          <a:lnTo>
                            <a:pt x="61" y="213"/>
                          </a:lnTo>
                          <a:lnTo>
                            <a:pt x="64" y="210"/>
                          </a:lnTo>
                          <a:lnTo>
                            <a:pt x="68" y="209"/>
                          </a:lnTo>
                          <a:lnTo>
                            <a:pt x="71" y="206"/>
                          </a:lnTo>
                          <a:lnTo>
                            <a:pt x="73" y="204"/>
                          </a:lnTo>
                          <a:lnTo>
                            <a:pt x="74" y="200"/>
                          </a:lnTo>
                          <a:lnTo>
                            <a:pt x="76" y="197"/>
                          </a:lnTo>
                          <a:lnTo>
                            <a:pt x="79" y="196"/>
                          </a:lnTo>
                          <a:lnTo>
                            <a:pt x="82" y="193"/>
                          </a:lnTo>
                          <a:lnTo>
                            <a:pt x="85" y="191"/>
                          </a:lnTo>
                          <a:lnTo>
                            <a:pt x="86" y="190"/>
                          </a:lnTo>
                          <a:lnTo>
                            <a:pt x="89" y="188"/>
                          </a:lnTo>
                          <a:lnTo>
                            <a:pt x="92" y="188"/>
                          </a:lnTo>
                          <a:lnTo>
                            <a:pt x="93" y="18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ヒラギノ角ゴ Pro W3"/>
                        <a:cs typeface="+mn-cs"/>
                      </a:endParaRPr>
                    </a:p>
                  </p:txBody>
                </p:sp>
                <p:sp>
                  <p:nvSpPr>
                    <p:cNvPr id="84042" name="Freeform 232"/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1797" y="557"/>
                      <a:ext cx="664" cy="1279"/>
                    </a:xfrm>
                    <a:custGeom>
                      <a:avLst/>
                      <a:gdLst>
                        <a:gd name="T0" fmla="*/ 49955372 w 355"/>
                        <a:gd name="T1" fmla="*/ 96859985 h 683"/>
                        <a:gd name="T2" fmla="*/ 44907381 w 355"/>
                        <a:gd name="T3" fmla="*/ 93265111 h 683"/>
                        <a:gd name="T4" fmla="*/ 40967850 w 355"/>
                        <a:gd name="T5" fmla="*/ 91713143 h 683"/>
                        <a:gd name="T6" fmla="*/ 38334981 w 355"/>
                        <a:gd name="T7" fmla="*/ 85719586 h 683"/>
                        <a:gd name="T8" fmla="*/ 30045362 w 355"/>
                        <a:gd name="T9" fmla="*/ 83620016 h 683"/>
                        <a:gd name="T10" fmla="*/ 25518906 w 355"/>
                        <a:gd name="T11" fmla="*/ 81229329 h 683"/>
                        <a:gd name="T12" fmla="*/ 21556373 w 355"/>
                        <a:gd name="T13" fmla="*/ 82130567 h 683"/>
                        <a:gd name="T14" fmla="*/ 18761941 w 355"/>
                        <a:gd name="T15" fmla="*/ 78112152 h 683"/>
                        <a:gd name="T16" fmla="*/ 17891443 w 355"/>
                        <a:gd name="T17" fmla="*/ 72425972 h 683"/>
                        <a:gd name="T18" fmla="*/ 13352905 w 355"/>
                        <a:gd name="T19" fmla="*/ 69837364 h 683"/>
                        <a:gd name="T20" fmla="*/ 12476725 w 355"/>
                        <a:gd name="T21" fmla="*/ 65057356 h 683"/>
                        <a:gd name="T22" fmla="*/ 9979901 w 355"/>
                        <a:gd name="T23" fmla="*/ 59481721 h 683"/>
                        <a:gd name="T24" fmla="*/ 13352905 w 355"/>
                        <a:gd name="T25" fmla="*/ 54852501 h 683"/>
                        <a:gd name="T26" fmla="*/ 16704615 w 355"/>
                        <a:gd name="T27" fmla="*/ 54952806 h 683"/>
                        <a:gd name="T28" fmla="*/ 20731505 w 355"/>
                        <a:gd name="T29" fmla="*/ 59907345 h 683"/>
                        <a:gd name="T30" fmla="*/ 23336748 w 355"/>
                        <a:gd name="T31" fmla="*/ 60759614 h 683"/>
                        <a:gd name="T32" fmla="*/ 28024683 w 355"/>
                        <a:gd name="T33" fmla="*/ 56293340 h 683"/>
                        <a:gd name="T34" fmla="*/ 31400150 w 355"/>
                        <a:gd name="T35" fmla="*/ 52114473 h 683"/>
                        <a:gd name="T36" fmla="*/ 36447559 w 355"/>
                        <a:gd name="T37" fmla="*/ 50051862 h 683"/>
                        <a:gd name="T38" fmla="*/ 40120881 w 355"/>
                        <a:gd name="T39" fmla="*/ 49258350 h 683"/>
                        <a:gd name="T40" fmla="*/ 40662709 w 355"/>
                        <a:gd name="T41" fmla="*/ 47144208 h 683"/>
                        <a:gd name="T42" fmla="*/ 39064012 w 355"/>
                        <a:gd name="T43" fmla="*/ 46584446 h 683"/>
                        <a:gd name="T44" fmla="*/ 44907381 w 355"/>
                        <a:gd name="T45" fmla="*/ 44410891 h 683"/>
                        <a:gd name="T46" fmla="*/ 45844354 w 355"/>
                        <a:gd name="T47" fmla="*/ 38707096 h 683"/>
                        <a:gd name="T48" fmla="*/ 43734010 w 355"/>
                        <a:gd name="T49" fmla="*/ 33359844 h 683"/>
                        <a:gd name="T50" fmla="*/ 39674499 w 355"/>
                        <a:gd name="T51" fmla="*/ 32335053 h 683"/>
                        <a:gd name="T52" fmla="*/ 35971201 w 355"/>
                        <a:gd name="T53" fmla="*/ 33611796 h 683"/>
                        <a:gd name="T54" fmla="*/ 32897983 w 355"/>
                        <a:gd name="T55" fmla="*/ 37841307 h 683"/>
                        <a:gd name="T56" fmla="*/ 30222985 w 355"/>
                        <a:gd name="T57" fmla="*/ 33751643 h 683"/>
                        <a:gd name="T58" fmla="*/ 31866018 w 355"/>
                        <a:gd name="T59" fmla="*/ 29584234 h 683"/>
                        <a:gd name="T60" fmla="*/ 35246953 w 355"/>
                        <a:gd name="T61" fmla="*/ 27670025 h 683"/>
                        <a:gd name="T62" fmla="*/ 34238135 w 355"/>
                        <a:gd name="T63" fmla="*/ 19392883 h 683"/>
                        <a:gd name="T64" fmla="*/ 31577784 w 355"/>
                        <a:gd name="T65" fmla="*/ 17561060 h 683"/>
                        <a:gd name="T66" fmla="*/ 32740327 w 355"/>
                        <a:gd name="T67" fmla="*/ 13786408 h 683"/>
                        <a:gd name="T68" fmla="*/ 31577784 w 355"/>
                        <a:gd name="T69" fmla="*/ 8436468 h 683"/>
                        <a:gd name="T70" fmla="*/ 26992109 w 355"/>
                        <a:gd name="T71" fmla="*/ 8830703 h 683"/>
                        <a:gd name="T72" fmla="*/ 25136326 w 355"/>
                        <a:gd name="T73" fmla="*/ 5299534 h 683"/>
                        <a:gd name="T74" fmla="*/ 23470343 w 355"/>
                        <a:gd name="T75" fmla="*/ 2226076 h 683"/>
                        <a:gd name="T76" fmla="*/ 19675453 w 355"/>
                        <a:gd name="T77" fmla="*/ 477715 h 683"/>
                        <a:gd name="T78" fmla="*/ 14695294 w 355"/>
                        <a:gd name="T79" fmla="*/ 894579 h 683"/>
                        <a:gd name="T80" fmla="*/ 10751593 w 355"/>
                        <a:gd name="T81" fmla="*/ 1025054 h 683"/>
                        <a:gd name="T82" fmla="*/ 13013906 w 355"/>
                        <a:gd name="T83" fmla="*/ 8255836 h 683"/>
                        <a:gd name="T84" fmla="*/ 16579900 w 355"/>
                        <a:gd name="T85" fmla="*/ 12414702 h 683"/>
                        <a:gd name="T86" fmla="*/ 15865412 w 355"/>
                        <a:gd name="T87" fmla="*/ 18456285 h 683"/>
                        <a:gd name="T88" fmla="*/ 14695294 w 355"/>
                        <a:gd name="T89" fmla="*/ 24054320 h 683"/>
                        <a:gd name="T90" fmla="*/ 11622963 w 355"/>
                        <a:gd name="T91" fmla="*/ 26304498 h 683"/>
                        <a:gd name="T92" fmla="*/ 7942936 w 355"/>
                        <a:gd name="T93" fmla="*/ 29584234 h 683"/>
                        <a:gd name="T94" fmla="*/ 3529639 w 355"/>
                        <a:gd name="T95" fmla="*/ 31808775 h 683"/>
                        <a:gd name="T96" fmla="*/ 1340148 w 355"/>
                        <a:gd name="T97" fmla="*/ 38707096 h 683"/>
                        <a:gd name="T98" fmla="*/ 469650 w 355"/>
                        <a:gd name="T99" fmla="*/ 46584446 h 683"/>
                        <a:gd name="T100" fmla="*/ 1340148 w 355"/>
                        <a:gd name="T101" fmla="*/ 48918003 h 683"/>
                        <a:gd name="T102" fmla="*/ 2687883 w 355"/>
                        <a:gd name="T103" fmla="*/ 51626337 h 683"/>
                        <a:gd name="T104" fmla="*/ 2808668 w 355"/>
                        <a:gd name="T105" fmla="*/ 57806525 h 683"/>
                        <a:gd name="T106" fmla="*/ 4066673 w 355"/>
                        <a:gd name="T107" fmla="*/ 64145854 h 683"/>
                        <a:gd name="T108" fmla="*/ 8395674 w 355"/>
                        <a:gd name="T109" fmla="*/ 67730537 h 683"/>
                        <a:gd name="T110" fmla="*/ 12476725 w 355"/>
                        <a:gd name="T111" fmla="*/ 72079695 h 683"/>
                        <a:gd name="T112" fmla="*/ 14983076 w 355"/>
                        <a:gd name="T113" fmla="*/ 78112152 h 683"/>
                        <a:gd name="T114" fmla="*/ 17504241 w 355"/>
                        <a:gd name="T115" fmla="*/ 80765725 h 683"/>
                        <a:gd name="T116" fmla="*/ 14856646 w 355"/>
                        <a:gd name="T117" fmla="*/ 84097746 h 683"/>
                        <a:gd name="T118" fmla="*/ 11804229 w 355"/>
                        <a:gd name="T119" fmla="*/ 91897210 h 683"/>
                        <a:gd name="T120" fmla="*/ 16704615 w 355"/>
                        <a:gd name="T121" fmla="*/ 96859985 h 683"/>
                        <a:gd name="T122" fmla="*/ 26862642 w 355"/>
                        <a:gd name="T123" fmla="*/ 101522059 h 683"/>
                        <a:gd name="T124" fmla="*/ 41128224 w 355"/>
                        <a:gd name="T125" fmla="*/ 102375287 h 683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355" h="683">
                          <a:moveTo>
                            <a:pt x="353" y="670"/>
                          </a:moveTo>
                          <a:lnTo>
                            <a:pt x="353" y="668"/>
                          </a:lnTo>
                          <a:lnTo>
                            <a:pt x="353" y="667"/>
                          </a:lnTo>
                          <a:lnTo>
                            <a:pt x="355" y="664"/>
                          </a:lnTo>
                          <a:lnTo>
                            <a:pt x="355" y="660"/>
                          </a:lnTo>
                          <a:lnTo>
                            <a:pt x="353" y="657"/>
                          </a:lnTo>
                          <a:lnTo>
                            <a:pt x="353" y="655"/>
                          </a:lnTo>
                          <a:lnTo>
                            <a:pt x="352" y="654"/>
                          </a:lnTo>
                          <a:lnTo>
                            <a:pt x="350" y="652"/>
                          </a:lnTo>
                          <a:lnTo>
                            <a:pt x="350" y="649"/>
                          </a:lnTo>
                          <a:lnTo>
                            <a:pt x="347" y="648"/>
                          </a:lnTo>
                          <a:lnTo>
                            <a:pt x="344" y="646"/>
                          </a:lnTo>
                          <a:lnTo>
                            <a:pt x="341" y="646"/>
                          </a:lnTo>
                          <a:lnTo>
                            <a:pt x="340" y="645"/>
                          </a:lnTo>
                          <a:lnTo>
                            <a:pt x="337" y="643"/>
                          </a:lnTo>
                          <a:lnTo>
                            <a:pt x="334" y="642"/>
                          </a:lnTo>
                          <a:lnTo>
                            <a:pt x="331" y="640"/>
                          </a:lnTo>
                          <a:lnTo>
                            <a:pt x="328" y="639"/>
                          </a:lnTo>
                          <a:lnTo>
                            <a:pt x="326" y="637"/>
                          </a:lnTo>
                          <a:lnTo>
                            <a:pt x="323" y="636"/>
                          </a:lnTo>
                          <a:lnTo>
                            <a:pt x="322" y="633"/>
                          </a:lnTo>
                          <a:lnTo>
                            <a:pt x="319" y="630"/>
                          </a:lnTo>
                          <a:lnTo>
                            <a:pt x="316" y="628"/>
                          </a:lnTo>
                          <a:lnTo>
                            <a:pt x="313" y="627"/>
                          </a:lnTo>
                          <a:lnTo>
                            <a:pt x="310" y="624"/>
                          </a:lnTo>
                          <a:lnTo>
                            <a:pt x="310" y="623"/>
                          </a:lnTo>
                          <a:lnTo>
                            <a:pt x="307" y="621"/>
                          </a:lnTo>
                          <a:lnTo>
                            <a:pt x="306" y="621"/>
                          </a:lnTo>
                          <a:lnTo>
                            <a:pt x="304" y="621"/>
                          </a:lnTo>
                          <a:lnTo>
                            <a:pt x="301" y="621"/>
                          </a:lnTo>
                          <a:lnTo>
                            <a:pt x="300" y="621"/>
                          </a:lnTo>
                          <a:lnTo>
                            <a:pt x="298" y="621"/>
                          </a:lnTo>
                          <a:lnTo>
                            <a:pt x="297" y="623"/>
                          </a:lnTo>
                          <a:lnTo>
                            <a:pt x="294" y="624"/>
                          </a:lnTo>
                          <a:lnTo>
                            <a:pt x="292" y="624"/>
                          </a:lnTo>
                          <a:lnTo>
                            <a:pt x="289" y="624"/>
                          </a:lnTo>
                          <a:lnTo>
                            <a:pt x="288" y="623"/>
                          </a:lnTo>
                          <a:lnTo>
                            <a:pt x="286" y="623"/>
                          </a:lnTo>
                          <a:lnTo>
                            <a:pt x="283" y="621"/>
                          </a:lnTo>
                          <a:lnTo>
                            <a:pt x="283" y="618"/>
                          </a:lnTo>
                          <a:lnTo>
                            <a:pt x="282" y="614"/>
                          </a:lnTo>
                          <a:lnTo>
                            <a:pt x="279" y="611"/>
                          </a:lnTo>
                          <a:lnTo>
                            <a:pt x="277" y="608"/>
                          </a:lnTo>
                          <a:lnTo>
                            <a:pt x="276" y="606"/>
                          </a:lnTo>
                          <a:lnTo>
                            <a:pt x="275" y="603"/>
                          </a:lnTo>
                          <a:lnTo>
                            <a:pt x="273" y="599"/>
                          </a:lnTo>
                          <a:lnTo>
                            <a:pt x="273" y="596"/>
                          </a:lnTo>
                          <a:lnTo>
                            <a:pt x="273" y="591"/>
                          </a:lnTo>
                          <a:lnTo>
                            <a:pt x="273" y="590"/>
                          </a:lnTo>
                          <a:lnTo>
                            <a:pt x="273" y="587"/>
                          </a:lnTo>
                          <a:lnTo>
                            <a:pt x="273" y="585"/>
                          </a:lnTo>
                          <a:lnTo>
                            <a:pt x="272" y="582"/>
                          </a:lnTo>
                          <a:lnTo>
                            <a:pt x="269" y="580"/>
                          </a:lnTo>
                          <a:lnTo>
                            <a:pt x="267" y="577"/>
                          </a:lnTo>
                          <a:lnTo>
                            <a:pt x="264" y="574"/>
                          </a:lnTo>
                          <a:lnTo>
                            <a:pt x="261" y="571"/>
                          </a:lnTo>
                          <a:lnTo>
                            <a:pt x="258" y="568"/>
                          </a:lnTo>
                          <a:lnTo>
                            <a:pt x="255" y="565"/>
                          </a:lnTo>
                          <a:lnTo>
                            <a:pt x="251" y="563"/>
                          </a:lnTo>
                          <a:lnTo>
                            <a:pt x="246" y="562"/>
                          </a:lnTo>
                          <a:lnTo>
                            <a:pt x="240" y="560"/>
                          </a:lnTo>
                          <a:lnTo>
                            <a:pt x="236" y="560"/>
                          </a:lnTo>
                          <a:lnTo>
                            <a:pt x="232" y="560"/>
                          </a:lnTo>
                          <a:lnTo>
                            <a:pt x="226" y="559"/>
                          </a:lnTo>
                          <a:lnTo>
                            <a:pt x="223" y="559"/>
                          </a:lnTo>
                          <a:lnTo>
                            <a:pt x="220" y="559"/>
                          </a:lnTo>
                          <a:lnTo>
                            <a:pt x="215" y="559"/>
                          </a:lnTo>
                          <a:lnTo>
                            <a:pt x="212" y="559"/>
                          </a:lnTo>
                          <a:lnTo>
                            <a:pt x="209" y="557"/>
                          </a:lnTo>
                          <a:lnTo>
                            <a:pt x="205" y="557"/>
                          </a:lnTo>
                          <a:lnTo>
                            <a:pt x="202" y="557"/>
                          </a:lnTo>
                          <a:lnTo>
                            <a:pt x="199" y="556"/>
                          </a:lnTo>
                          <a:lnTo>
                            <a:pt x="197" y="554"/>
                          </a:lnTo>
                          <a:lnTo>
                            <a:pt x="193" y="553"/>
                          </a:lnTo>
                          <a:lnTo>
                            <a:pt x="190" y="550"/>
                          </a:lnTo>
                          <a:lnTo>
                            <a:pt x="187" y="547"/>
                          </a:lnTo>
                          <a:lnTo>
                            <a:pt x="186" y="542"/>
                          </a:lnTo>
                          <a:lnTo>
                            <a:pt x="186" y="541"/>
                          </a:lnTo>
                          <a:lnTo>
                            <a:pt x="184" y="541"/>
                          </a:lnTo>
                          <a:lnTo>
                            <a:pt x="183" y="541"/>
                          </a:lnTo>
                          <a:lnTo>
                            <a:pt x="180" y="541"/>
                          </a:lnTo>
                          <a:lnTo>
                            <a:pt x="178" y="541"/>
                          </a:lnTo>
                          <a:lnTo>
                            <a:pt x="177" y="541"/>
                          </a:lnTo>
                          <a:lnTo>
                            <a:pt x="174" y="541"/>
                          </a:lnTo>
                          <a:lnTo>
                            <a:pt x="172" y="539"/>
                          </a:lnTo>
                          <a:lnTo>
                            <a:pt x="171" y="538"/>
                          </a:lnTo>
                          <a:lnTo>
                            <a:pt x="168" y="538"/>
                          </a:lnTo>
                          <a:lnTo>
                            <a:pt x="166" y="538"/>
                          </a:lnTo>
                          <a:lnTo>
                            <a:pt x="165" y="538"/>
                          </a:lnTo>
                          <a:lnTo>
                            <a:pt x="162" y="538"/>
                          </a:lnTo>
                          <a:lnTo>
                            <a:pt x="160" y="538"/>
                          </a:lnTo>
                          <a:lnTo>
                            <a:pt x="159" y="538"/>
                          </a:lnTo>
                          <a:lnTo>
                            <a:pt x="157" y="538"/>
                          </a:lnTo>
                          <a:lnTo>
                            <a:pt x="154" y="539"/>
                          </a:lnTo>
                          <a:lnTo>
                            <a:pt x="151" y="539"/>
                          </a:lnTo>
                          <a:lnTo>
                            <a:pt x="150" y="541"/>
                          </a:lnTo>
                          <a:lnTo>
                            <a:pt x="148" y="544"/>
                          </a:lnTo>
                          <a:lnTo>
                            <a:pt x="147" y="547"/>
                          </a:lnTo>
                          <a:lnTo>
                            <a:pt x="146" y="548"/>
                          </a:lnTo>
                          <a:lnTo>
                            <a:pt x="143" y="548"/>
                          </a:lnTo>
                          <a:lnTo>
                            <a:pt x="141" y="548"/>
                          </a:lnTo>
                          <a:lnTo>
                            <a:pt x="140" y="547"/>
                          </a:lnTo>
                          <a:lnTo>
                            <a:pt x="137" y="544"/>
                          </a:lnTo>
                          <a:lnTo>
                            <a:pt x="137" y="541"/>
                          </a:lnTo>
                          <a:lnTo>
                            <a:pt x="134" y="539"/>
                          </a:lnTo>
                          <a:lnTo>
                            <a:pt x="132" y="537"/>
                          </a:lnTo>
                          <a:lnTo>
                            <a:pt x="129" y="534"/>
                          </a:lnTo>
                          <a:lnTo>
                            <a:pt x="128" y="529"/>
                          </a:lnTo>
                          <a:lnTo>
                            <a:pt x="128" y="528"/>
                          </a:lnTo>
                          <a:lnTo>
                            <a:pt x="128" y="525"/>
                          </a:lnTo>
                          <a:lnTo>
                            <a:pt x="128" y="523"/>
                          </a:lnTo>
                          <a:lnTo>
                            <a:pt x="128" y="520"/>
                          </a:lnTo>
                          <a:lnTo>
                            <a:pt x="128" y="519"/>
                          </a:lnTo>
                          <a:lnTo>
                            <a:pt x="125" y="517"/>
                          </a:lnTo>
                          <a:lnTo>
                            <a:pt x="122" y="516"/>
                          </a:lnTo>
                          <a:lnTo>
                            <a:pt x="119" y="514"/>
                          </a:lnTo>
                          <a:lnTo>
                            <a:pt x="117" y="511"/>
                          </a:lnTo>
                          <a:lnTo>
                            <a:pt x="116" y="508"/>
                          </a:lnTo>
                          <a:lnTo>
                            <a:pt x="116" y="502"/>
                          </a:lnTo>
                          <a:lnTo>
                            <a:pt x="119" y="498"/>
                          </a:lnTo>
                          <a:lnTo>
                            <a:pt x="123" y="494"/>
                          </a:lnTo>
                          <a:lnTo>
                            <a:pt x="125" y="492"/>
                          </a:lnTo>
                          <a:lnTo>
                            <a:pt x="126" y="489"/>
                          </a:lnTo>
                          <a:lnTo>
                            <a:pt x="125" y="486"/>
                          </a:lnTo>
                          <a:lnTo>
                            <a:pt x="125" y="485"/>
                          </a:lnTo>
                          <a:lnTo>
                            <a:pt x="122" y="482"/>
                          </a:lnTo>
                          <a:lnTo>
                            <a:pt x="119" y="480"/>
                          </a:lnTo>
                          <a:lnTo>
                            <a:pt x="116" y="477"/>
                          </a:lnTo>
                          <a:lnTo>
                            <a:pt x="114" y="477"/>
                          </a:lnTo>
                          <a:lnTo>
                            <a:pt x="111" y="476"/>
                          </a:lnTo>
                          <a:lnTo>
                            <a:pt x="108" y="476"/>
                          </a:lnTo>
                          <a:lnTo>
                            <a:pt x="105" y="474"/>
                          </a:lnTo>
                          <a:lnTo>
                            <a:pt x="102" y="474"/>
                          </a:lnTo>
                          <a:lnTo>
                            <a:pt x="100" y="474"/>
                          </a:lnTo>
                          <a:lnTo>
                            <a:pt x="97" y="474"/>
                          </a:lnTo>
                          <a:lnTo>
                            <a:pt x="94" y="474"/>
                          </a:lnTo>
                          <a:lnTo>
                            <a:pt x="92" y="474"/>
                          </a:lnTo>
                          <a:lnTo>
                            <a:pt x="89" y="471"/>
                          </a:lnTo>
                          <a:lnTo>
                            <a:pt x="89" y="468"/>
                          </a:lnTo>
                          <a:lnTo>
                            <a:pt x="91" y="465"/>
                          </a:lnTo>
                          <a:lnTo>
                            <a:pt x="92" y="462"/>
                          </a:lnTo>
                          <a:lnTo>
                            <a:pt x="94" y="459"/>
                          </a:lnTo>
                          <a:lnTo>
                            <a:pt x="95" y="455"/>
                          </a:lnTo>
                          <a:lnTo>
                            <a:pt x="95" y="452"/>
                          </a:lnTo>
                          <a:lnTo>
                            <a:pt x="94" y="449"/>
                          </a:lnTo>
                          <a:lnTo>
                            <a:pt x="94" y="446"/>
                          </a:lnTo>
                          <a:lnTo>
                            <a:pt x="94" y="443"/>
                          </a:lnTo>
                          <a:lnTo>
                            <a:pt x="95" y="440"/>
                          </a:lnTo>
                          <a:lnTo>
                            <a:pt x="95" y="437"/>
                          </a:lnTo>
                          <a:lnTo>
                            <a:pt x="94" y="434"/>
                          </a:lnTo>
                          <a:lnTo>
                            <a:pt x="92" y="431"/>
                          </a:lnTo>
                          <a:lnTo>
                            <a:pt x="91" y="431"/>
                          </a:lnTo>
                          <a:lnTo>
                            <a:pt x="88" y="431"/>
                          </a:lnTo>
                          <a:lnTo>
                            <a:pt x="85" y="433"/>
                          </a:lnTo>
                          <a:lnTo>
                            <a:pt x="82" y="434"/>
                          </a:lnTo>
                          <a:lnTo>
                            <a:pt x="79" y="434"/>
                          </a:lnTo>
                          <a:lnTo>
                            <a:pt x="77" y="436"/>
                          </a:lnTo>
                          <a:lnTo>
                            <a:pt x="74" y="434"/>
                          </a:lnTo>
                          <a:lnTo>
                            <a:pt x="73" y="431"/>
                          </a:lnTo>
                          <a:lnTo>
                            <a:pt x="71" y="427"/>
                          </a:lnTo>
                          <a:lnTo>
                            <a:pt x="71" y="421"/>
                          </a:lnTo>
                          <a:lnTo>
                            <a:pt x="73" y="416"/>
                          </a:lnTo>
                          <a:lnTo>
                            <a:pt x="71" y="413"/>
                          </a:lnTo>
                          <a:lnTo>
                            <a:pt x="70" y="411"/>
                          </a:lnTo>
                          <a:lnTo>
                            <a:pt x="68" y="406"/>
                          </a:lnTo>
                          <a:lnTo>
                            <a:pt x="67" y="403"/>
                          </a:lnTo>
                          <a:lnTo>
                            <a:pt x="67" y="399"/>
                          </a:lnTo>
                          <a:lnTo>
                            <a:pt x="68" y="396"/>
                          </a:lnTo>
                          <a:lnTo>
                            <a:pt x="68" y="394"/>
                          </a:lnTo>
                          <a:lnTo>
                            <a:pt x="70" y="391"/>
                          </a:lnTo>
                          <a:lnTo>
                            <a:pt x="70" y="388"/>
                          </a:lnTo>
                          <a:lnTo>
                            <a:pt x="71" y="385"/>
                          </a:lnTo>
                          <a:lnTo>
                            <a:pt x="71" y="382"/>
                          </a:lnTo>
                          <a:lnTo>
                            <a:pt x="71" y="379"/>
                          </a:lnTo>
                          <a:lnTo>
                            <a:pt x="73" y="376"/>
                          </a:lnTo>
                          <a:lnTo>
                            <a:pt x="74" y="373"/>
                          </a:lnTo>
                          <a:lnTo>
                            <a:pt x="76" y="371"/>
                          </a:lnTo>
                          <a:lnTo>
                            <a:pt x="79" y="371"/>
                          </a:lnTo>
                          <a:lnTo>
                            <a:pt x="82" y="369"/>
                          </a:lnTo>
                          <a:lnTo>
                            <a:pt x="85" y="368"/>
                          </a:lnTo>
                          <a:lnTo>
                            <a:pt x="88" y="366"/>
                          </a:lnTo>
                          <a:lnTo>
                            <a:pt x="91" y="365"/>
                          </a:lnTo>
                          <a:lnTo>
                            <a:pt x="92" y="365"/>
                          </a:lnTo>
                          <a:lnTo>
                            <a:pt x="94" y="365"/>
                          </a:lnTo>
                          <a:lnTo>
                            <a:pt x="95" y="365"/>
                          </a:lnTo>
                          <a:lnTo>
                            <a:pt x="97" y="366"/>
                          </a:lnTo>
                          <a:lnTo>
                            <a:pt x="100" y="366"/>
                          </a:lnTo>
                          <a:lnTo>
                            <a:pt x="101" y="368"/>
                          </a:lnTo>
                          <a:lnTo>
                            <a:pt x="102" y="369"/>
                          </a:lnTo>
                          <a:lnTo>
                            <a:pt x="102" y="371"/>
                          </a:lnTo>
                          <a:lnTo>
                            <a:pt x="105" y="371"/>
                          </a:lnTo>
                          <a:lnTo>
                            <a:pt x="107" y="371"/>
                          </a:lnTo>
                          <a:lnTo>
                            <a:pt x="108" y="369"/>
                          </a:lnTo>
                          <a:lnTo>
                            <a:pt x="110" y="368"/>
                          </a:lnTo>
                          <a:lnTo>
                            <a:pt x="111" y="368"/>
                          </a:lnTo>
                          <a:lnTo>
                            <a:pt x="114" y="366"/>
                          </a:lnTo>
                          <a:lnTo>
                            <a:pt x="116" y="366"/>
                          </a:lnTo>
                          <a:lnTo>
                            <a:pt x="119" y="368"/>
                          </a:lnTo>
                          <a:lnTo>
                            <a:pt x="123" y="369"/>
                          </a:lnTo>
                          <a:lnTo>
                            <a:pt x="126" y="373"/>
                          </a:lnTo>
                          <a:lnTo>
                            <a:pt x="128" y="376"/>
                          </a:lnTo>
                          <a:lnTo>
                            <a:pt x="129" y="378"/>
                          </a:lnTo>
                          <a:lnTo>
                            <a:pt x="132" y="381"/>
                          </a:lnTo>
                          <a:lnTo>
                            <a:pt x="134" y="382"/>
                          </a:lnTo>
                          <a:lnTo>
                            <a:pt x="137" y="384"/>
                          </a:lnTo>
                          <a:lnTo>
                            <a:pt x="140" y="387"/>
                          </a:lnTo>
                          <a:lnTo>
                            <a:pt x="141" y="390"/>
                          </a:lnTo>
                          <a:lnTo>
                            <a:pt x="141" y="394"/>
                          </a:lnTo>
                          <a:lnTo>
                            <a:pt x="141" y="397"/>
                          </a:lnTo>
                          <a:lnTo>
                            <a:pt x="141" y="399"/>
                          </a:lnTo>
                          <a:lnTo>
                            <a:pt x="141" y="403"/>
                          </a:lnTo>
                          <a:lnTo>
                            <a:pt x="141" y="408"/>
                          </a:lnTo>
                          <a:lnTo>
                            <a:pt x="141" y="411"/>
                          </a:lnTo>
                          <a:lnTo>
                            <a:pt x="140" y="415"/>
                          </a:lnTo>
                          <a:lnTo>
                            <a:pt x="141" y="418"/>
                          </a:lnTo>
                          <a:lnTo>
                            <a:pt x="143" y="422"/>
                          </a:lnTo>
                          <a:lnTo>
                            <a:pt x="146" y="425"/>
                          </a:lnTo>
                          <a:lnTo>
                            <a:pt x="148" y="425"/>
                          </a:lnTo>
                          <a:lnTo>
                            <a:pt x="151" y="422"/>
                          </a:lnTo>
                          <a:lnTo>
                            <a:pt x="153" y="419"/>
                          </a:lnTo>
                          <a:lnTo>
                            <a:pt x="154" y="415"/>
                          </a:lnTo>
                          <a:lnTo>
                            <a:pt x="156" y="413"/>
                          </a:lnTo>
                          <a:lnTo>
                            <a:pt x="157" y="409"/>
                          </a:lnTo>
                          <a:lnTo>
                            <a:pt x="159" y="405"/>
                          </a:lnTo>
                          <a:lnTo>
                            <a:pt x="159" y="400"/>
                          </a:lnTo>
                          <a:lnTo>
                            <a:pt x="160" y="396"/>
                          </a:lnTo>
                          <a:lnTo>
                            <a:pt x="162" y="393"/>
                          </a:lnTo>
                          <a:lnTo>
                            <a:pt x="166" y="390"/>
                          </a:lnTo>
                          <a:lnTo>
                            <a:pt x="169" y="388"/>
                          </a:lnTo>
                          <a:lnTo>
                            <a:pt x="171" y="387"/>
                          </a:lnTo>
                          <a:lnTo>
                            <a:pt x="174" y="385"/>
                          </a:lnTo>
                          <a:lnTo>
                            <a:pt x="175" y="384"/>
                          </a:lnTo>
                          <a:lnTo>
                            <a:pt x="178" y="384"/>
                          </a:lnTo>
                          <a:lnTo>
                            <a:pt x="180" y="382"/>
                          </a:lnTo>
                          <a:lnTo>
                            <a:pt x="183" y="381"/>
                          </a:lnTo>
                          <a:lnTo>
                            <a:pt x="186" y="379"/>
                          </a:lnTo>
                          <a:lnTo>
                            <a:pt x="189" y="376"/>
                          </a:lnTo>
                          <a:lnTo>
                            <a:pt x="191" y="375"/>
                          </a:lnTo>
                          <a:lnTo>
                            <a:pt x="193" y="373"/>
                          </a:lnTo>
                          <a:lnTo>
                            <a:pt x="194" y="371"/>
                          </a:lnTo>
                          <a:lnTo>
                            <a:pt x="196" y="368"/>
                          </a:lnTo>
                          <a:lnTo>
                            <a:pt x="197" y="365"/>
                          </a:lnTo>
                          <a:lnTo>
                            <a:pt x="199" y="360"/>
                          </a:lnTo>
                          <a:lnTo>
                            <a:pt x="200" y="357"/>
                          </a:lnTo>
                          <a:lnTo>
                            <a:pt x="202" y="353"/>
                          </a:lnTo>
                          <a:lnTo>
                            <a:pt x="203" y="350"/>
                          </a:lnTo>
                          <a:lnTo>
                            <a:pt x="205" y="348"/>
                          </a:lnTo>
                          <a:lnTo>
                            <a:pt x="206" y="347"/>
                          </a:lnTo>
                          <a:lnTo>
                            <a:pt x="208" y="347"/>
                          </a:lnTo>
                          <a:lnTo>
                            <a:pt x="209" y="347"/>
                          </a:lnTo>
                          <a:lnTo>
                            <a:pt x="212" y="347"/>
                          </a:lnTo>
                          <a:lnTo>
                            <a:pt x="214" y="347"/>
                          </a:lnTo>
                          <a:lnTo>
                            <a:pt x="217" y="347"/>
                          </a:lnTo>
                          <a:lnTo>
                            <a:pt x="221" y="345"/>
                          </a:lnTo>
                          <a:lnTo>
                            <a:pt x="224" y="342"/>
                          </a:lnTo>
                          <a:lnTo>
                            <a:pt x="227" y="339"/>
                          </a:lnTo>
                          <a:lnTo>
                            <a:pt x="229" y="335"/>
                          </a:lnTo>
                          <a:lnTo>
                            <a:pt x="232" y="333"/>
                          </a:lnTo>
                          <a:lnTo>
                            <a:pt x="233" y="332"/>
                          </a:lnTo>
                          <a:lnTo>
                            <a:pt x="234" y="332"/>
                          </a:lnTo>
                          <a:lnTo>
                            <a:pt x="236" y="332"/>
                          </a:lnTo>
                          <a:lnTo>
                            <a:pt x="239" y="332"/>
                          </a:lnTo>
                          <a:lnTo>
                            <a:pt x="240" y="332"/>
                          </a:lnTo>
                          <a:lnTo>
                            <a:pt x="243" y="333"/>
                          </a:lnTo>
                          <a:lnTo>
                            <a:pt x="245" y="333"/>
                          </a:lnTo>
                          <a:lnTo>
                            <a:pt x="248" y="333"/>
                          </a:lnTo>
                          <a:lnTo>
                            <a:pt x="249" y="335"/>
                          </a:lnTo>
                          <a:lnTo>
                            <a:pt x="251" y="335"/>
                          </a:lnTo>
                          <a:lnTo>
                            <a:pt x="252" y="335"/>
                          </a:lnTo>
                          <a:lnTo>
                            <a:pt x="254" y="333"/>
                          </a:lnTo>
                          <a:lnTo>
                            <a:pt x="255" y="333"/>
                          </a:lnTo>
                          <a:lnTo>
                            <a:pt x="258" y="333"/>
                          </a:lnTo>
                          <a:lnTo>
                            <a:pt x="260" y="333"/>
                          </a:lnTo>
                          <a:lnTo>
                            <a:pt x="260" y="332"/>
                          </a:lnTo>
                          <a:lnTo>
                            <a:pt x="261" y="332"/>
                          </a:lnTo>
                          <a:lnTo>
                            <a:pt x="264" y="330"/>
                          </a:lnTo>
                          <a:lnTo>
                            <a:pt x="266" y="330"/>
                          </a:lnTo>
                          <a:lnTo>
                            <a:pt x="267" y="329"/>
                          </a:lnTo>
                          <a:lnTo>
                            <a:pt x="270" y="328"/>
                          </a:lnTo>
                          <a:lnTo>
                            <a:pt x="273" y="328"/>
                          </a:lnTo>
                          <a:lnTo>
                            <a:pt x="275" y="326"/>
                          </a:lnTo>
                          <a:lnTo>
                            <a:pt x="277" y="325"/>
                          </a:lnTo>
                          <a:lnTo>
                            <a:pt x="279" y="325"/>
                          </a:lnTo>
                          <a:lnTo>
                            <a:pt x="282" y="322"/>
                          </a:lnTo>
                          <a:lnTo>
                            <a:pt x="283" y="320"/>
                          </a:lnTo>
                          <a:lnTo>
                            <a:pt x="285" y="320"/>
                          </a:lnTo>
                          <a:lnTo>
                            <a:pt x="285" y="319"/>
                          </a:lnTo>
                          <a:lnTo>
                            <a:pt x="283" y="317"/>
                          </a:lnTo>
                          <a:lnTo>
                            <a:pt x="283" y="316"/>
                          </a:lnTo>
                          <a:lnTo>
                            <a:pt x="282" y="314"/>
                          </a:lnTo>
                          <a:lnTo>
                            <a:pt x="280" y="314"/>
                          </a:lnTo>
                          <a:lnTo>
                            <a:pt x="279" y="314"/>
                          </a:lnTo>
                          <a:lnTo>
                            <a:pt x="277" y="314"/>
                          </a:lnTo>
                          <a:lnTo>
                            <a:pt x="276" y="316"/>
                          </a:lnTo>
                          <a:lnTo>
                            <a:pt x="273" y="316"/>
                          </a:lnTo>
                          <a:lnTo>
                            <a:pt x="272" y="316"/>
                          </a:lnTo>
                          <a:lnTo>
                            <a:pt x="270" y="314"/>
                          </a:lnTo>
                          <a:lnTo>
                            <a:pt x="269" y="314"/>
                          </a:lnTo>
                          <a:lnTo>
                            <a:pt x="266" y="314"/>
                          </a:lnTo>
                          <a:lnTo>
                            <a:pt x="264" y="314"/>
                          </a:lnTo>
                          <a:lnTo>
                            <a:pt x="264" y="313"/>
                          </a:lnTo>
                          <a:lnTo>
                            <a:pt x="263" y="313"/>
                          </a:lnTo>
                          <a:lnTo>
                            <a:pt x="263" y="311"/>
                          </a:lnTo>
                          <a:lnTo>
                            <a:pt x="264" y="310"/>
                          </a:lnTo>
                          <a:lnTo>
                            <a:pt x="266" y="310"/>
                          </a:lnTo>
                          <a:lnTo>
                            <a:pt x="269" y="308"/>
                          </a:lnTo>
                          <a:lnTo>
                            <a:pt x="270" y="308"/>
                          </a:lnTo>
                          <a:lnTo>
                            <a:pt x="273" y="308"/>
                          </a:lnTo>
                          <a:lnTo>
                            <a:pt x="276" y="308"/>
                          </a:lnTo>
                          <a:lnTo>
                            <a:pt x="279" y="310"/>
                          </a:lnTo>
                          <a:lnTo>
                            <a:pt x="282" y="310"/>
                          </a:lnTo>
                          <a:lnTo>
                            <a:pt x="285" y="308"/>
                          </a:lnTo>
                          <a:lnTo>
                            <a:pt x="288" y="307"/>
                          </a:lnTo>
                          <a:lnTo>
                            <a:pt x="291" y="305"/>
                          </a:lnTo>
                          <a:lnTo>
                            <a:pt x="294" y="302"/>
                          </a:lnTo>
                          <a:lnTo>
                            <a:pt x="297" y="299"/>
                          </a:lnTo>
                          <a:lnTo>
                            <a:pt x="300" y="298"/>
                          </a:lnTo>
                          <a:lnTo>
                            <a:pt x="303" y="296"/>
                          </a:lnTo>
                          <a:lnTo>
                            <a:pt x="306" y="296"/>
                          </a:lnTo>
                          <a:lnTo>
                            <a:pt x="310" y="293"/>
                          </a:lnTo>
                          <a:lnTo>
                            <a:pt x="313" y="290"/>
                          </a:lnTo>
                          <a:lnTo>
                            <a:pt x="315" y="287"/>
                          </a:lnTo>
                          <a:lnTo>
                            <a:pt x="318" y="283"/>
                          </a:lnTo>
                          <a:lnTo>
                            <a:pt x="319" y="279"/>
                          </a:lnTo>
                          <a:lnTo>
                            <a:pt x="321" y="274"/>
                          </a:lnTo>
                          <a:lnTo>
                            <a:pt x="322" y="270"/>
                          </a:lnTo>
                          <a:lnTo>
                            <a:pt x="322" y="265"/>
                          </a:lnTo>
                          <a:lnTo>
                            <a:pt x="321" y="262"/>
                          </a:lnTo>
                          <a:lnTo>
                            <a:pt x="321" y="261"/>
                          </a:lnTo>
                          <a:lnTo>
                            <a:pt x="319" y="258"/>
                          </a:lnTo>
                          <a:lnTo>
                            <a:pt x="316" y="258"/>
                          </a:lnTo>
                          <a:lnTo>
                            <a:pt x="315" y="258"/>
                          </a:lnTo>
                          <a:lnTo>
                            <a:pt x="312" y="258"/>
                          </a:lnTo>
                          <a:lnTo>
                            <a:pt x="310" y="258"/>
                          </a:lnTo>
                          <a:lnTo>
                            <a:pt x="306" y="258"/>
                          </a:lnTo>
                          <a:lnTo>
                            <a:pt x="303" y="255"/>
                          </a:lnTo>
                          <a:lnTo>
                            <a:pt x="300" y="252"/>
                          </a:lnTo>
                          <a:lnTo>
                            <a:pt x="298" y="249"/>
                          </a:lnTo>
                          <a:lnTo>
                            <a:pt x="297" y="246"/>
                          </a:lnTo>
                          <a:lnTo>
                            <a:pt x="297" y="242"/>
                          </a:lnTo>
                          <a:lnTo>
                            <a:pt x="298" y="239"/>
                          </a:lnTo>
                          <a:lnTo>
                            <a:pt x="298" y="236"/>
                          </a:lnTo>
                          <a:lnTo>
                            <a:pt x="297" y="233"/>
                          </a:lnTo>
                          <a:lnTo>
                            <a:pt x="297" y="230"/>
                          </a:lnTo>
                          <a:lnTo>
                            <a:pt x="297" y="227"/>
                          </a:lnTo>
                          <a:lnTo>
                            <a:pt x="298" y="224"/>
                          </a:lnTo>
                          <a:lnTo>
                            <a:pt x="298" y="222"/>
                          </a:lnTo>
                          <a:lnTo>
                            <a:pt x="295" y="219"/>
                          </a:lnTo>
                          <a:lnTo>
                            <a:pt x="292" y="218"/>
                          </a:lnTo>
                          <a:lnTo>
                            <a:pt x="289" y="218"/>
                          </a:lnTo>
                          <a:lnTo>
                            <a:pt x="286" y="218"/>
                          </a:lnTo>
                          <a:lnTo>
                            <a:pt x="285" y="221"/>
                          </a:lnTo>
                          <a:lnTo>
                            <a:pt x="283" y="224"/>
                          </a:lnTo>
                          <a:lnTo>
                            <a:pt x="282" y="228"/>
                          </a:lnTo>
                          <a:lnTo>
                            <a:pt x="280" y="230"/>
                          </a:lnTo>
                          <a:lnTo>
                            <a:pt x="279" y="230"/>
                          </a:lnTo>
                          <a:lnTo>
                            <a:pt x="276" y="228"/>
                          </a:lnTo>
                          <a:lnTo>
                            <a:pt x="275" y="225"/>
                          </a:lnTo>
                          <a:lnTo>
                            <a:pt x="272" y="222"/>
                          </a:lnTo>
                          <a:lnTo>
                            <a:pt x="270" y="219"/>
                          </a:lnTo>
                          <a:lnTo>
                            <a:pt x="270" y="215"/>
                          </a:lnTo>
                          <a:lnTo>
                            <a:pt x="270" y="212"/>
                          </a:lnTo>
                          <a:lnTo>
                            <a:pt x="270" y="207"/>
                          </a:lnTo>
                          <a:lnTo>
                            <a:pt x="267" y="203"/>
                          </a:lnTo>
                          <a:lnTo>
                            <a:pt x="263" y="200"/>
                          </a:lnTo>
                          <a:lnTo>
                            <a:pt x="260" y="196"/>
                          </a:lnTo>
                          <a:lnTo>
                            <a:pt x="257" y="194"/>
                          </a:lnTo>
                          <a:lnTo>
                            <a:pt x="254" y="197"/>
                          </a:lnTo>
                          <a:lnTo>
                            <a:pt x="251" y="200"/>
                          </a:lnTo>
                          <a:lnTo>
                            <a:pt x="249" y="204"/>
                          </a:lnTo>
                          <a:lnTo>
                            <a:pt x="249" y="207"/>
                          </a:lnTo>
                          <a:lnTo>
                            <a:pt x="248" y="212"/>
                          </a:lnTo>
                          <a:lnTo>
                            <a:pt x="246" y="215"/>
                          </a:lnTo>
                          <a:lnTo>
                            <a:pt x="246" y="219"/>
                          </a:lnTo>
                          <a:lnTo>
                            <a:pt x="245" y="224"/>
                          </a:lnTo>
                          <a:lnTo>
                            <a:pt x="245" y="230"/>
                          </a:lnTo>
                          <a:lnTo>
                            <a:pt x="246" y="236"/>
                          </a:lnTo>
                          <a:lnTo>
                            <a:pt x="246" y="239"/>
                          </a:lnTo>
                          <a:lnTo>
                            <a:pt x="246" y="240"/>
                          </a:lnTo>
                          <a:lnTo>
                            <a:pt x="245" y="242"/>
                          </a:lnTo>
                          <a:lnTo>
                            <a:pt x="243" y="243"/>
                          </a:lnTo>
                          <a:lnTo>
                            <a:pt x="240" y="245"/>
                          </a:lnTo>
                          <a:lnTo>
                            <a:pt x="239" y="246"/>
                          </a:lnTo>
                          <a:lnTo>
                            <a:pt x="236" y="246"/>
                          </a:lnTo>
                          <a:lnTo>
                            <a:pt x="233" y="247"/>
                          </a:lnTo>
                          <a:lnTo>
                            <a:pt x="232" y="247"/>
                          </a:lnTo>
                          <a:lnTo>
                            <a:pt x="227" y="247"/>
                          </a:lnTo>
                          <a:lnTo>
                            <a:pt x="224" y="249"/>
                          </a:lnTo>
                          <a:lnTo>
                            <a:pt x="224" y="252"/>
                          </a:lnTo>
                          <a:lnTo>
                            <a:pt x="223" y="256"/>
                          </a:lnTo>
                          <a:lnTo>
                            <a:pt x="223" y="259"/>
                          </a:lnTo>
                          <a:lnTo>
                            <a:pt x="220" y="256"/>
                          </a:lnTo>
                          <a:lnTo>
                            <a:pt x="217" y="252"/>
                          </a:lnTo>
                          <a:lnTo>
                            <a:pt x="215" y="247"/>
                          </a:lnTo>
                          <a:lnTo>
                            <a:pt x="214" y="245"/>
                          </a:lnTo>
                          <a:lnTo>
                            <a:pt x="212" y="242"/>
                          </a:lnTo>
                          <a:lnTo>
                            <a:pt x="209" y="240"/>
                          </a:lnTo>
                          <a:lnTo>
                            <a:pt x="208" y="239"/>
                          </a:lnTo>
                          <a:lnTo>
                            <a:pt x="208" y="236"/>
                          </a:lnTo>
                          <a:lnTo>
                            <a:pt x="206" y="233"/>
                          </a:lnTo>
                          <a:lnTo>
                            <a:pt x="206" y="230"/>
                          </a:lnTo>
                          <a:lnTo>
                            <a:pt x="206" y="228"/>
                          </a:lnTo>
                          <a:lnTo>
                            <a:pt x="206" y="225"/>
                          </a:lnTo>
                          <a:lnTo>
                            <a:pt x="206" y="224"/>
                          </a:lnTo>
                          <a:lnTo>
                            <a:pt x="206" y="221"/>
                          </a:lnTo>
                          <a:lnTo>
                            <a:pt x="203" y="219"/>
                          </a:lnTo>
                          <a:lnTo>
                            <a:pt x="202" y="218"/>
                          </a:lnTo>
                          <a:lnTo>
                            <a:pt x="200" y="216"/>
                          </a:lnTo>
                          <a:lnTo>
                            <a:pt x="199" y="215"/>
                          </a:lnTo>
                          <a:lnTo>
                            <a:pt x="197" y="212"/>
                          </a:lnTo>
                          <a:lnTo>
                            <a:pt x="199" y="210"/>
                          </a:lnTo>
                          <a:lnTo>
                            <a:pt x="200" y="207"/>
                          </a:lnTo>
                          <a:lnTo>
                            <a:pt x="205" y="206"/>
                          </a:lnTo>
                          <a:lnTo>
                            <a:pt x="208" y="203"/>
                          </a:lnTo>
                          <a:lnTo>
                            <a:pt x="211" y="202"/>
                          </a:lnTo>
                          <a:lnTo>
                            <a:pt x="214" y="199"/>
                          </a:lnTo>
                          <a:lnTo>
                            <a:pt x="217" y="197"/>
                          </a:lnTo>
                          <a:lnTo>
                            <a:pt x="217" y="194"/>
                          </a:lnTo>
                          <a:lnTo>
                            <a:pt x="217" y="191"/>
                          </a:lnTo>
                          <a:lnTo>
                            <a:pt x="220" y="190"/>
                          </a:lnTo>
                          <a:lnTo>
                            <a:pt x="221" y="188"/>
                          </a:lnTo>
                          <a:lnTo>
                            <a:pt x="224" y="187"/>
                          </a:lnTo>
                          <a:lnTo>
                            <a:pt x="226" y="187"/>
                          </a:lnTo>
                          <a:lnTo>
                            <a:pt x="227" y="187"/>
                          </a:lnTo>
                          <a:lnTo>
                            <a:pt x="229" y="187"/>
                          </a:lnTo>
                          <a:lnTo>
                            <a:pt x="230" y="187"/>
                          </a:lnTo>
                          <a:lnTo>
                            <a:pt x="233" y="187"/>
                          </a:lnTo>
                          <a:lnTo>
                            <a:pt x="234" y="187"/>
                          </a:lnTo>
                          <a:lnTo>
                            <a:pt x="236" y="187"/>
                          </a:lnTo>
                          <a:lnTo>
                            <a:pt x="237" y="187"/>
                          </a:lnTo>
                          <a:lnTo>
                            <a:pt x="240" y="184"/>
                          </a:lnTo>
                          <a:lnTo>
                            <a:pt x="242" y="179"/>
                          </a:lnTo>
                          <a:lnTo>
                            <a:pt x="242" y="175"/>
                          </a:lnTo>
                          <a:lnTo>
                            <a:pt x="240" y="172"/>
                          </a:lnTo>
                          <a:lnTo>
                            <a:pt x="240" y="167"/>
                          </a:lnTo>
                          <a:lnTo>
                            <a:pt x="240" y="163"/>
                          </a:lnTo>
                          <a:lnTo>
                            <a:pt x="240" y="159"/>
                          </a:lnTo>
                          <a:lnTo>
                            <a:pt x="240" y="154"/>
                          </a:lnTo>
                          <a:lnTo>
                            <a:pt x="240" y="150"/>
                          </a:lnTo>
                          <a:lnTo>
                            <a:pt x="237" y="145"/>
                          </a:lnTo>
                          <a:lnTo>
                            <a:pt x="236" y="142"/>
                          </a:lnTo>
                          <a:lnTo>
                            <a:pt x="233" y="138"/>
                          </a:lnTo>
                          <a:lnTo>
                            <a:pt x="232" y="135"/>
                          </a:lnTo>
                          <a:lnTo>
                            <a:pt x="232" y="132"/>
                          </a:lnTo>
                          <a:lnTo>
                            <a:pt x="233" y="129"/>
                          </a:lnTo>
                          <a:lnTo>
                            <a:pt x="234" y="127"/>
                          </a:lnTo>
                          <a:lnTo>
                            <a:pt x="236" y="124"/>
                          </a:lnTo>
                          <a:lnTo>
                            <a:pt x="234" y="121"/>
                          </a:lnTo>
                          <a:lnTo>
                            <a:pt x="234" y="120"/>
                          </a:lnTo>
                          <a:lnTo>
                            <a:pt x="232" y="117"/>
                          </a:lnTo>
                          <a:lnTo>
                            <a:pt x="230" y="117"/>
                          </a:lnTo>
                          <a:lnTo>
                            <a:pt x="229" y="116"/>
                          </a:lnTo>
                          <a:lnTo>
                            <a:pt x="227" y="116"/>
                          </a:lnTo>
                          <a:lnTo>
                            <a:pt x="226" y="117"/>
                          </a:lnTo>
                          <a:lnTo>
                            <a:pt x="224" y="117"/>
                          </a:lnTo>
                          <a:lnTo>
                            <a:pt x="223" y="117"/>
                          </a:lnTo>
                          <a:lnTo>
                            <a:pt x="221" y="117"/>
                          </a:lnTo>
                          <a:lnTo>
                            <a:pt x="218" y="117"/>
                          </a:lnTo>
                          <a:lnTo>
                            <a:pt x="215" y="117"/>
                          </a:lnTo>
                          <a:lnTo>
                            <a:pt x="215" y="114"/>
                          </a:lnTo>
                          <a:lnTo>
                            <a:pt x="215" y="111"/>
                          </a:lnTo>
                          <a:lnTo>
                            <a:pt x="217" y="108"/>
                          </a:lnTo>
                          <a:lnTo>
                            <a:pt x="217" y="105"/>
                          </a:lnTo>
                          <a:lnTo>
                            <a:pt x="217" y="104"/>
                          </a:lnTo>
                          <a:lnTo>
                            <a:pt x="215" y="102"/>
                          </a:lnTo>
                          <a:lnTo>
                            <a:pt x="214" y="101"/>
                          </a:lnTo>
                          <a:lnTo>
                            <a:pt x="212" y="98"/>
                          </a:lnTo>
                          <a:lnTo>
                            <a:pt x="211" y="96"/>
                          </a:lnTo>
                          <a:lnTo>
                            <a:pt x="211" y="95"/>
                          </a:lnTo>
                          <a:lnTo>
                            <a:pt x="214" y="93"/>
                          </a:lnTo>
                          <a:lnTo>
                            <a:pt x="217" y="92"/>
                          </a:lnTo>
                          <a:lnTo>
                            <a:pt x="220" y="92"/>
                          </a:lnTo>
                          <a:lnTo>
                            <a:pt x="223" y="92"/>
                          </a:lnTo>
                          <a:lnTo>
                            <a:pt x="226" y="93"/>
                          </a:lnTo>
                          <a:lnTo>
                            <a:pt x="229" y="93"/>
                          </a:lnTo>
                          <a:lnTo>
                            <a:pt x="232" y="92"/>
                          </a:lnTo>
                          <a:lnTo>
                            <a:pt x="234" y="89"/>
                          </a:lnTo>
                          <a:lnTo>
                            <a:pt x="234" y="86"/>
                          </a:lnTo>
                          <a:lnTo>
                            <a:pt x="234" y="84"/>
                          </a:lnTo>
                          <a:lnTo>
                            <a:pt x="232" y="81"/>
                          </a:lnTo>
                          <a:lnTo>
                            <a:pt x="230" y="80"/>
                          </a:lnTo>
                          <a:lnTo>
                            <a:pt x="227" y="76"/>
                          </a:lnTo>
                          <a:lnTo>
                            <a:pt x="224" y="73"/>
                          </a:lnTo>
                          <a:lnTo>
                            <a:pt x="221" y="68"/>
                          </a:lnTo>
                          <a:lnTo>
                            <a:pt x="218" y="64"/>
                          </a:lnTo>
                          <a:lnTo>
                            <a:pt x="217" y="59"/>
                          </a:lnTo>
                          <a:lnTo>
                            <a:pt x="215" y="56"/>
                          </a:lnTo>
                          <a:lnTo>
                            <a:pt x="212" y="56"/>
                          </a:lnTo>
                          <a:lnTo>
                            <a:pt x="208" y="58"/>
                          </a:lnTo>
                          <a:lnTo>
                            <a:pt x="206" y="59"/>
                          </a:lnTo>
                          <a:lnTo>
                            <a:pt x="203" y="61"/>
                          </a:lnTo>
                          <a:lnTo>
                            <a:pt x="202" y="61"/>
                          </a:lnTo>
                          <a:lnTo>
                            <a:pt x="202" y="59"/>
                          </a:lnTo>
                          <a:lnTo>
                            <a:pt x="200" y="55"/>
                          </a:lnTo>
                          <a:lnTo>
                            <a:pt x="200" y="50"/>
                          </a:lnTo>
                          <a:lnTo>
                            <a:pt x="197" y="49"/>
                          </a:lnTo>
                          <a:lnTo>
                            <a:pt x="193" y="47"/>
                          </a:lnTo>
                          <a:lnTo>
                            <a:pt x="190" y="49"/>
                          </a:lnTo>
                          <a:lnTo>
                            <a:pt x="187" y="52"/>
                          </a:lnTo>
                          <a:lnTo>
                            <a:pt x="186" y="55"/>
                          </a:lnTo>
                          <a:lnTo>
                            <a:pt x="184" y="59"/>
                          </a:lnTo>
                          <a:lnTo>
                            <a:pt x="183" y="62"/>
                          </a:lnTo>
                          <a:lnTo>
                            <a:pt x="183" y="65"/>
                          </a:lnTo>
                          <a:lnTo>
                            <a:pt x="183" y="68"/>
                          </a:lnTo>
                          <a:lnTo>
                            <a:pt x="180" y="71"/>
                          </a:lnTo>
                          <a:lnTo>
                            <a:pt x="177" y="70"/>
                          </a:lnTo>
                          <a:lnTo>
                            <a:pt x="174" y="65"/>
                          </a:lnTo>
                          <a:lnTo>
                            <a:pt x="174" y="61"/>
                          </a:lnTo>
                          <a:lnTo>
                            <a:pt x="174" y="56"/>
                          </a:lnTo>
                          <a:lnTo>
                            <a:pt x="174" y="50"/>
                          </a:lnTo>
                          <a:lnTo>
                            <a:pt x="175" y="46"/>
                          </a:lnTo>
                          <a:lnTo>
                            <a:pt x="174" y="43"/>
                          </a:lnTo>
                          <a:lnTo>
                            <a:pt x="174" y="40"/>
                          </a:lnTo>
                          <a:lnTo>
                            <a:pt x="172" y="38"/>
                          </a:lnTo>
                          <a:lnTo>
                            <a:pt x="171" y="35"/>
                          </a:lnTo>
                          <a:lnTo>
                            <a:pt x="169" y="34"/>
                          </a:lnTo>
                          <a:lnTo>
                            <a:pt x="169" y="33"/>
                          </a:lnTo>
                          <a:lnTo>
                            <a:pt x="169" y="31"/>
                          </a:lnTo>
                          <a:lnTo>
                            <a:pt x="169" y="30"/>
                          </a:lnTo>
                          <a:lnTo>
                            <a:pt x="169" y="28"/>
                          </a:lnTo>
                          <a:lnTo>
                            <a:pt x="169" y="27"/>
                          </a:lnTo>
                          <a:lnTo>
                            <a:pt x="169" y="25"/>
                          </a:lnTo>
                          <a:lnTo>
                            <a:pt x="168" y="24"/>
                          </a:lnTo>
                          <a:lnTo>
                            <a:pt x="168" y="22"/>
                          </a:lnTo>
                          <a:lnTo>
                            <a:pt x="166" y="19"/>
                          </a:lnTo>
                          <a:lnTo>
                            <a:pt x="165" y="16"/>
                          </a:lnTo>
                          <a:lnTo>
                            <a:pt x="163" y="16"/>
                          </a:lnTo>
                          <a:lnTo>
                            <a:pt x="162" y="15"/>
                          </a:lnTo>
                          <a:lnTo>
                            <a:pt x="160" y="15"/>
                          </a:lnTo>
                          <a:lnTo>
                            <a:pt x="157" y="15"/>
                          </a:lnTo>
                          <a:lnTo>
                            <a:pt x="156" y="13"/>
                          </a:lnTo>
                          <a:lnTo>
                            <a:pt x="153" y="13"/>
                          </a:lnTo>
                          <a:lnTo>
                            <a:pt x="151" y="13"/>
                          </a:lnTo>
                          <a:lnTo>
                            <a:pt x="150" y="13"/>
                          </a:lnTo>
                          <a:lnTo>
                            <a:pt x="148" y="12"/>
                          </a:lnTo>
                          <a:lnTo>
                            <a:pt x="147" y="10"/>
                          </a:lnTo>
                          <a:lnTo>
                            <a:pt x="147" y="7"/>
                          </a:lnTo>
                          <a:lnTo>
                            <a:pt x="146" y="3"/>
                          </a:lnTo>
                          <a:lnTo>
                            <a:pt x="146" y="1"/>
                          </a:lnTo>
                          <a:lnTo>
                            <a:pt x="143" y="0"/>
                          </a:lnTo>
                          <a:lnTo>
                            <a:pt x="140" y="0"/>
                          </a:lnTo>
                          <a:lnTo>
                            <a:pt x="137" y="1"/>
                          </a:lnTo>
                          <a:lnTo>
                            <a:pt x="134" y="3"/>
                          </a:lnTo>
                          <a:lnTo>
                            <a:pt x="131" y="3"/>
                          </a:lnTo>
                          <a:lnTo>
                            <a:pt x="129" y="1"/>
                          </a:lnTo>
                          <a:lnTo>
                            <a:pt x="128" y="0"/>
                          </a:lnTo>
                          <a:lnTo>
                            <a:pt x="125" y="0"/>
                          </a:lnTo>
                          <a:lnTo>
                            <a:pt x="122" y="1"/>
                          </a:lnTo>
                          <a:lnTo>
                            <a:pt x="119" y="3"/>
                          </a:lnTo>
                          <a:lnTo>
                            <a:pt x="114" y="6"/>
                          </a:lnTo>
                          <a:lnTo>
                            <a:pt x="113" y="6"/>
                          </a:lnTo>
                          <a:lnTo>
                            <a:pt x="110" y="6"/>
                          </a:lnTo>
                          <a:lnTo>
                            <a:pt x="108" y="6"/>
                          </a:lnTo>
                          <a:lnTo>
                            <a:pt x="107" y="4"/>
                          </a:lnTo>
                          <a:lnTo>
                            <a:pt x="104" y="4"/>
                          </a:lnTo>
                          <a:lnTo>
                            <a:pt x="102" y="4"/>
                          </a:lnTo>
                          <a:lnTo>
                            <a:pt x="100" y="6"/>
                          </a:lnTo>
                          <a:lnTo>
                            <a:pt x="97" y="7"/>
                          </a:lnTo>
                          <a:lnTo>
                            <a:pt x="95" y="10"/>
                          </a:lnTo>
                          <a:lnTo>
                            <a:pt x="94" y="13"/>
                          </a:lnTo>
                          <a:lnTo>
                            <a:pt x="92" y="16"/>
                          </a:lnTo>
                          <a:lnTo>
                            <a:pt x="91" y="21"/>
                          </a:lnTo>
                          <a:lnTo>
                            <a:pt x="91" y="22"/>
                          </a:lnTo>
                          <a:lnTo>
                            <a:pt x="91" y="24"/>
                          </a:lnTo>
                          <a:lnTo>
                            <a:pt x="89" y="22"/>
                          </a:lnTo>
                          <a:lnTo>
                            <a:pt x="86" y="22"/>
                          </a:lnTo>
                          <a:lnTo>
                            <a:pt x="85" y="21"/>
                          </a:lnTo>
                          <a:lnTo>
                            <a:pt x="82" y="18"/>
                          </a:lnTo>
                          <a:lnTo>
                            <a:pt x="80" y="15"/>
                          </a:lnTo>
                          <a:lnTo>
                            <a:pt x="77" y="10"/>
                          </a:lnTo>
                          <a:lnTo>
                            <a:pt x="73" y="7"/>
                          </a:lnTo>
                          <a:lnTo>
                            <a:pt x="70" y="9"/>
                          </a:lnTo>
                          <a:lnTo>
                            <a:pt x="68" y="13"/>
                          </a:lnTo>
                          <a:lnTo>
                            <a:pt x="68" y="19"/>
                          </a:lnTo>
                          <a:lnTo>
                            <a:pt x="70" y="22"/>
                          </a:lnTo>
                          <a:lnTo>
                            <a:pt x="71" y="25"/>
                          </a:lnTo>
                          <a:lnTo>
                            <a:pt x="73" y="28"/>
                          </a:lnTo>
                          <a:lnTo>
                            <a:pt x="76" y="31"/>
                          </a:lnTo>
                          <a:lnTo>
                            <a:pt x="79" y="35"/>
                          </a:lnTo>
                          <a:lnTo>
                            <a:pt x="80" y="38"/>
                          </a:lnTo>
                          <a:lnTo>
                            <a:pt x="83" y="41"/>
                          </a:lnTo>
                          <a:lnTo>
                            <a:pt x="85" y="43"/>
                          </a:lnTo>
                          <a:lnTo>
                            <a:pt x="88" y="46"/>
                          </a:lnTo>
                          <a:lnTo>
                            <a:pt x="89" y="50"/>
                          </a:lnTo>
                          <a:lnTo>
                            <a:pt x="89" y="55"/>
                          </a:lnTo>
                          <a:lnTo>
                            <a:pt x="89" y="58"/>
                          </a:lnTo>
                          <a:lnTo>
                            <a:pt x="91" y="59"/>
                          </a:lnTo>
                          <a:lnTo>
                            <a:pt x="92" y="61"/>
                          </a:lnTo>
                          <a:lnTo>
                            <a:pt x="94" y="62"/>
                          </a:lnTo>
                          <a:lnTo>
                            <a:pt x="97" y="64"/>
                          </a:lnTo>
                          <a:lnTo>
                            <a:pt x="98" y="65"/>
                          </a:lnTo>
                          <a:lnTo>
                            <a:pt x="101" y="65"/>
                          </a:lnTo>
                          <a:lnTo>
                            <a:pt x="102" y="67"/>
                          </a:lnTo>
                          <a:lnTo>
                            <a:pt x="107" y="70"/>
                          </a:lnTo>
                          <a:lnTo>
                            <a:pt x="108" y="73"/>
                          </a:lnTo>
                          <a:lnTo>
                            <a:pt x="110" y="77"/>
                          </a:lnTo>
                          <a:lnTo>
                            <a:pt x="111" y="80"/>
                          </a:lnTo>
                          <a:lnTo>
                            <a:pt x="113" y="83"/>
                          </a:lnTo>
                          <a:lnTo>
                            <a:pt x="114" y="86"/>
                          </a:lnTo>
                          <a:lnTo>
                            <a:pt x="114" y="89"/>
                          </a:lnTo>
                          <a:lnTo>
                            <a:pt x="114" y="93"/>
                          </a:lnTo>
                          <a:lnTo>
                            <a:pt x="114" y="95"/>
                          </a:lnTo>
                          <a:lnTo>
                            <a:pt x="113" y="98"/>
                          </a:lnTo>
                          <a:lnTo>
                            <a:pt x="113" y="101"/>
                          </a:lnTo>
                          <a:lnTo>
                            <a:pt x="111" y="104"/>
                          </a:lnTo>
                          <a:lnTo>
                            <a:pt x="111" y="107"/>
                          </a:lnTo>
                          <a:lnTo>
                            <a:pt x="111" y="110"/>
                          </a:lnTo>
                          <a:lnTo>
                            <a:pt x="110" y="111"/>
                          </a:lnTo>
                          <a:lnTo>
                            <a:pt x="108" y="114"/>
                          </a:lnTo>
                          <a:lnTo>
                            <a:pt x="108" y="116"/>
                          </a:lnTo>
                          <a:lnTo>
                            <a:pt x="108" y="120"/>
                          </a:lnTo>
                          <a:lnTo>
                            <a:pt x="108" y="123"/>
                          </a:lnTo>
                          <a:lnTo>
                            <a:pt x="107" y="126"/>
                          </a:lnTo>
                          <a:lnTo>
                            <a:pt x="107" y="127"/>
                          </a:lnTo>
                          <a:lnTo>
                            <a:pt x="105" y="132"/>
                          </a:lnTo>
                          <a:lnTo>
                            <a:pt x="105" y="135"/>
                          </a:lnTo>
                          <a:lnTo>
                            <a:pt x="105" y="139"/>
                          </a:lnTo>
                          <a:lnTo>
                            <a:pt x="105" y="142"/>
                          </a:lnTo>
                          <a:lnTo>
                            <a:pt x="105" y="145"/>
                          </a:lnTo>
                          <a:lnTo>
                            <a:pt x="104" y="148"/>
                          </a:lnTo>
                          <a:lnTo>
                            <a:pt x="101" y="150"/>
                          </a:lnTo>
                          <a:lnTo>
                            <a:pt x="100" y="151"/>
                          </a:lnTo>
                          <a:lnTo>
                            <a:pt x="100" y="154"/>
                          </a:lnTo>
                          <a:lnTo>
                            <a:pt x="100" y="157"/>
                          </a:lnTo>
                          <a:lnTo>
                            <a:pt x="100" y="159"/>
                          </a:lnTo>
                          <a:lnTo>
                            <a:pt x="100" y="160"/>
                          </a:lnTo>
                          <a:lnTo>
                            <a:pt x="100" y="161"/>
                          </a:lnTo>
                          <a:lnTo>
                            <a:pt x="100" y="163"/>
                          </a:lnTo>
                          <a:lnTo>
                            <a:pt x="98" y="164"/>
                          </a:lnTo>
                          <a:lnTo>
                            <a:pt x="97" y="166"/>
                          </a:lnTo>
                          <a:lnTo>
                            <a:pt x="97" y="169"/>
                          </a:lnTo>
                          <a:lnTo>
                            <a:pt x="95" y="173"/>
                          </a:lnTo>
                          <a:lnTo>
                            <a:pt x="94" y="175"/>
                          </a:lnTo>
                          <a:lnTo>
                            <a:pt x="94" y="176"/>
                          </a:lnTo>
                          <a:lnTo>
                            <a:pt x="91" y="176"/>
                          </a:lnTo>
                          <a:lnTo>
                            <a:pt x="89" y="173"/>
                          </a:lnTo>
                          <a:lnTo>
                            <a:pt x="86" y="169"/>
                          </a:lnTo>
                          <a:lnTo>
                            <a:pt x="83" y="167"/>
                          </a:lnTo>
                          <a:lnTo>
                            <a:pt x="80" y="169"/>
                          </a:lnTo>
                          <a:lnTo>
                            <a:pt x="79" y="175"/>
                          </a:lnTo>
                          <a:lnTo>
                            <a:pt x="76" y="178"/>
                          </a:lnTo>
                          <a:lnTo>
                            <a:pt x="76" y="181"/>
                          </a:lnTo>
                          <a:lnTo>
                            <a:pt x="74" y="184"/>
                          </a:lnTo>
                          <a:lnTo>
                            <a:pt x="73" y="184"/>
                          </a:lnTo>
                          <a:lnTo>
                            <a:pt x="71" y="187"/>
                          </a:lnTo>
                          <a:lnTo>
                            <a:pt x="70" y="188"/>
                          </a:lnTo>
                          <a:lnTo>
                            <a:pt x="68" y="191"/>
                          </a:lnTo>
                          <a:lnTo>
                            <a:pt x="67" y="193"/>
                          </a:lnTo>
                          <a:lnTo>
                            <a:pt x="64" y="193"/>
                          </a:lnTo>
                          <a:lnTo>
                            <a:pt x="62" y="194"/>
                          </a:lnTo>
                          <a:lnTo>
                            <a:pt x="61" y="194"/>
                          </a:lnTo>
                          <a:lnTo>
                            <a:pt x="58" y="194"/>
                          </a:lnTo>
                          <a:lnTo>
                            <a:pt x="55" y="196"/>
                          </a:lnTo>
                          <a:lnTo>
                            <a:pt x="54" y="197"/>
                          </a:lnTo>
                          <a:lnTo>
                            <a:pt x="51" y="197"/>
                          </a:lnTo>
                          <a:lnTo>
                            <a:pt x="48" y="199"/>
                          </a:lnTo>
                          <a:lnTo>
                            <a:pt x="46" y="199"/>
                          </a:lnTo>
                          <a:lnTo>
                            <a:pt x="45" y="200"/>
                          </a:lnTo>
                          <a:lnTo>
                            <a:pt x="43" y="200"/>
                          </a:lnTo>
                          <a:lnTo>
                            <a:pt x="40" y="202"/>
                          </a:lnTo>
                          <a:lnTo>
                            <a:pt x="39" y="203"/>
                          </a:lnTo>
                          <a:lnTo>
                            <a:pt x="36" y="204"/>
                          </a:lnTo>
                          <a:lnTo>
                            <a:pt x="34" y="206"/>
                          </a:lnTo>
                          <a:lnTo>
                            <a:pt x="31" y="206"/>
                          </a:lnTo>
                          <a:lnTo>
                            <a:pt x="30" y="207"/>
                          </a:lnTo>
                          <a:lnTo>
                            <a:pt x="28" y="209"/>
                          </a:lnTo>
                          <a:lnTo>
                            <a:pt x="27" y="210"/>
                          </a:lnTo>
                          <a:lnTo>
                            <a:pt x="24" y="212"/>
                          </a:lnTo>
                          <a:lnTo>
                            <a:pt x="22" y="215"/>
                          </a:lnTo>
                          <a:lnTo>
                            <a:pt x="21" y="216"/>
                          </a:lnTo>
                          <a:lnTo>
                            <a:pt x="18" y="218"/>
                          </a:lnTo>
                          <a:lnTo>
                            <a:pt x="18" y="221"/>
                          </a:lnTo>
                          <a:lnTo>
                            <a:pt x="16" y="222"/>
                          </a:lnTo>
                          <a:lnTo>
                            <a:pt x="15" y="225"/>
                          </a:lnTo>
                          <a:lnTo>
                            <a:pt x="15" y="231"/>
                          </a:lnTo>
                          <a:lnTo>
                            <a:pt x="16" y="236"/>
                          </a:lnTo>
                          <a:lnTo>
                            <a:pt x="16" y="239"/>
                          </a:lnTo>
                          <a:lnTo>
                            <a:pt x="16" y="240"/>
                          </a:lnTo>
                          <a:lnTo>
                            <a:pt x="15" y="245"/>
                          </a:lnTo>
                          <a:lnTo>
                            <a:pt x="12" y="249"/>
                          </a:lnTo>
                          <a:lnTo>
                            <a:pt x="11" y="253"/>
                          </a:lnTo>
                          <a:lnTo>
                            <a:pt x="9" y="258"/>
                          </a:lnTo>
                          <a:lnTo>
                            <a:pt x="9" y="262"/>
                          </a:lnTo>
                          <a:lnTo>
                            <a:pt x="9" y="267"/>
                          </a:lnTo>
                          <a:lnTo>
                            <a:pt x="11" y="270"/>
                          </a:lnTo>
                          <a:lnTo>
                            <a:pt x="11" y="273"/>
                          </a:lnTo>
                          <a:lnTo>
                            <a:pt x="9" y="276"/>
                          </a:lnTo>
                          <a:lnTo>
                            <a:pt x="9" y="280"/>
                          </a:lnTo>
                          <a:lnTo>
                            <a:pt x="9" y="283"/>
                          </a:lnTo>
                          <a:lnTo>
                            <a:pt x="8" y="286"/>
                          </a:lnTo>
                          <a:lnTo>
                            <a:pt x="8" y="289"/>
                          </a:lnTo>
                          <a:lnTo>
                            <a:pt x="6" y="293"/>
                          </a:lnTo>
                          <a:lnTo>
                            <a:pt x="5" y="295"/>
                          </a:lnTo>
                          <a:lnTo>
                            <a:pt x="3" y="301"/>
                          </a:lnTo>
                          <a:lnTo>
                            <a:pt x="3" y="305"/>
                          </a:lnTo>
                          <a:lnTo>
                            <a:pt x="3" y="310"/>
                          </a:lnTo>
                          <a:lnTo>
                            <a:pt x="3" y="314"/>
                          </a:lnTo>
                          <a:lnTo>
                            <a:pt x="2" y="317"/>
                          </a:lnTo>
                          <a:lnTo>
                            <a:pt x="2" y="320"/>
                          </a:lnTo>
                          <a:lnTo>
                            <a:pt x="0" y="325"/>
                          </a:lnTo>
                          <a:lnTo>
                            <a:pt x="0" y="326"/>
                          </a:lnTo>
                          <a:lnTo>
                            <a:pt x="0" y="330"/>
                          </a:lnTo>
                          <a:lnTo>
                            <a:pt x="2" y="335"/>
                          </a:lnTo>
                          <a:lnTo>
                            <a:pt x="3" y="339"/>
                          </a:lnTo>
                          <a:lnTo>
                            <a:pt x="5" y="342"/>
                          </a:lnTo>
                          <a:lnTo>
                            <a:pt x="9" y="341"/>
                          </a:lnTo>
                          <a:lnTo>
                            <a:pt x="9" y="339"/>
                          </a:lnTo>
                          <a:lnTo>
                            <a:pt x="9" y="335"/>
                          </a:lnTo>
                          <a:lnTo>
                            <a:pt x="9" y="330"/>
                          </a:lnTo>
                          <a:lnTo>
                            <a:pt x="9" y="326"/>
                          </a:lnTo>
                          <a:lnTo>
                            <a:pt x="9" y="323"/>
                          </a:lnTo>
                          <a:lnTo>
                            <a:pt x="9" y="319"/>
                          </a:lnTo>
                          <a:lnTo>
                            <a:pt x="11" y="316"/>
                          </a:lnTo>
                          <a:lnTo>
                            <a:pt x="14" y="313"/>
                          </a:lnTo>
                          <a:lnTo>
                            <a:pt x="15" y="313"/>
                          </a:lnTo>
                          <a:lnTo>
                            <a:pt x="16" y="314"/>
                          </a:lnTo>
                          <a:lnTo>
                            <a:pt x="16" y="319"/>
                          </a:lnTo>
                          <a:lnTo>
                            <a:pt x="16" y="322"/>
                          </a:lnTo>
                          <a:lnTo>
                            <a:pt x="16" y="325"/>
                          </a:lnTo>
                          <a:lnTo>
                            <a:pt x="16" y="329"/>
                          </a:lnTo>
                          <a:lnTo>
                            <a:pt x="16" y="333"/>
                          </a:lnTo>
                          <a:lnTo>
                            <a:pt x="16" y="336"/>
                          </a:lnTo>
                          <a:lnTo>
                            <a:pt x="16" y="339"/>
                          </a:lnTo>
                          <a:lnTo>
                            <a:pt x="18" y="344"/>
                          </a:lnTo>
                          <a:lnTo>
                            <a:pt x="19" y="347"/>
                          </a:lnTo>
                          <a:lnTo>
                            <a:pt x="19" y="351"/>
                          </a:lnTo>
                          <a:lnTo>
                            <a:pt x="18" y="354"/>
                          </a:lnTo>
                          <a:lnTo>
                            <a:pt x="18" y="357"/>
                          </a:lnTo>
                          <a:lnTo>
                            <a:pt x="19" y="359"/>
                          </a:lnTo>
                          <a:lnTo>
                            <a:pt x="19" y="360"/>
                          </a:lnTo>
                          <a:lnTo>
                            <a:pt x="19" y="365"/>
                          </a:lnTo>
                          <a:lnTo>
                            <a:pt x="21" y="368"/>
                          </a:lnTo>
                          <a:lnTo>
                            <a:pt x="21" y="371"/>
                          </a:lnTo>
                          <a:lnTo>
                            <a:pt x="22" y="373"/>
                          </a:lnTo>
                          <a:lnTo>
                            <a:pt x="22" y="376"/>
                          </a:lnTo>
                          <a:lnTo>
                            <a:pt x="22" y="379"/>
                          </a:lnTo>
                          <a:lnTo>
                            <a:pt x="21" y="384"/>
                          </a:lnTo>
                          <a:lnTo>
                            <a:pt x="19" y="385"/>
                          </a:lnTo>
                          <a:lnTo>
                            <a:pt x="18" y="388"/>
                          </a:lnTo>
                          <a:lnTo>
                            <a:pt x="18" y="391"/>
                          </a:lnTo>
                          <a:lnTo>
                            <a:pt x="18" y="393"/>
                          </a:lnTo>
                          <a:lnTo>
                            <a:pt x="19" y="396"/>
                          </a:lnTo>
                          <a:lnTo>
                            <a:pt x="21" y="399"/>
                          </a:lnTo>
                          <a:lnTo>
                            <a:pt x="22" y="402"/>
                          </a:lnTo>
                          <a:lnTo>
                            <a:pt x="22" y="405"/>
                          </a:lnTo>
                          <a:lnTo>
                            <a:pt x="22" y="408"/>
                          </a:lnTo>
                          <a:lnTo>
                            <a:pt x="22" y="411"/>
                          </a:lnTo>
                          <a:lnTo>
                            <a:pt x="22" y="413"/>
                          </a:lnTo>
                          <a:lnTo>
                            <a:pt x="24" y="418"/>
                          </a:lnTo>
                          <a:lnTo>
                            <a:pt x="25" y="421"/>
                          </a:lnTo>
                          <a:lnTo>
                            <a:pt x="27" y="424"/>
                          </a:lnTo>
                          <a:lnTo>
                            <a:pt x="28" y="427"/>
                          </a:lnTo>
                          <a:lnTo>
                            <a:pt x="31" y="428"/>
                          </a:lnTo>
                          <a:lnTo>
                            <a:pt x="34" y="431"/>
                          </a:lnTo>
                          <a:lnTo>
                            <a:pt x="39" y="433"/>
                          </a:lnTo>
                          <a:lnTo>
                            <a:pt x="40" y="434"/>
                          </a:lnTo>
                          <a:lnTo>
                            <a:pt x="40" y="437"/>
                          </a:lnTo>
                          <a:lnTo>
                            <a:pt x="42" y="439"/>
                          </a:lnTo>
                          <a:lnTo>
                            <a:pt x="42" y="440"/>
                          </a:lnTo>
                          <a:lnTo>
                            <a:pt x="43" y="443"/>
                          </a:lnTo>
                          <a:lnTo>
                            <a:pt x="45" y="445"/>
                          </a:lnTo>
                          <a:lnTo>
                            <a:pt x="48" y="446"/>
                          </a:lnTo>
                          <a:lnTo>
                            <a:pt x="49" y="446"/>
                          </a:lnTo>
                          <a:lnTo>
                            <a:pt x="51" y="448"/>
                          </a:lnTo>
                          <a:lnTo>
                            <a:pt x="54" y="449"/>
                          </a:lnTo>
                          <a:lnTo>
                            <a:pt x="57" y="451"/>
                          </a:lnTo>
                          <a:lnTo>
                            <a:pt x="58" y="452"/>
                          </a:lnTo>
                          <a:lnTo>
                            <a:pt x="61" y="455"/>
                          </a:lnTo>
                          <a:lnTo>
                            <a:pt x="61" y="458"/>
                          </a:lnTo>
                          <a:lnTo>
                            <a:pt x="64" y="459"/>
                          </a:lnTo>
                          <a:lnTo>
                            <a:pt x="64" y="462"/>
                          </a:lnTo>
                          <a:lnTo>
                            <a:pt x="65" y="465"/>
                          </a:lnTo>
                          <a:lnTo>
                            <a:pt x="67" y="468"/>
                          </a:lnTo>
                          <a:lnTo>
                            <a:pt x="68" y="471"/>
                          </a:lnTo>
                          <a:lnTo>
                            <a:pt x="70" y="473"/>
                          </a:lnTo>
                          <a:lnTo>
                            <a:pt x="73" y="476"/>
                          </a:lnTo>
                          <a:lnTo>
                            <a:pt x="76" y="477"/>
                          </a:lnTo>
                          <a:lnTo>
                            <a:pt x="79" y="479"/>
                          </a:lnTo>
                          <a:lnTo>
                            <a:pt x="82" y="479"/>
                          </a:lnTo>
                          <a:lnTo>
                            <a:pt x="85" y="480"/>
                          </a:lnTo>
                          <a:lnTo>
                            <a:pt x="86" y="480"/>
                          </a:lnTo>
                          <a:lnTo>
                            <a:pt x="88" y="482"/>
                          </a:lnTo>
                          <a:lnTo>
                            <a:pt x="88" y="485"/>
                          </a:lnTo>
                          <a:lnTo>
                            <a:pt x="89" y="486"/>
                          </a:lnTo>
                          <a:lnTo>
                            <a:pt x="91" y="489"/>
                          </a:lnTo>
                          <a:lnTo>
                            <a:pt x="95" y="492"/>
                          </a:lnTo>
                          <a:lnTo>
                            <a:pt x="100" y="495"/>
                          </a:lnTo>
                          <a:lnTo>
                            <a:pt x="100" y="498"/>
                          </a:lnTo>
                          <a:lnTo>
                            <a:pt x="98" y="502"/>
                          </a:lnTo>
                          <a:lnTo>
                            <a:pt x="97" y="505"/>
                          </a:lnTo>
                          <a:lnTo>
                            <a:pt x="97" y="510"/>
                          </a:lnTo>
                          <a:lnTo>
                            <a:pt x="98" y="514"/>
                          </a:lnTo>
                          <a:lnTo>
                            <a:pt x="100" y="517"/>
                          </a:lnTo>
                          <a:lnTo>
                            <a:pt x="102" y="520"/>
                          </a:lnTo>
                          <a:lnTo>
                            <a:pt x="102" y="522"/>
                          </a:lnTo>
                          <a:lnTo>
                            <a:pt x="104" y="523"/>
                          </a:lnTo>
                          <a:lnTo>
                            <a:pt x="107" y="525"/>
                          </a:lnTo>
                          <a:lnTo>
                            <a:pt x="108" y="525"/>
                          </a:lnTo>
                          <a:lnTo>
                            <a:pt x="111" y="526"/>
                          </a:lnTo>
                          <a:lnTo>
                            <a:pt x="113" y="526"/>
                          </a:lnTo>
                          <a:lnTo>
                            <a:pt x="114" y="526"/>
                          </a:lnTo>
                          <a:lnTo>
                            <a:pt x="117" y="526"/>
                          </a:lnTo>
                          <a:lnTo>
                            <a:pt x="119" y="528"/>
                          </a:lnTo>
                          <a:lnTo>
                            <a:pt x="120" y="529"/>
                          </a:lnTo>
                          <a:lnTo>
                            <a:pt x="120" y="532"/>
                          </a:lnTo>
                          <a:lnTo>
                            <a:pt x="120" y="534"/>
                          </a:lnTo>
                          <a:lnTo>
                            <a:pt x="119" y="537"/>
                          </a:lnTo>
                          <a:lnTo>
                            <a:pt x="119" y="538"/>
                          </a:lnTo>
                          <a:lnTo>
                            <a:pt x="119" y="539"/>
                          </a:lnTo>
                          <a:lnTo>
                            <a:pt x="120" y="542"/>
                          </a:lnTo>
                          <a:lnTo>
                            <a:pt x="122" y="545"/>
                          </a:lnTo>
                          <a:lnTo>
                            <a:pt x="123" y="548"/>
                          </a:lnTo>
                          <a:lnTo>
                            <a:pt x="125" y="553"/>
                          </a:lnTo>
                          <a:lnTo>
                            <a:pt x="123" y="556"/>
                          </a:lnTo>
                          <a:lnTo>
                            <a:pt x="122" y="557"/>
                          </a:lnTo>
                          <a:lnTo>
                            <a:pt x="120" y="559"/>
                          </a:lnTo>
                          <a:lnTo>
                            <a:pt x="117" y="560"/>
                          </a:lnTo>
                          <a:lnTo>
                            <a:pt x="114" y="560"/>
                          </a:lnTo>
                          <a:lnTo>
                            <a:pt x="111" y="560"/>
                          </a:lnTo>
                          <a:lnTo>
                            <a:pt x="108" y="560"/>
                          </a:lnTo>
                          <a:lnTo>
                            <a:pt x="104" y="560"/>
                          </a:lnTo>
                          <a:lnTo>
                            <a:pt x="101" y="560"/>
                          </a:lnTo>
                          <a:lnTo>
                            <a:pt x="98" y="562"/>
                          </a:lnTo>
                          <a:lnTo>
                            <a:pt x="95" y="563"/>
                          </a:lnTo>
                          <a:lnTo>
                            <a:pt x="91" y="565"/>
                          </a:lnTo>
                          <a:lnTo>
                            <a:pt x="88" y="566"/>
                          </a:lnTo>
                          <a:lnTo>
                            <a:pt x="85" y="569"/>
                          </a:lnTo>
                          <a:lnTo>
                            <a:pt x="82" y="571"/>
                          </a:lnTo>
                          <a:lnTo>
                            <a:pt x="80" y="574"/>
                          </a:lnTo>
                          <a:lnTo>
                            <a:pt x="77" y="577"/>
                          </a:lnTo>
                          <a:lnTo>
                            <a:pt x="76" y="582"/>
                          </a:lnTo>
                          <a:lnTo>
                            <a:pt x="76" y="590"/>
                          </a:lnTo>
                          <a:lnTo>
                            <a:pt x="76" y="599"/>
                          </a:lnTo>
                          <a:lnTo>
                            <a:pt x="77" y="606"/>
                          </a:lnTo>
                          <a:lnTo>
                            <a:pt x="79" y="609"/>
                          </a:lnTo>
                          <a:lnTo>
                            <a:pt x="80" y="612"/>
                          </a:lnTo>
                          <a:lnTo>
                            <a:pt x="82" y="615"/>
                          </a:lnTo>
                          <a:lnTo>
                            <a:pt x="85" y="618"/>
                          </a:lnTo>
                          <a:lnTo>
                            <a:pt x="86" y="621"/>
                          </a:lnTo>
                          <a:lnTo>
                            <a:pt x="89" y="624"/>
                          </a:lnTo>
                          <a:lnTo>
                            <a:pt x="91" y="625"/>
                          </a:lnTo>
                          <a:lnTo>
                            <a:pt x="92" y="628"/>
                          </a:lnTo>
                          <a:lnTo>
                            <a:pt x="94" y="630"/>
                          </a:lnTo>
                          <a:lnTo>
                            <a:pt x="95" y="633"/>
                          </a:lnTo>
                          <a:lnTo>
                            <a:pt x="98" y="636"/>
                          </a:lnTo>
                          <a:lnTo>
                            <a:pt x="101" y="637"/>
                          </a:lnTo>
                          <a:lnTo>
                            <a:pt x="104" y="640"/>
                          </a:lnTo>
                          <a:lnTo>
                            <a:pt x="107" y="642"/>
                          </a:lnTo>
                          <a:lnTo>
                            <a:pt x="111" y="643"/>
                          </a:lnTo>
                          <a:lnTo>
                            <a:pt x="114" y="645"/>
                          </a:lnTo>
                          <a:lnTo>
                            <a:pt x="117" y="646"/>
                          </a:lnTo>
                          <a:lnTo>
                            <a:pt x="122" y="648"/>
                          </a:lnTo>
                          <a:lnTo>
                            <a:pt x="125" y="649"/>
                          </a:lnTo>
                          <a:lnTo>
                            <a:pt x="128" y="651"/>
                          </a:lnTo>
                          <a:lnTo>
                            <a:pt x="131" y="654"/>
                          </a:lnTo>
                          <a:lnTo>
                            <a:pt x="134" y="657"/>
                          </a:lnTo>
                          <a:lnTo>
                            <a:pt x="137" y="661"/>
                          </a:lnTo>
                          <a:lnTo>
                            <a:pt x="140" y="666"/>
                          </a:lnTo>
                          <a:lnTo>
                            <a:pt x="147" y="667"/>
                          </a:lnTo>
                          <a:lnTo>
                            <a:pt x="154" y="670"/>
                          </a:lnTo>
                          <a:lnTo>
                            <a:pt x="160" y="671"/>
                          </a:lnTo>
                          <a:lnTo>
                            <a:pt x="168" y="673"/>
                          </a:lnTo>
                          <a:lnTo>
                            <a:pt x="175" y="674"/>
                          </a:lnTo>
                          <a:lnTo>
                            <a:pt x="183" y="676"/>
                          </a:lnTo>
                          <a:lnTo>
                            <a:pt x="190" y="677"/>
                          </a:lnTo>
                          <a:lnTo>
                            <a:pt x="197" y="679"/>
                          </a:lnTo>
                          <a:lnTo>
                            <a:pt x="203" y="680"/>
                          </a:lnTo>
                          <a:lnTo>
                            <a:pt x="211" y="680"/>
                          </a:lnTo>
                          <a:lnTo>
                            <a:pt x="218" y="682"/>
                          </a:lnTo>
                          <a:lnTo>
                            <a:pt x="226" y="682"/>
                          </a:lnTo>
                          <a:lnTo>
                            <a:pt x="233" y="682"/>
                          </a:lnTo>
                          <a:lnTo>
                            <a:pt x="240" y="683"/>
                          </a:lnTo>
                          <a:lnTo>
                            <a:pt x="248" y="683"/>
                          </a:lnTo>
                          <a:lnTo>
                            <a:pt x="255" y="683"/>
                          </a:lnTo>
                          <a:lnTo>
                            <a:pt x="263" y="683"/>
                          </a:lnTo>
                          <a:lnTo>
                            <a:pt x="269" y="683"/>
                          </a:lnTo>
                          <a:lnTo>
                            <a:pt x="275" y="683"/>
                          </a:lnTo>
                          <a:lnTo>
                            <a:pt x="280" y="682"/>
                          </a:lnTo>
                          <a:lnTo>
                            <a:pt x="288" y="682"/>
                          </a:lnTo>
                          <a:lnTo>
                            <a:pt x="294" y="682"/>
                          </a:lnTo>
                          <a:lnTo>
                            <a:pt x="300" y="680"/>
                          </a:lnTo>
                          <a:lnTo>
                            <a:pt x="306" y="680"/>
                          </a:lnTo>
                          <a:lnTo>
                            <a:pt x="312" y="679"/>
                          </a:lnTo>
                          <a:lnTo>
                            <a:pt x="318" y="679"/>
                          </a:lnTo>
                          <a:lnTo>
                            <a:pt x="325" y="677"/>
                          </a:lnTo>
                          <a:lnTo>
                            <a:pt x="331" y="676"/>
                          </a:lnTo>
                          <a:lnTo>
                            <a:pt x="337" y="674"/>
                          </a:lnTo>
                          <a:lnTo>
                            <a:pt x="343" y="673"/>
                          </a:lnTo>
                          <a:lnTo>
                            <a:pt x="349" y="671"/>
                          </a:lnTo>
                          <a:lnTo>
                            <a:pt x="355" y="670"/>
                          </a:lnTo>
                          <a:lnTo>
                            <a:pt x="353" y="67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ヒラギノ角ゴ Pro W3"/>
                        <a:cs typeface="+mn-cs"/>
                      </a:endParaRPr>
                    </a:p>
                  </p:txBody>
                </p:sp>
              </p:grpSp>
            </p:grpSp>
          </p:grpSp>
        </p:grpSp>
        <p:sp>
          <p:nvSpPr>
            <p:cNvPr id="1503465" name="Freeform 233"/>
            <p:cNvSpPr>
              <a:spLocks noChangeAspect="1"/>
            </p:cNvSpPr>
            <p:nvPr/>
          </p:nvSpPr>
          <p:spPr bwMode="auto">
            <a:xfrm>
              <a:off x="707" y="634"/>
              <a:ext cx="717" cy="1427"/>
            </a:xfrm>
            <a:custGeom>
              <a:avLst/>
              <a:gdLst>
                <a:gd name="T0" fmla="*/ 682 w 717"/>
                <a:gd name="T1" fmla="*/ 1427 h 1427"/>
                <a:gd name="T2" fmla="*/ 609 w 717"/>
                <a:gd name="T3" fmla="*/ 1421 h 1427"/>
                <a:gd name="T4" fmla="*/ 539 w 717"/>
                <a:gd name="T5" fmla="*/ 1405 h 1427"/>
                <a:gd name="T6" fmla="*/ 470 w 717"/>
                <a:gd name="T7" fmla="*/ 1386 h 1427"/>
                <a:gd name="T8" fmla="*/ 406 w 717"/>
                <a:gd name="T9" fmla="*/ 1358 h 1427"/>
                <a:gd name="T10" fmla="*/ 345 w 717"/>
                <a:gd name="T11" fmla="*/ 1324 h 1427"/>
                <a:gd name="T12" fmla="*/ 290 w 717"/>
                <a:gd name="T13" fmla="*/ 1285 h 1427"/>
                <a:gd name="T14" fmla="*/ 236 w 717"/>
                <a:gd name="T15" fmla="*/ 1243 h 1427"/>
                <a:gd name="T16" fmla="*/ 187 w 717"/>
                <a:gd name="T17" fmla="*/ 1193 h 1427"/>
                <a:gd name="T18" fmla="*/ 146 w 717"/>
                <a:gd name="T19" fmla="*/ 1140 h 1427"/>
                <a:gd name="T20" fmla="*/ 107 w 717"/>
                <a:gd name="T21" fmla="*/ 1084 h 1427"/>
                <a:gd name="T22" fmla="*/ 73 w 717"/>
                <a:gd name="T23" fmla="*/ 1024 h 1427"/>
                <a:gd name="T24" fmla="*/ 45 w 717"/>
                <a:gd name="T25" fmla="*/ 957 h 1427"/>
                <a:gd name="T26" fmla="*/ 22 w 717"/>
                <a:gd name="T27" fmla="*/ 891 h 1427"/>
                <a:gd name="T28" fmla="*/ 9 w 717"/>
                <a:gd name="T29" fmla="*/ 822 h 1427"/>
                <a:gd name="T30" fmla="*/ 4 w 717"/>
                <a:gd name="T31" fmla="*/ 749 h 1427"/>
                <a:gd name="T32" fmla="*/ 4 w 717"/>
                <a:gd name="T33" fmla="*/ 676 h 1427"/>
                <a:gd name="T34" fmla="*/ 9 w 717"/>
                <a:gd name="T35" fmla="*/ 605 h 1427"/>
                <a:gd name="T36" fmla="*/ 22 w 717"/>
                <a:gd name="T37" fmla="*/ 536 h 1427"/>
                <a:gd name="T38" fmla="*/ 45 w 717"/>
                <a:gd name="T39" fmla="*/ 468 h 1427"/>
                <a:gd name="T40" fmla="*/ 73 w 717"/>
                <a:gd name="T41" fmla="*/ 405 h 1427"/>
                <a:gd name="T42" fmla="*/ 107 w 717"/>
                <a:gd name="T43" fmla="*/ 345 h 1427"/>
                <a:gd name="T44" fmla="*/ 146 w 717"/>
                <a:gd name="T45" fmla="*/ 285 h 1427"/>
                <a:gd name="T46" fmla="*/ 187 w 717"/>
                <a:gd name="T47" fmla="*/ 232 h 1427"/>
                <a:gd name="T48" fmla="*/ 236 w 717"/>
                <a:gd name="T49" fmla="*/ 185 h 1427"/>
                <a:gd name="T50" fmla="*/ 290 w 717"/>
                <a:gd name="T51" fmla="*/ 140 h 1427"/>
                <a:gd name="T52" fmla="*/ 345 w 717"/>
                <a:gd name="T53" fmla="*/ 101 h 1427"/>
                <a:gd name="T54" fmla="*/ 406 w 717"/>
                <a:gd name="T55" fmla="*/ 69 h 1427"/>
                <a:gd name="T56" fmla="*/ 470 w 717"/>
                <a:gd name="T57" fmla="*/ 41 h 1427"/>
                <a:gd name="T58" fmla="*/ 539 w 717"/>
                <a:gd name="T59" fmla="*/ 21 h 1427"/>
                <a:gd name="T60" fmla="*/ 609 w 717"/>
                <a:gd name="T61" fmla="*/ 7 h 1427"/>
                <a:gd name="T62" fmla="*/ 682 w 717"/>
                <a:gd name="T63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7" h="1427">
                  <a:moveTo>
                    <a:pt x="717" y="1427"/>
                  </a:moveTo>
                  <a:lnTo>
                    <a:pt x="682" y="1427"/>
                  </a:lnTo>
                  <a:lnTo>
                    <a:pt x="644" y="1423"/>
                  </a:lnTo>
                  <a:lnTo>
                    <a:pt x="609" y="1421"/>
                  </a:lnTo>
                  <a:lnTo>
                    <a:pt x="573" y="1412"/>
                  </a:lnTo>
                  <a:lnTo>
                    <a:pt x="539" y="1405"/>
                  </a:lnTo>
                  <a:lnTo>
                    <a:pt x="504" y="1397"/>
                  </a:lnTo>
                  <a:lnTo>
                    <a:pt x="470" y="1386"/>
                  </a:lnTo>
                  <a:lnTo>
                    <a:pt x="440" y="1371"/>
                  </a:lnTo>
                  <a:lnTo>
                    <a:pt x="406" y="1358"/>
                  </a:lnTo>
                  <a:lnTo>
                    <a:pt x="376" y="1341"/>
                  </a:lnTo>
                  <a:lnTo>
                    <a:pt x="345" y="1324"/>
                  </a:lnTo>
                  <a:lnTo>
                    <a:pt x="317" y="1307"/>
                  </a:lnTo>
                  <a:lnTo>
                    <a:pt x="290" y="1285"/>
                  </a:lnTo>
                  <a:lnTo>
                    <a:pt x="262" y="1266"/>
                  </a:lnTo>
                  <a:lnTo>
                    <a:pt x="236" y="1243"/>
                  </a:lnTo>
                  <a:lnTo>
                    <a:pt x="212" y="1219"/>
                  </a:lnTo>
                  <a:lnTo>
                    <a:pt x="187" y="1193"/>
                  </a:lnTo>
                  <a:lnTo>
                    <a:pt x="165" y="1169"/>
                  </a:lnTo>
                  <a:lnTo>
                    <a:pt x="146" y="1140"/>
                  </a:lnTo>
                  <a:lnTo>
                    <a:pt x="124" y="1112"/>
                  </a:lnTo>
                  <a:lnTo>
                    <a:pt x="107" y="1084"/>
                  </a:lnTo>
                  <a:lnTo>
                    <a:pt x="86" y="1054"/>
                  </a:lnTo>
                  <a:lnTo>
                    <a:pt x="73" y="1024"/>
                  </a:lnTo>
                  <a:lnTo>
                    <a:pt x="60" y="991"/>
                  </a:lnTo>
                  <a:lnTo>
                    <a:pt x="45" y="957"/>
                  </a:lnTo>
                  <a:lnTo>
                    <a:pt x="34" y="927"/>
                  </a:lnTo>
                  <a:lnTo>
                    <a:pt x="22" y="891"/>
                  </a:lnTo>
                  <a:lnTo>
                    <a:pt x="17" y="858"/>
                  </a:lnTo>
                  <a:lnTo>
                    <a:pt x="9" y="822"/>
                  </a:lnTo>
                  <a:lnTo>
                    <a:pt x="6" y="788"/>
                  </a:lnTo>
                  <a:lnTo>
                    <a:pt x="4" y="749"/>
                  </a:lnTo>
                  <a:lnTo>
                    <a:pt x="0" y="713"/>
                  </a:lnTo>
                  <a:lnTo>
                    <a:pt x="4" y="676"/>
                  </a:lnTo>
                  <a:lnTo>
                    <a:pt x="6" y="640"/>
                  </a:lnTo>
                  <a:lnTo>
                    <a:pt x="9" y="605"/>
                  </a:lnTo>
                  <a:lnTo>
                    <a:pt x="17" y="569"/>
                  </a:lnTo>
                  <a:lnTo>
                    <a:pt x="22" y="536"/>
                  </a:lnTo>
                  <a:lnTo>
                    <a:pt x="34" y="502"/>
                  </a:lnTo>
                  <a:lnTo>
                    <a:pt x="45" y="468"/>
                  </a:lnTo>
                  <a:lnTo>
                    <a:pt x="60" y="434"/>
                  </a:lnTo>
                  <a:lnTo>
                    <a:pt x="73" y="405"/>
                  </a:lnTo>
                  <a:lnTo>
                    <a:pt x="86" y="375"/>
                  </a:lnTo>
                  <a:lnTo>
                    <a:pt x="107" y="345"/>
                  </a:lnTo>
                  <a:lnTo>
                    <a:pt x="124" y="313"/>
                  </a:lnTo>
                  <a:lnTo>
                    <a:pt x="146" y="285"/>
                  </a:lnTo>
                  <a:lnTo>
                    <a:pt x="165" y="260"/>
                  </a:lnTo>
                  <a:lnTo>
                    <a:pt x="187" y="232"/>
                  </a:lnTo>
                  <a:lnTo>
                    <a:pt x="212" y="208"/>
                  </a:lnTo>
                  <a:lnTo>
                    <a:pt x="236" y="185"/>
                  </a:lnTo>
                  <a:lnTo>
                    <a:pt x="262" y="163"/>
                  </a:lnTo>
                  <a:lnTo>
                    <a:pt x="290" y="140"/>
                  </a:lnTo>
                  <a:lnTo>
                    <a:pt x="317" y="122"/>
                  </a:lnTo>
                  <a:lnTo>
                    <a:pt x="345" y="101"/>
                  </a:lnTo>
                  <a:lnTo>
                    <a:pt x="376" y="86"/>
                  </a:lnTo>
                  <a:lnTo>
                    <a:pt x="406" y="69"/>
                  </a:lnTo>
                  <a:lnTo>
                    <a:pt x="440" y="54"/>
                  </a:lnTo>
                  <a:lnTo>
                    <a:pt x="470" y="41"/>
                  </a:lnTo>
                  <a:lnTo>
                    <a:pt x="504" y="30"/>
                  </a:lnTo>
                  <a:lnTo>
                    <a:pt x="539" y="21"/>
                  </a:lnTo>
                  <a:lnTo>
                    <a:pt x="573" y="13"/>
                  </a:lnTo>
                  <a:lnTo>
                    <a:pt x="609" y="7"/>
                  </a:lnTo>
                  <a:lnTo>
                    <a:pt x="644" y="2"/>
                  </a:lnTo>
                  <a:lnTo>
                    <a:pt x="682" y="0"/>
                  </a:lnTo>
                  <a:lnTo>
                    <a:pt x="717" y="0"/>
                  </a:lnTo>
                </a:path>
              </a:pathLst>
            </a:custGeom>
            <a:gradFill flip="none" rotWithShape="1">
              <a:gsLst>
                <a:gs pos="18000">
                  <a:srgbClr val="0000D6">
                    <a:alpha val="47000"/>
                  </a:srgbClr>
                </a:gs>
                <a:gs pos="0">
                  <a:srgbClr val="0000D6">
                    <a:alpha val="0"/>
                  </a:srgbClr>
                </a:gs>
                <a:gs pos="100000">
                  <a:srgbClr val="0000D6"/>
                </a:gs>
              </a:gsLst>
              <a:lin ang="108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2" name="Rectangle 1"/>
          <p:cNvSpPr/>
          <p:nvPr/>
        </p:nvSpPr>
        <p:spPr bwMode="auto">
          <a:xfrm>
            <a:off x="-341574" y="1045792"/>
            <a:ext cx="7615969" cy="2277428"/>
          </a:xfrm>
          <a:prstGeom prst="rect">
            <a:avLst/>
          </a:prstGeom>
          <a:solidFill>
            <a:srgbClr val="FFFF00">
              <a:alpha val="27059"/>
            </a:srgbClr>
          </a:solidFill>
          <a:ln w="38100" cap="flat" cmpd="sng" algn="ctr">
            <a:noFill/>
            <a:prstDash val="solid"/>
            <a:round/>
            <a:headEnd type="stealth" w="lg" len="lg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83971" name="Text Box 234"/>
          <p:cNvSpPr txBox="1">
            <a:spLocks noChangeArrowheads="1"/>
          </p:cNvSpPr>
          <p:nvPr/>
        </p:nvSpPr>
        <p:spPr bwMode="auto">
          <a:xfrm>
            <a:off x="220663" y="187325"/>
            <a:ext cx="89233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Is the Greenhouse Effect real?</a:t>
            </a:r>
          </a:p>
        </p:txBody>
      </p:sp>
      <p:sp>
        <p:nvSpPr>
          <p:cNvPr id="84000" name="Line 263"/>
          <p:cNvSpPr>
            <a:spLocks noChangeShapeType="1"/>
          </p:cNvSpPr>
          <p:nvPr/>
        </p:nvSpPr>
        <p:spPr bwMode="auto">
          <a:xfrm flipH="1" flipV="1">
            <a:off x="725488" y="2674938"/>
            <a:ext cx="14287" cy="2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03512" name="AutoShape 280"/>
          <p:cNvSpPr>
            <a:spLocks noChangeArrowheads="1"/>
          </p:cNvSpPr>
          <p:nvPr/>
        </p:nvSpPr>
        <p:spPr bwMode="auto">
          <a:xfrm>
            <a:off x="4854071" y="1889145"/>
            <a:ext cx="571500" cy="469900"/>
          </a:xfrm>
          <a:prstGeom prst="rightArrow">
            <a:avLst>
              <a:gd name="adj1" fmla="val 50000"/>
              <a:gd name="adj2" fmla="val 38514"/>
            </a:avLst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84025" name="Line 288"/>
          <p:cNvSpPr>
            <a:spLocks noChangeShapeType="1"/>
          </p:cNvSpPr>
          <p:nvPr/>
        </p:nvSpPr>
        <p:spPr bwMode="auto">
          <a:xfrm flipH="1" flipV="1">
            <a:off x="741363" y="2676525"/>
            <a:ext cx="14287" cy="2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290" name="Group 289"/>
          <p:cNvGrpSpPr/>
          <p:nvPr/>
        </p:nvGrpSpPr>
        <p:grpSpPr>
          <a:xfrm>
            <a:off x="7193396" y="-282477"/>
            <a:ext cx="1987837" cy="1677194"/>
            <a:chOff x="3632200" y="263525"/>
            <a:chExt cx="4489881" cy="1677194"/>
          </a:xfrm>
        </p:grpSpPr>
        <p:sp>
          <p:nvSpPr>
            <p:cNvPr id="291" name="TextBox 18"/>
            <p:cNvSpPr txBox="1">
              <a:spLocks noChangeArrowheads="1"/>
            </p:cNvSpPr>
            <p:nvPr/>
          </p:nvSpPr>
          <p:spPr bwMode="auto">
            <a:xfrm>
              <a:off x="3632200" y="263525"/>
              <a:ext cx="1155700" cy="1476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9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 pitchFamily="84" charset="-128"/>
                  <a:cs typeface="+mn-cs"/>
                  <a:sym typeface="Wingdings" panose="05000000000000000000" pitchFamily="2" charset="2"/>
                </a:rPr>
                <a:t></a:t>
              </a:r>
            </a:p>
          </p:txBody>
        </p:sp>
        <p:sp>
          <p:nvSpPr>
            <p:cNvPr id="292" name="Rectangle 16"/>
            <p:cNvSpPr>
              <a:spLocks noChangeArrowheads="1"/>
            </p:cNvSpPr>
            <p:nvPr/>
          </p:nvSpPr>
          <p:spPr bwMode="auto">
            <a:xfrm>
              <a:off x="5159682" y="823119"/>
              <a:ext cx="2962399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32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Lucida Sans" panose="020B0602030504020204" pitchFamily="34" charset="0"/>
                  <a:ea typeface="ヒラギノ角ゴ Pro W3" pitchFamily="8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 pitchFamily="84" charset="-128"/>
                  <a:cs typeface="+mn-cs"/>
                </a:rPr>
                <a:t>Yes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506499" y="459152"/>
            <a:ext cx="3467353" cy="3410582"/>
            <a:chOff x="5506499" y="459152"/>
            <a:chExt cx="3467353" cy="3410582"/>
          </a:xfrm>
          <a:solidFill>
            <a:srgbClr val="CC0099"/>
          </a:solidFill>
        </p:grpSpPr>
        <p:sp>
          <p:nvSpPr>
            <p:cNvPr id="1503516" name="AutoShape 284"/>
            <p:cNvSpPr>
              <a:spLocks noChangeArrowheads="1"/>
            </p:cNvSpPr>
            <p:nvPr/>
          </p:nvSpPr>
          <p:spPr bwMode="auto">
            <a:xfrm rot="8027253">
              <a:off x="5850660" y="2972314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95" name="AutoShape 284"/>
            <p:cNvSpPr>
              <a:spLocks noChangeArrowheads="1"/>
            </p:cNvSpPr>
            <p:nvPr/>
          </p:nvSpPr>
          <p:spPr bwMode="auto">
            <a:xfrm rot="13572747" flipH="1">
              <a:off x="8083870" y="2973988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96" name="AutoShape 284"/>
            <p:cNvSpPr>
              <a:spLocks noChangeArrowheads="1"/>
            </p:cNvSpPr>
            <p:nvPr/>
          </p:nvSpPr>
          <p:spPr bwMode="auto">
            <a:xfrm rot="8027253" flipH="1" flipV="1">
              <a:off x="8061102" y="882145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97" name="AutoShape 284"/>
            <p:cNvSpPr>
              <a:spLocks noChangeArrowheads="1"/>
            </p:cNvSpPr>
            <p:nvPr/>
          </p:nvSpPr>
          <p:spPr bwMode="auto">
            <a:xfrm rot="2772747" flipH="1">
              <a:off x="5987187" y="803152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98" name="AutoShape 284"/>
            <p:cNvSpPr>
              <a:spLocks noChangeArrowheads="1"/>
            </p:cNvSpPr>
            <p:nvPr/>
          </p:nvSpPr>
          <p:spPr bwMode="auto">
            <a:xfrm rot="5400000" flipH="1" flipV="1">
              <a:off x="7009640" y="452009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299" name="AutoShape 284"/>
            <p:cNvSpPr>
              <a:spLocks noChangeArrowheads="1"/>
            </p:cNvSpPr>
            <p:nvPr/>
          </p:nvSpPr>
          <p:spPr bwMode="auto">
            <a:xfrm rot="10800000" flipH="1" flipV="1">
              <a:off x="8518239" y="1822907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300" name="AutoShape 284"/>
            <p:cNvSpPr>
              <a:spLocks noChangeArrowheads="1"/>
            </p:cNvSpPr>
            <p:nvPr/>
          </p:nvSpPr>
          <p:spPr bwMode="auto">
            <a:xfrm rot="16200000" flipH="1" flipV="1">
              <a:off x="6979776" y="3406978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301" name="AutoShape 284"/>
            <p:cNvSpPr>
              <a:spLocks noChangeArrowheads="1"/>
            </p:cNvSpPr>
            <p:nvPr/>
          </p:nvSpPr>
          <p:spPr bwMode="auto">
            <a:xfrm flipH="1" flipV="1">
              <a:off x="5506499" y="1883578"/>
              <a:ext cx="455613" cy="469900"/>
            </a:xfrm>
            <a:prstGeom prst="rightArrow">
              <a:avLst>
                <a:gd name="adj1" fmla="val 50000"/>
                <a:gd name="adj2" fmla="val 31667"/>
              </a:avLst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253" name="Text Box 235"/>
          <p:cNvSpPr txBox="1">
            <a:spLocks noChangeArrowheads="1"/>
          </p:cNvSpPr>
          <p:nvPr/>
        </p:nvSpPr>
        <p:spPr bwMode="auto">
          <a:xfrm>
            <a:off x="0" y="3509044"/>
            <a:ext cx="8984064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Earth heats up to give radiative equilibrium</a:t>
            </a: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  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P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IN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= </a:t>
            </a:r>
            <a:r>
              <a:rPr lang="en-GB" altLang="en-US" sz="2000" dirty="0">
                <a:solidFill>
                  <a:srgbClr val="FFFFFF"/>
                </a:solidFill>
                <a:latin typeface="Times New Roman" panose="02020603050405020304" pitchFamily="18" charset="0"/>
                <a:ea typeface="ヒラギノ角ゴ Pro W3"/>
                <a:cs typeface="Times New Roman" panose="02020603050405020304" pitchFamily="18" charset="0"/>
              </a:rPr>
              <a:t>I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TS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(1-A)/4 =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P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OUT</a:t>
            </a:r>
            <a:endParaRPr lang="en-GB" altLang="en-US" sz="2200" dirty="0">
              <a:solidFill>
                <a:srgbClr val="FFFFFF"/>
              </a:solidFill>
              <a:latin typeface="Arial"/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</p:txBody>
      </p:sp>
      <p:sp>
        <p:nvSpPr>
          <p:cNvPr id="254" name="Text Box 235"/>
          <p:cNvSpPr txBox="1">
            <a:spLocks noChangeArrowheads="1"/>
          </p:cNvSpPr>
          <p:nvPr/>
        </p:nvSpPr>
        <p:spPr bwMode="auto">
          <a:xfrm>
            <a:off x="0" y="4256930"/>
            <a:ext cx="8984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If no greenhouse effect, by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Stefan-Boltzmann law,  P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OUT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=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T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4</a:t>
            </a:r>
          </a:p>
        </p:txBody>
      </p:sp>
      <p:sp>
        <p:nvSpPr>
          <p:cNvPr id="255" name="Text Box 235"/>
          <p:cNvSpPr txBox="1">
            <a:spLocks noChangeArrowheads="1"/>
          </p:cNvSpPr>
          <p:nvPr/>
        </p:nvSpPr>
        <p:spPr bwMode="auto">
          <a:xfrm>
            <a:off x="8584" y="4651608"/>
            <a:ext cx="8984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</a:t>
            </a:r>
            <a:r>
              <a:rPr lang="en-GB" altLang="en-US" sz="2200" dirty="0">
                <a:solidFill>
                  <a:schemeClr val="bg1"/>
                </a:solidFill>
                <a:ea typeface="ヒラギノ角ゴ Pro W3"/>
                <a:cs typeface="Arial" panose="020B0604020202020204" pitchFamily="34" charset="0"/>
              </a:rPr>
              <a:t>so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chemeClr val="bg1"/>
                </a:solidFill>
                <a:ea typeface="ヒラギノ角ゴ Pro W3"/>
                <a:cs typeface="Arial" panose="020B0604020202020204" pitchFamily="34" charset="0"/>
              </a:rPr>
              <a:t>mean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surface temperature would be  </a:t>
            </a:r>
            <a:r>
              <a:rPr lang="en-GB" altLang="en-US" sz="22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lang="en-GB" altLang="en-US" sz="2200" baseline="-250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= {</a:t>
            </a:r>
            <a:r>
              <a:rPr lang="en-GB" altLang="en-US" sz="2000" dirty="0">
                <a:solidFill>
                  <a:srgbClr val="FFFFFF"/>
                </a:solidFill>
                <a:latin typeface="Times New Roman" panose="02020603050405020304" pitchFamily="18" charset="0"/>
                <a:ea typeface="ヒラギノ角ゴ Pro W3"/>
                <a:cs typeface="Times New Roman" panose="02020603050405020304" pitchFamily="18" charset="0"/>
              </a:rPr>
              <a:t>I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TS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(1-A)/(4 }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1/4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              </a:t>
            </a: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256" name="Text Box 235"/>
          <p:cNvSpPr txBox="1">
            <a:spLocks noChangeArrowheads="1"/>
          </p:cNvSpPr>
          <p:nvPr/>
        </p:nvSpPr>
        <p:spPr bwMode="auto">
          <a:xfrm>
            <a:off x="-10212" y="5042300"/>
            <a:ext cx="8984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gives </a:t>
            </a:r>
            <a:r>
              <a:rPr lang="en-GB" altLang="en-US" sz="22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lang="en-GB" altLang="en-US" sz="2200" baseline="-250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= 21C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(</a:t>
            </a:r>
            <a:r>
              <a:rPr lang="en-GB" altLang="en-US" sz="2300" i="1" dirty="0">
                <a:solidFill>
                  <a:srgbClr val="FFFFFF"/>
                </a:solidFill>
                <a:latin typeface="Times New Roman" panose="02020603050405020304" pitchFamily="18" charset="0"/>
                <a:ea typeface="ヒラギノ角ゴ Pro W3"/>
                <a:cs typeface="Times New Roman" panose="02020603050405020304" pitchFamily="18" charset="0"/>
                <a:sym typeface="Symbol" panose="05050102010706020507" pitchFamily="18" charset="2"/>
              </a:rPr>
              <a:t>Fourier, 1822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)                    </a:t>
            </a: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257" name="Text Box 235"/>
          <p:cNvSpPr txBox="1">
            <a:spLocks noChangeArrowheads="1"/>
          </p:cNvSpPr>
          <p:nvPr/>
        </p:nvSpPr>
        <p:spPr bwMode="auto">
          <a:xfrm>
            <a:off x="-10212" y="5480463"/>
            <a:ext cx="898406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 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coldest permanently inhabited place</a:t>
            </a:r>
          </a:p>
          <a:p>
            <a:pPr lvl="0"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on Earth is </a:t>
            </a:r>
            <a:r>
              <a:rPr lang="en-US" sz="2200" dirty="0">
                <a:solidFill>
                  <a:schemeClr val="bg1"/>
                </a:solidFill>
              </a:rPr>
              <a:t>Oymyakon (</a:t>
            </a:r>
            <a:r>
              <a:rPr lang="en-US" sz="2200" dirty="0" err="1">
                <a:solidFill>
                  <a:schemeClr val="bg1"/>
                </a:solidFill>
              </a:rPr>
              <a:t>Оймяко́н</a:t>
            </a:r>
            <a:r>
              <a:rPr lang="en-US" sz="2200" dirty="0">
                <a:solidFill>
                  <a:schemeClr val="bg1"/>
                </a:solidFill>
              </a:rPr>
              <a:t>) in </a:t>
            </a:r>
          </a:p>
          <a:p>
            <a:pPr lvl="0"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sz="2200" dirty="0">
                <a:solidFill>
                  <a:schemeClr val="bg1"/>
                </a:solidFill>
              </a:rPr>
              <a:t>    east Siberia, where the annual mean </a:t>
            </a:r>
          </a:p>
          <a:p>
            <a:pPr lvl="0"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sz="2200" dirty="0">
                <a:solidFill>
                  <a:schemeClr val="bg1"/>
                </a:solidFill>
              </a:rPr>
              <a:t>    temperature is </a:t>
            </a:r>
            <a:r>
              <a:rPr lang="en-GB" altLang="en-US" sz="22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lang="en-GB" altLang="en-US" sz="2200" baseline="-25000" dirty="0" err="1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= 16C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endParaRPr lang="en-GB" altLang="en-US" sz="2200" baseline="30000" dirty="0">
              <a:solidFill>
                <a:schemeClr val="bg1"/>
              </a:solidFill>
              <a:ea typeface="ヒラギノ角ゴ Pro W3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                   </a:t>
            </a: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</p:txBody>
      </p:sp>
      <p:pic>
        <p:nvPicPr>
          <p:cNvPr id="258" name="Picture 257" descr="Oymyakon, Russia"/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0155" y="5271393"/>
            <a:ext cx="1283335" cy="137541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" name="Picture 258" descr="https://pbs.twimg.com/media/B6vx17NCEAAR8yS.jpg:large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4007" y="5265289"/>
            <a:ext cx="2165985" cy="1375410"/>
          </a:xfrm>
          <a:prstGeom prst="rect">
            <a:avLst/>
          </a:prstGeom>
          <a:noFill/>
          <a:ln>
            <a:noFill/>
          </a:ln>
        </p:spPr>
      </p:pic>
      <p:sp>
        <p:nvSpPr>
          <p:cNvPr id="260" name="Rectangle 259"/>
          <p:cNvSpPr/>
          <p:nvPr/>
        </p:nvSpPr>
        <p:spPr bwMode="auto">
          <a:xfrm>
            <a:off x="1091235" y="4994883"/>
            <a:ext cx="1476474" cy="485580"/>
          </a:xfrm>
          <a:prstGeom prst="rect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52" name="Text Box 235"/>
          <p:cNvSpPr txBox="1">
            <a:spLocks noChangeArrowheads="1"/>
          </p:cNvSpPr>
          <p:nvPr/>
        </p:nvSpPr>
        <p:spPr bwMode="auto">
          <a:xfrm>
            <a:off x="220662" y="1176283"/>
            <a:ext cx="8790457" cy="183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4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►</a:t>
            </a:r>
            <a:r>
              <a:rPr lang="en-GB" altLang="en-US" sz="2200" dirty="0">
                <a:solidFill>
                  <a:srgbClr val="CC0066"/>
                </a:solidFill>
                <a:ea typeface="ヒラギノ角ゴ Pro W3"/>
                <a:cs typeface="Arial" panose="020B0604020202020204" pitchFamily="34" charset="0"/>
              </a:rPr>
              <a:t>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area Earth presents to Sun is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E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power input per unit surface area of Earth </a:t>
            </a: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              P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IN 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= </a:t>
            </a:r>
            <a:r>
              <a:rPr lang="en-GB" altLang="en-US" sz="2400" dirty="0">
                <a:solidFill>
                  <a:srgbClr val="FFFFFF"/>
                </a:solidFill>
                <a:latin typeface="Times New Roman" panose="02020603050405020304" pitchFamily="18" charset="0"/>
                <a:ea typeface="ヒラギノ角ゴ Pro W3"/>
                <a:cs typeface="Times New Roman" panose="02020603050405020304" pitchFamily="18" charset="0"/>
              </a:rPr>
              <a:t>I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</a:rPr>
              <a:t>TS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E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(1-A)/(4R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E</a:t>
            </a:r>
            <a:r>
              <a:rPr lang="en-GB" altLang="en-US" sz="2200" baseline="30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2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R</a:t>
            </a:r>
            <a:r>
              <a:rPr lang="en-GB" altLang="en-US" sz="2200" baseline="-250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Wingdings" panose="05000000000000000000" pitchFamily="2" charset="2"/>
              </a:rPr>
              <a:t>E</a:t>
            </a:r>
            <a:r>
              <a:rPr lang="en-GB" altLang="en-US" sz="2200" dirty="0">
                <a:solidFill>
                  <a:srgbClr val="FFFFFF"/>
                </a:solidFill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= a mean Earth radius</a:t>
            </a: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</a:p>
          <a:p>
            <a:pPr fontAlgn="base">
              <a:lnSpc>
                <a:spcPts val="2400"/>
              </a:lnSpc>
              <a:spcBef>
                <a:spcPct val="0"/>
              </a:spcBef>
              <a:spcAft>
                <a:spcPts val="400"/>
              </a:spcAft>
              <a:buNone/>
              <a:defRPr/>
            </a:pPr>
            <a:r>
              <a:rPr lang="en-GB" altLang="en-US" sz="2200" dirty="0">
                <a:solidFill>
                  <a:srgbClr val="FFFFFF"/>
                </a:solidFill>
                <a:latin typeface="Arial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   A =  Earth’s albedo  1/3             </a:t>
            </a:r>
            <a:endParaRPr lang="en-GB" altLang="en-US" sz="2700" dirty="0">
              <a:solidFill>
                <a:srgbClr val="FFFFFF"/>
              </a:solidFill>
              <a:ea typeface="ヒラギノ角ゴ Pro W3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3382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03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03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6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3512" grpId="0" animBg="1"/>
      <p:bldP spid="253" grpId="0"/>
      <p:bldP spid="254" grpId="0"/>
      <p:bldP spid="255" grpId="0"/>
      <p:bldP spid="256" grpId="0"/>
      <p:bldP spid="257" grpId="0"/>
      <p:bldP spid="260" grpId="0" animBg="1"/>
      <p:bldP spid="25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/>
          <p:cNvSpPr>
            <a:spLocks noChangeArrowheads="1"/>
          </p:cNvSpPr>
          <p:nvPr/>
        </p:nvSpPr>
        <p:spPr bwMode="auto">
          <a:xfrm>
            <a:off x="0" y="1428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grpSp>
        <p:nvGrpSpPr>
          <p:cNvPr id="8499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85007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85008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</p:grpSp>
      <p:sp>
        <p:nvSpPr>
          <p:cNvPr id="84996" name="Rectangle 6"/>
          <p:cNvSpPr>
            <a:spLocks noChangeArrowheads="1"/>
          </p:cNvSpPr>
          <p:nvPr/>
        </p:nvSpPr>
        <p:spPr bwMode="auto">
          <a:xfrm>
            <a:off x="3670300" y="124675"/>
            <a:ext cx="5794375" cy="2246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lang="en-GB" altLang="en-US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Does</a:t>
            </a:r>
            <a:r>
              <a:rPr lang="en-GB" altLang="en-US" noProof="0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CO</a:t>
            </a:r>
            <a:r>
              <a:rPr lang="en-GB" altLang="en-US" baseline="-25000" noProof="0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kumimoji="0" lang="en-GB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contribute to the Greenhouse effect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GB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Spectrum of outgoing longwave (infra red)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85001" name="Text Box 11"/>
          <p:cNvSpPr txBox="1">
            <a:spLocks noChangeArrowheads="1"/>
          </p:cNvSpPr>
          <p:nvPr/>
        </p:nvSpPr>
        <p:spPr bwMode="auto">
          <a:xfrm>
            <a:off x="498000" y="4580890"/>
            <a:ext cx="3188176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rPr>
              <a:t>OLR (IR) observations of Earth  from Mars Global  Surveyor (in black)       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Arial" panose="020B0604020202020204" pitchFamily="34" charset="0"/>
                <a:sym typeface="Symbol" panose="05050102010706020507" pitchFamily="18" charset="2"/>
              </a:rPr>
              <a:t></a:t>
            </a:r>
            <a:endParaRPr kumimoji="0" lang="en-GB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CC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sp>
        <p:nvSpPr>
          <p:cNvPr id="85002" name="Text Box 12"/>
          <p:cNvSpPr txBox="1">
            <a:spLocks noChangeArrowheads="1"/>
          </p:cNvSpPr>
          <p:nvPr/>
        </p:nvSpPr>
        <p:spPr bwMode="auto">
          <a:xfrm>
            <a:off x="474980" y="5587365"/>
            <a:ext cx="3219450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lang="en-GB" altLang="en-US" sz="2000" dirty="0">
                <a:solidFill>
                  <a:srgbClr val="000000"/>
                </a:solidFill>
                <a:latin typeface="Arial" panose="020B0604020202020204" pitchFamily="34" charset="0"/>
              </a:rPr>
              <a:t>The m</a:t>
            </a:r>
            <a:r>
              <a:rPr kumimoji="0" lang="en-GB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rPr>
              <a:t>odel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rPr>
              <a:t> is the appropriate mix of Earth “scene” types (in red)   </a:t>
            </a:r>
            <a:r>
              <a:rPr lang="en-GB" altLang="en-US" sz="2000" dirty="0">
                <a:solidFill>
                  <a:srgbClr val="CC00CC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</a:t>
            </a:r>
            <a:endParaRPr lang="en-GB" altLang="en-US" sz="2000" dirty="0">
              <a:solidFill>
                <a:srgbClr val="CC00CC"/>
              </a:solidFill>
              <a:latin typeface="Arial" panose="020B0604020202020204" pitchFamily="34" charset="0"/>
            </a:endParaRPr>
          </a:p>
        </p:txBody>
      </p:sp>
      <p:pic>
        <p:nvPicPr>
          <p:cNvPr id="1307661" name="mdis_depart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rcRect/>
          <a:stretch>
            <a:fillRect/>
          </a:stretch>
        </p:blipFill>
        <p:spPr bwMode="auto">
          <a:xfrm>
            <a:off x="330200" y="254000"/>
            <a:ext cx="3289300" cy="328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 Box 11"/>
          <p:cNvSpPr txBox="1">
            <a:spLocks noChangeArrowheads="1"/>
          </p:cNvSpPr>
          <p:nvPr/>
        </p:nvSpPr>
        <p:spPr bwMode="auto">
          <a:xfrm>
            <a:off x="506732" y="3574415"/>
            <a:ext cx="3193256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000" dirty="0">
                <a:solidFill>
                  <a:srgbClr val="CC00CC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</a:t>
            </a:r>
            <a:r>
              <a:rPr lang="en-GB" altLang="en-US" sz="2000" dirty="0">
                <a:solidFill>
                  <a:srgbClr val="000000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  </a:t>
            </a:r>
            <a:r>
              <a:rPr lang="en-GB" altLang="en-US" sz="2000" dirty="0">
                <a:solidFill>
                  <a:srgbClr val="000000"/>
                </a:solidFill>
                <a:latin typeface="Arial" panose="020B0604020202020204" pitchFamily="34" charset="0"/>
              </a:rPr>
              <a:t>24 hours leaving Earth: looking back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</a:rPr>
              <a:t> from Mars Global  Surveyor</a:t>
            </a:r>
          </a:p>
        </p:txBody>
      </p:sp>
      <p:sp>
        <p:nvSpPr>
          <p:cNvPr id="18" name="Text Box 12"/>
          <p:cNvSpPr txBox="1">
            <a:spLocks noChangeArrowheads="1"/>
          </p:cNvSpPr>
          <p:nvPr/>
        </p:nvSpPr>
        <p:spPr bwMode="auto">
          <a:xfrm>
            <a:off x="3761580" y="2072778"/>
            <a:ext cx="5168108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lang="en-GB" altLang="en-US" sz="1500" i="1" dirty="0">
                <a:solidFill>
                  <a:srgbClr val="000000"/>
                </a:solidFill>
                <a:latin typeface="+mn-lt"/>
              </a:rPr>
              <a:t>(Note that low cloud emits more than high cloud because it is warmer)   </a:t>
            </a:r>
            <a:endParaRPr lang="en-GB" altLang="en-US" sz="1500" i="1" dirty="0">
              <a:solidFill>
                <a:srgbClr val="CC00CC"/>
              </a:solidFill>
              <a:latin typeface="+mn-lt"/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3761580" y="2644120"/>
            <a:ext cx="5232400" cy="4125098"/>
            <a:chOff x="3761580" y="2644120"/>
            <a:chExt cx="5232400" cy="4125098"/>
          </a:xfrm>
        </p:grpSpPr>
        <p:grpSp>
          <p:nvGrpSpPr>
            <p:cNvPr id="7" name="Group 6"/>
            <p:cNvGrpSpPr/>
            <p:nvPr/>
          </p:nvGrpSpPr>
          <p:grpSpPr>
            <a:xfrm>
              <a:off x="3761580" y="2644120"/>
              <a:ext cx="5232400" cy="4125098"/>
              <a:chOff x="3697288" y="2651760"/>
              <a:chExt cx="5232400" cy="4125098"/>
            </a:xfrm>
          </p:grpSpPr>
          <p:sp>
            <p:nvSpPr>
              <p:cNvPr id="84997" name="Rectangle 7"/>
              <p:cNvSpPr>
                <a:spLocks noChangeArrowheads="1"/>
              </p:cNvSpPr>
              <p:nvPr/>
            </p:nvSpPr>
            <p:spPr bwMode="auto">
              <a:xfrm>
                <a:off x="3697288" y="2651760"/>
                <a:ext cx="5232400" cy="41250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0099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pic>
            <p:nvPicPr>
              <p:cNvPr id="84998" name="Picture 8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4346" r="24225"/>
              <a:stretch/>
            </p:blipFill>
            <p:spPr bwMode="auto">
              <a:xfrm>
                <a:off x="3942952" y="2699702"/>
                <a:ext cx="4805363" cy="40771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84999" name="Text Box 9"/>
              <p:cNvSpPr txBox="1">
                <a:spLocks noChangeArrowheads="1"/>
              </p:cNvSpPr>
              <p:nvPr/>
            </p:nvSpPr>
            <p:spPr bwMode="auto">
              <a:xfrm rot="-5400000">
                <a:off x="2463007" y="4232116"/>
                <a:ext cx="3395662" cy="39687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      </a:t>
                </a:r>
                <a:r>
                  <a:rPr kumimoji="0" lang="en-GB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</a:rPr>
                  <a:t>I</a:t>
                </a:r>
                <a:r>
                  <a:rPr kumimoji="0" lang="en-GB" altLang="en-US" sz="20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LW</a:t>
                </a:r>
                <a:r>
                  <a:rPr kumimoji="0" lang="en-GB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 (W m</a:t>
                </a:r>
                <a:r>
                  <a:rPr kumimoji="0" lang="en-GB" altLang="en-US" sz="2000" b="0" i="0" u="none" strike="noStrike" kern="1200" cap="none" spc="0" normalizeH="0" baseline="30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-2 </a:t>
                </a:r>
                <a:r>
                  <a:rPr kumimoji="0" lang="en-GB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sr</a:t>
                </a:r>
                <a:r>
                  <a:rPr kumimoji="0" lang="en-GB" altLang="en-US" sz="2000" b="0" i="0" u="none" strike="noStrike" kern="1200" cap="none" spc="0" normalizeH="0" baseline="30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-1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rPr>
                  <a:t>µm</a:t>
                </a:r>
                <a:r>
                  <a:rPr kumimoji="0" lang="en-US" altLang="en-US" sz="2000" b="0" i="0" u="none" strike="noStrike" kern="1200" cap="none" spc="0" normalizeH="0" baseline="30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rPr>
                  <a:t>-1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rPr>
                  <a:t>) </a:t>
                </a:r>
                <a:r>
                  <a:rPr kumimoji="0" lang="en-US" alt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Symbol" panose="05050102010706020507" pitchFamily="18" charset="2"/>
                  </a:rPr>
                  <a:t></a:t>
                </a:r>
              </a:p>
            </p:txBody>
          </p:sp>
          <p:sp>
            <p:nvSpPr>
              <p:cNvPr id="85000" name="Text Box 10"/>
              <p:cNvSpPr txBox="1">
                <a:spLocks noChangeArrowheads="1"/>
              </p:cNvSpPr>
              <p:nvPr/>
            </p:nvSpPr>
            <p:spPr bwMode="auto">
              <a:xfrm>
                <a:off x="5367338" y="6332857"/>
                <a:ext cx="3133725" cy="39687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GB" altLang="en-US" sz="2000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w</a:t>
                </a:r>
                <a:r>
                  <a:rPr kumimoji="0" lang="en-GB" altLang="en-US" sz="2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avelength</a:t>
                </a:r>
                <a:r>
                  <a:rPr kumimoji="0" lang="en-GB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, </a:t>
                </a:r>
                <a:r>
                  <a:rPr kumimoji="0" lang="en-GB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sym typeface="Symbol" panose="05050102010706020507" pitchFamily="18" charset="2"/>
                  </a:rPr>
                  <a:t></a:t>
                </a:r>
                <a:r>
                  <a:rPr kumimoji="0" lang="en-GB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 (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rPr>
                  <a:t>µm)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Symbol" panose="05050102010706020507" pitchFamily="18" charset="2"/>
                  </a:rPr>
                  <a:t></a:t>
                </a:r>
              </a:p>
            </p:txBody>
          </p:sp>
          <p:grpSp>
            <p:nvGrpSpPr>
              <p:cNvPr id="85004" name="Group 14"/>
              <p:cNvGrpSpPr>
                <a:grpSpLocks/>
              </p:cNvGrpSpPr>
              <p:nvPr/>
            </p:nvGrpSpPr>
            <p:grpSpPr bwMode="auto">
              <a:xfrm>
                <a:off x="4535488" y="3739198"/>
                <a:ext cx="4151312" cy="1555750"/>
                <a:chOff x="2857" y="2197"/>
                <a:chExt cx="2615" cy="980"/>
              </a:xfrm>
            </p:grpSpPr>
            <p:sp>
              <p:nvSpPr>
                <p:cNvPr id="85005" name="Freeform 15"/>
                <p:cNvSpPr>
                  <a:spLocks/>
                </p:cNvSpPr>
                <p:nvPr/>
              </p:nvSpPr>
              <p:spPr bwMode="auto">
                <a:xfrm>
                  <a:off x="2864" y="2197"/>
                  <a:ext cx="2608" cy="979"/>
                </a:xfrm>
                <a:custGeom>
                  <a:avLst/>
                  <a:gdLst>
                    <a:gd name="T0" fmla="*/ 2608 w 2608"/>
                    <a:gd name="T1" fmla="*/ 979 h 979"/>
                    <a:gd name="T2" fmla="*/ 672 w 2608"/>
                    <a:gd name="T3" fmla="*/ 19 h 979"/>
                    <a:gd name="T4" fmla="*/ 0 w 2608"/>
                    <a:gd name="T5" fmla="*/ 875 h 97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08" h="979">
                      <a:moveTo>
                        <a:pt x="2608" y="979"/>
                      </a:moveTo>
                      <a:cubicBezTo>
                        <a:pt x="2072" y="731"/>
                        <a:pt x="1040" y="43"/>
                        <a:pt x="672" y="19"/>
                      </a:cubicBezTo>
                      <a:cubicBezTo>
                        <a:pt x="237" y="0"/>
                        <a:pt x="140" y="697"/>
                        <a:pt x="0" y="875"/>
                      </a:cubicBezTo>
                    </a:path>
                  </a:pathLst>
                </a:custGeom>
                <a:noFill/>
                <a:ln w="38100" cmpd="sng">
                  <a:solidFill>
                    <a:srgbClr val="99FF33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85006" name="Freeform 16"/>
                <p:cNvSpPr>
                  <a:spLocks/>
                </p:cNvSpPr>
                <p:nvPr/>
              </p:nvSpPr>
              <p:spPr bwMode="auto">
                <a:xfrm>
                  <a:off x="2857" y="2198"/>
                  <a:ext cx="2608" cy="979"/>
                </a:xfrm>
                <a:custGeom>
                  <a:avLst/>
                  <a:gdLst>
                    <a:gd name="T0" fmla="*/ 2608 w 2608"/>
                    <a:gd name="T1" fmla="*/ 979 h 979"/>
                    <a:gd name="T2" fmla="*/ 672 w 2608"/>
                    <a:gd name="T3" fmla="*/ 19 h 979"/>
                    <a:gd name="T4" fmla="*/ 0 w 2608"/>
                    <a:gd name="T5" fmla="*/ 875 h 97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08" h="979">
                      <a:moveTo>
                        <a:pt x="2608" y="979"/>
                      </a:moveTo>
                      <a:cubicBezTo>
                        <a:pt x="2072" y="731"/>
                        <a:pt x="1040" y="43"/>
                        <a:pt x="672" y="19"/>
                      </a:cubicBezTo>
                      <a:cubicBezTo>
                        <a:pt x="237" y="0"/>
                        <a:pt x="140" y="697"/>
                        <a:pt x="0" y="875"/>
                      </a:cubicBezTo>
                    </a:path>
                  </a:pathLst>
                </a:custGeom>
                <a:noFill/>
                <a:ln w="38100" cap="flat" cmpd="sng">
                  <a:solidFill>
                    <a:schemeClr val="tx1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" name="TextBox 1"/>
              <p:cNvSpPr txBox="1"/>
              <p:nvPr/>
            </p:nvSpPr>
            <p:spPr>
              <a:xfrm>
                <a:off x="7385368" y="2896314"/>
                <a:ext cx="154432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latin typeface="Arial Narrow" panose="020B0606020202030204" pitchFamily="34" charset="0"/>
                  </a:rPr>
                  <a:t>blackbody</a:t>
                </a:r>
              </a:p>
            </p:txBody>
          </p:sp>
          <p:cxnSp>
            <p:nvCxnSpPr>
              <p:cNvPr id="4" name="Straight Connector 3"/>
              <p:cNvCxnSpPr/>
              <p:nvPr/>
            </p:nvCxnSpPr>
            <p:spPr bwMode="auto">
              <a:xfrm flipH="1">
                <a:off x="6699568" y="3067059"/>
                <a:ext cx="685800" cy="0"/>
              </a:xfrm>
              <a:prstGeom prst="line">
                <a:avLst/>
              </a:prstGeom>
              <a:solidFill>
                <a:schemeClr val="accent1"/>
              </a:solidFill>
              <a:ln w="38100" cap="flat" cmpd="sng" algn="ctr">
                <a:solidFill>
                  <a:srgbClr val="99FF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2" name="Straight Connector 21"/>
              <p:cNvCxnSpPr/>
              <p:nvPr/>
            </p:nvCxnSpPr>
            <p:spPr bwMode="auto">
              <a:xfrm flipH="1" flipV="1">
                <a:off x="6638768" y="3063954"/>
                <a:ext cx="739140" cy="1637"/>
              </a:xfrm>
              <a:prstGeom prst="line">
                <a:avLst/>
              </a:prstGeom>
              <a:solidFill>
                <a:schemeClr val="accent1"/>
              </a:solidFill>
              <a:ln w="3810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13" name="Group 12"/>
            <p:cNvGrpSpPr/>
            <p:nvPr/>
          </p:nvGrpSpPr>
          <p:grpSpPr>
            <a:xfrm>
              <a:off x="4877431" y="4641496"/>
              <a:ext cx="4023282" cy="1262834"/>
              <a:chOff x="4877431" y="4641496"/>
              <a:chExt cx="4023282" cy="1262834"/>
            </a:xfrm>
          </p:grpSpPr>
          <p:sp>
            <p:nvSpPr>
              <p:cNvPr id="27" name="TextBox 26"/>
              <p:cNvSpPr txBox="1"/>
              <p:nvPr/>
            </p:nvSpPr>
            <p:spPr>
              <a:xfrm>
                <a:off x="5041661" y="5596553"/>
                <a:ext cx="385905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latin typeface="Arial Narrow" panose="020B0606020202030204" pitchFamily="34" charset="0"/>
                  </a:rPr>
                  <a:t>low emission at </a:t>
                </a:r>
                <a:r>
                  <a:rPr lang="en-GB" altLang="en-US" sz="1400" dirty="0">
                    <a:solidFill>
                      <a:srgbClr val="000000"/>
                    </a:solidFill>
                    <a:latin typeface="Arial Narrow" panose="020B0606020202030204" pitchFamily="34" charset="0"/>
                    <a:sym typeface="Symbol" panose="05050102010706020507" pitchFamily="18" charset="2"/>
                  </a:rPr>
                  <a:t>’s absorbed by greenhouse gasses </a:t>
                </a:r>
                <a:r>
                  <a:rPr lang="en-GB" sz="1400" dirty="0">
                    <a:latin typeface="Arial Narrow" panose="020B0606020202030204" pitchFamily="34" charset="0"/>
                  </a:rPr>
                  <a:t> </a:t>
                </a:r>
              </a:p>
            </p:txBody>
          </p:sp>
          <p:cxnSp>
            <p:nvCxnSpPr>
              <p:cNvPr id="9" name="Straight Arrow Connector 8"/>
              <p:cNvCxnSpPr/>
              <p:nvPr/>
            </p:nvCxnSpPr>
            <p:spPr bwMode="auto">
              <a:xfrm flipV="1">
                <a:off x="5909152" y="5029200"/>
                <a:ext cx="1062035" cy="619375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Arrow Connector 29"/>
              <p:cNvCxnSpPr/>
              <p:nvPr/>
            </p:nvCxnSpPr>
            <p:spPr bwMode="auto">
              <a:xfrm flipH="1" flipV="1">
                <a:off x="5431630" y="4641496"/>
                <a:ext cx="477522" cy="1004683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" name="Straight Arrow Connector 32"/>
              <p:cNvCxnSpPr/>
              <p:nvPr/>
            </p:nvCxnSpPr>
            <p:spPr bwMode="auto">
              <a:xfrm flipH="1" flipV="1">
                <a:off x="4877431" y="4953177"/>
                <a:ext cx="1020609" cy="693002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34" name="TextBox 18"/>
          <p:cNvSpPr txBox="1">
            <a:spLocks noChangeArrowheads="1"/>
          </p:cNvSpPr>
          <p:nvPr/>
        </p:nvSpPr>
        <p:spPr bwMode="auto">
          <a:xfrm>
            <a:off x="7289800" y="356845"/>
            <a:ext cx="826366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35" name="Rectangle 16"/>
          <p:cNvSpPr>
            <a:spLocks noChangeArrowheads="1"/>
          </p:cNvSpPr>
          <p:nvPr/>
        </p:nvSpPr>
        <p:spPr bwMode="auto">
          <a:xfrm>
            <a:off x="7966073" y="916439"/>
            <a:ext cx="131156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3115854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1941" fill="hold"/>
                                        <p:tgtEl>
                                          <p:spTgt spid="130766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307661"/>
                </p:tgtEl>
              </p:cMediaNode>
            </p:video>
          </p:childTnLst>
        </p:cTn>
      </p:par>
    </p:tnLst>
    <p:bldLst>
      <p:bldP spid="3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365526" y="291837"/>
            <a:ext cx="7540224" cy="52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Have atmospheric CO</a:t>
            </a:r>
            <a:r>
              <a:rPr kumimoji="0" lang="en-GB" altLang="en-US" sz="35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2</a:t>
            </a:r>
            <a:r>
              <a:rPr kumimoji="0" lang="en-GB" altLang="en-US" sz="35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levels risen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?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213005" y="2887668"/>
            <a:ext cx="2829128" cy="42216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Webdings"/>
            </a:endParaRP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Webdings"/>
              </a:rPr>
              <a:t>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Webdings"/>
              </a:rPr>
              <a:t>Ice cores show the pre-industrial level was 270 ppm</a:t>
            </a:r>
          </a:p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1543278"/>
            <a:ext cx="5933872" cy="4656203"/>
          </a:xfrm>
          <a:prstGeom prst="rect">
            <a:avLst/>
          </a:prstGeom>
        </p:spPr>
      </p:pic>
      <p:cxnSp>
        <p:nvCxnSpPr>
          <p:cNvPr id="6" name="Straight Connector 5"/>
          <p:cNvCxnSpPr/>
          <p:nvPr/>
        </p:nvCxnSpPr>
        <p:spPr bwMode="auto">
          <a:xfrm>
            <a:off x="1342419" y="6692630"/>
            <a:ext cx="7451388" cy="0"/>
          </a:xfrm>
          <a:prstGeom prst="line">
            <a:avLst/>
          </a:prstGeom>
          <a:noFill/>
          <a:ln w="38100" cap="flat" cmpd="sng" algn="ctr">
            <a:solidFill>
              <a:schemeClr val="tx2"/>
            </a:solidFill>
            <a:prstDash val="lg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7" name="TextBox 6"/>
          <p:cNvSpPr txBox="1"/>
          <p:nvPr/>
        </p:nvSpPr>
        <p:spPr>
          <a:xfrm>
            <a:off x="826850" y="6523110"/>
            <a:ext cx="55447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270</a:t>
            </a:r>
          </a:p>
        </p:txBody>
      </p:sp>
      <p:sp>
        <p:nvSpPr>
          <p:cNvPr id="17" name="TextBox 18"/>
          <p:cNvSpPr txBox="1">
            <a:spLocks noChangeArrowheads="1"/>
          </p:cNvSpPr>
          <p:nvPr/>
        </p:nvSpPr>
        <p:spPr bwMode="auto">
          <a:xfrm>
            <a:off x="7229477" y="344467"/>
            <a:ext cx="826366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7905750" y="904061"/>
            <a:ext cx="131156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751123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2"/>
          <p:cNvSpPr>
            <a:spLocks noChangeArrowheads="1"/>
          </p:cNvSpPr>
          <p:nvPr/>
        </p:nvSpPr>
        <p:spPr bwMode="auto">
          <a:xfrm>
            <a:off x="-3175" y="828675"/>
            <a:ext cx="8153400" cy="6029325"/>
          </a:xfrm>
          <a:prstGeom prst="rect">
            <a:avLst/>
          </a:prstGeom>
          <a:gradFill rotWithShape="0">
            <a:gsLst>
              <a:gs pos="0">
                <a:srgbClr val="000000"/>
              </a:gs>
              <a:gs pos="100000">
                <a:srgbClr val="336699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278536" name="Picture 8" descr="bristlecone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2" b="2713"/>
          <a:stretch>
            <a:fillRect/>
          </a:stretch>
        </p:blipFill>
        <p:spPr bwMode="auto">
          <a:xfrm>
            <a:off x="450850" y="4300538"/>
            <a:ext cx="2560638" cy="16367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8537" name="Text Box 9"/>
          <p:cNvSpPr txBox="1">
            <a:spLocks noChangeArrowheads="1"/>
          </p:cNvSpPr>
          <p:nvPr/>
        </p:nvSpPr>
        <p:spPr bwMode="auto">
          <a:xfrm>
            <a:off x="1520825" y="4338638"/>
            <a:ext cx="1481138" cy="425450"/>
          </a:xfrm>
          <a:prstGeom prst="rect">
            <a:avLst/>
          </a:prstGeom>
          <a:noFill/>
          <a:ln w="2857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BIOMASS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8538" name="Text Box 10"/>
          <p:cNvSpPr txBox="1">
            <a:spLocks noChangeArrowheads="1"/>
          </p:cNvSpPr>
          <p:nvPr/>
        </p:nvSpPr>
        <p:spPr bwMode="auto">
          <a:xfrm>
            <a:off x="1824038" y="2373313"/>
            <a:ext cx="6964362" cy="425450"/>
          </a:xfrm>
          <a:prstGeom prst="rect">
            <a:avLst/>
          </a:prstGeom>
          <a:noFill/>
          <a:ln w="2857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TROPOSPHERE 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</p:txBody>
      </p:sp>
      <p:sp>
        <p:nvSpPr>
          <p:cNvPr id="278541" name="Text Box 13"/>
          <p:cNvSpPr txBox="1">
            <a:spLocks noChangeArrowheads="1"/>
          </p:cNvSpPr>
          <p:nvPr/>
        </p:nvSpPr>
        <p:spPr bwMode="auto">
          <a:xfrm>
            <a:off x="177800" y="2173288"/>
            <a:ext cx="1570038" cy="2101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is taken up 2% more than 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by plants and trees*</a:t>
            </a:r>
          </a:p>
        </p:txBody>
      </p:sp>
      <p:sp>
        <p:nvSpPr>
          <p:cNvPr id="278542" name="Rectangle 14"/>
          <p:cNvSpPr>
            <a:spLocks noChangeArrowheads="1"/>
          </p:cNvSpPr>
          <p:nvPr/>
        </p:nvSpPr>
        <p:spPr bwMode="auto">
          <a:xfrm>
            <a:off x="52388" y="863601"/>
            <a:ext cx="87820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 and the carbon cycle </a:t>
            </a:r>
            <a:endParaRPr kumimoji="0" lang="en-US" altLang="en-US" sz="4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8543" name="Rectangle 15"/>
          <p:cNvSpPr>
            <a:spLocks noChangeArrowheads="1"/>
          </p:cNvSpPr>
          <p:nvPr/>
        </p:nvSpPr>
        <p:spPr bwMode="auto">
          <a:xfrm flipV="1">
            <a:off x="117475" y="1408111"/>
            <a:ext cx="4102100" cy="42862"/>
          </a:xfrm>
          <a:prstGeom prst="rect">
            <a:avLst/>
          </a:prstGeom>
          <a:gradFill rotWithShape="0">
            <a:gsLst>
              <a:gs pos="0">
                <a:srgbClr val="000066"/>
              </a:gs>
              <a:gs pos="100000">
                <a:schemeClr val="tx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278552" name="Picture 24" descr="lp-shipatsea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0" y="3571875"/>
            <a:ext cx="2768600" cy="1228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8553" name="Text Box 25"/>
          <p:cNvSpPr txBox="1">
            <a:spLocks noChangeArrowheads="1"/>
          </p:cNvSpPr>
          <p:nvPr/>
        </p:nvSpPr>
        <p:spPr bwMode="auto">
          <a:xfrm>
            <a:off x="3756025" y="3584575"/>
            <a:ext cx="1370013" cy="425450"/>
          </a:xfrm>
          <a:prstGeom prst="rect">
            <a:avLst/>
          </a:prstGeom>
          <a:noFill/>
          <a:ln w="2857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OCEANS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78554" name="Picture 26" descr="svensen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99" t="8162" r="6299" b="8162"/>
          <a:stretch>
            <a:fillRect/>
          </a:stretch>
        </p:blipFill>
        <p:spPr bwMode="auto">
          <a:xfrm>
            <a:off x="3173413" y="5032375"/>
            <a:ext cx="2246312" cy="1231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8558" name="Text Box 30"/>
          <p:cNvSpPr txBox="1">
            <a:spLocks noChangeArrowheads="1"/>
          </p:cNvSpPr>
          <p:nvPr/>
        </p:nvSpPr>
        <p:spPr bwMode="auto">
          <a:xfrm>
            <a:off x="3160713" y="5534025"/>
            <a:ext cx="1951037" cy="730250"/>
          </a:xfrm>
          <a:prstGeom prst="rect">
            <a:avLst/>
          </a:prstGeom>
          <a:noFill/>
          <a:ln w="2857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OIL &amp; COAL DEPOSITS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78560" name="Picture 32" descr="PollutionUSFWSairedSAW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5438" y="4349750"/>
            <a:ext cx="2417762" cy="2206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8561" name="AutoShape 33"/>
          <p:cNvSpPr>
            <a:spLocks noChangeArrowheads="1"/>
          </p:cNvSpPr>
          <p:nvPr/>
        </p:nvSpPr>
        <p:spPr bwMode="auto">
          <a:xfrm rot="5400000" flipH="1" flipV="1">
            <a:off x="5724526" y="5284787"/>
            <a:ext cx="360362" cy="1338263"/>
          </a:xfrm>
          <a:prstGeom prst="downArrow">
            <a:avLst>
              <a:gd name="adj1" fmla="val 42250"/>
              <a:gd name="adj2" fmla="val 168026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62" name="AutoShape 34"/>
          <p:cNvSpPr>
            <a:spLocks noChangeArrowheads="1"/>
          </p:cNvSpPr>
          <p:nvPr/>
        </p:nvSpPr>
        <p:spPr bwMode="auto">
          <a:xfrm flipH="1" flipV="1">
            <a:off x="7046913" y="2873375"/>
            <a:ext cx="347662" cy="1643063"/>
          </a:xfrm>
          <a:prstGeom prst="downArrow">
            <a:avLst>
              <a:gd name="adj1" fmla="val 42250"/>
              <a:gd name="adj2" fmla="val 213831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63" name="Text Box 35"/>
          <p:cNvSpPr txBox="1">
            <a:spLocks noChangeArrowheads="1"/>
          </p:cNvSpPr>
          <p:nvPr/>
        </p:nvSpPr>
        <p:spPr bwMode="auto">
          <a:xfrm>
            <a:off x="6680200" y="5522913"/>
            <a:ext cx="2154238" cy="1035050"/>
          </a:xfrm>
          <a:prstGeom prst="rect">
            <a:avLst/>
          </a:prstGeom>
          <a:noFill/>
          <a:ln w="2857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FOSSIL FUEL EXTRACTION &amp; BURNING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8564" name="Text Box 36"/>
          <p:cNvSpPr txBox="1">
            <a:spLocks noChangeArrowheads="1"/>
          </p:cNvSpPr>
          <p:nvPr/>
        </p:nvSpPr>
        <p:spPr bwMode="auto">
          <a:xfrm>
            <a:off x="6770688" y="917575"/>
            <a:ext cx="2259012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200" b="1" i="0" u="none" strike="noStrike" kern="1200" cap="none" spc="0" normalizeH="0" baseline="-25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/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200" b="1" i="0" u="none" strike="noStrike" kern="1200" cap="none" spc="0" normalizeH="0" baseline="-25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 decrea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ses with anthropogenic rise in [</a:t>
            </a:r>
            <a:r>
              <a:rPr kumimoji="0" lang="en-US" alt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000" b="1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</a:p>
        </p:txBody>
      </p:sp>
      <p:sp>
        <p:nvSpPr>
          <p:cNvPr id="278566" name="Text Box 38"/>
          <p:cNvSpPr txBox="1">
            <a:spLocks noChangeArrowheads="1"/>
          </p:cNvSpPr>
          <p:nvPr/>
        </p:nvSpPr>
        <p:spPr bwMode="auto">
          <a:xfrm>
            <a:off x="7408863" y="3275013"/>
            <a:ext cx="1570037" cy="1096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reduced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200" b="1" i="0" u="none" strike="noStrike" kern="1200" cap="none" spc="0" normalizeH="0" baseline="-25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/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200" b="1" i="0" u="none" strike="noStrike" kern="1200" cap="none" spc="0" normalizeH="0" baseline="-25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</a:p>
        </p:txBody>
      </p:sp>
      <p:sp>
        <p:nvSpPr>
          <p:cNvPr id="278567" name="AutoShape 39"/>
          <p:cNvSpPr>
            <a:spLocks noChangeArrowheads="1"/>
          </p:cNvSpPr>
          <p:nvPr/>
        </p:nvSpPr>
        <p:spPr bwMode="auto">
          <a:xfrm flipH="1">
            <a:off x="1946275" y="2928938"/>
            <a:ext cx="296863" cy="1309687"/>
          </a:xfrm>
          <a:prstGeom prst="downArrow">
            <a:avLst>
              <a:gd name="adj1" fmla="val 50806"/>
              <a:gd name="adj2" fmla="val 190216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68" name="AutoShape 40"/>
          <p:cNvSpPr>
            <a:spLocks noChangeArrowheads="1"/>
          </p:cNvSpPr>
          <p:nvPr/>
        </p:nvSpPr>
        <p:spPr bwMode="auto">
          <a:xfrm flipH="1" flipV="1">
            <a:off x="2263775" y="2890838"/>
            <a:ext cx="296863" cy="1363662"/>
          </a:xfrm>
          <a:prstGeom prst="downArrow">
            <a:avLst>
              <a:gd name="adj1" fmla="val 42250"/>
              <a:gd name="adj2" fmla="val 207838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69" name="AutoShape 41"/>
          <p:cNvSpPr>
            <a:spLocks noChangeArrowheads="1"/>
          </p:cNvSpPr>
          <p:nvPr/>
        </p:nvSpPr>
        <p:spPr bwMode="auto">
          <a:xfrm rot="14401945" flipV="1">
            <a:off x="3014663" y="3711575"/>
            <a:ext cx="317500" cy="749300"/>
          </a:xfrm>
          <a:prstGeom prst="downArrow">
            <a:avLst>
              <a:gd name="adj1" fmla="val 50194"/>
              <a:gd name="adj2" fmla="val 113728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70" name="AutoShape 42"/>
          <p:cNvSpPr>
            <a:spLocks noChangeArrowheads="1"/>
          </p:cNvSpPr>
          <p:nvPr/>
        </p:nvSpPr>
        <p:spPr bwMode="auto">
          <a:xfrm rot="8187851">
            <a:off x="3340100" y="2855913"/>
            <a:ext cx="293688" cy="706437"/>
          </a:xfrm>
          <a:prstGeom prst="downArrow">
            <a:avLst>
              <a:gd name="adj1" fmla="val 50194"/>
              <a:gd name="adj2" fmla="val 115916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71" name="AutoShape 43"/>
          <p:cNvSpPr>
            <a:spLocks noChangeArrowheads="1"/>
          </p:cNvSpPr>
          <p:nvPr/>
        </p:nvSpPr>
        <p:spPr bwMode="auto">
          <a:xfrm rot="8187851" flipH="1" flipV="1">
            <a:off x="2968625" y="2794000"/>
            <a:ext cx="293688" cy="1085850"/>
          </a:xfrm>
          <a:prstGeom prst="downArrow">
            <a:avLst>
              <a:gd name="adj1" fmla="val 50194"/>
              <a:gd name="adj2" fmla="val 178172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72" name="AutoShape 44"/>
          <p:cNvSpPr>
            <a:spLocks noChangeArrowheads="1"/>
          </p:cNvSpPr>
          <p:nvPr/>
        </p:nvSpPr>
        <p:spPr bwMode="auto">
          <a:xfrm rot="14401945" flipH="1">
            <a:off x="3268663" y="3998913"/>
            <a:ext cx="317500" cy="749300"/>
          </a:xfrm>
          <a:prstGeom prst="downArrow">
            <a:avLst>
              <a:gd name="adj1" fmla="val 50194"/>
              <a:gd name="adj2" fmla="val 113728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74" name="AutoShape 46"/>
          <p:cNvSpPr>
            <a:spLocks noChangeArrowheads="1"/>
          </p:cNvSpPr>
          <p:nvPr/>
        </p:nvSpPr>
        <p:spPr bwMode="auto">
          <a:xfrm rot="18838377" flipH="1">
            <a:off x="3349626" y="4664075"/>
            <a:ext cx="296862" cy="1011237"/>
          </a:xfrm>
          <a:prstGeom prst="downArrow">
            <a:avLst>
              <a:gd name="adj1" fmla="val 50806"/>
              <a:gd name="adj2" fmla="val 146870"/>
            </a:avLst>
          </a:prstGeom>
          <a:noFill/>
          <a:ln w="28575">
            <a:solidFill>
              <a:srgbClr val="FF00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78576" name="Text Box 48"/>
          <p:cNvSpPr txBox="1">
            <a:spLocks noChangeArrowheads="1"/>
          </p:cNvSpPr>
          <p:nvPr/>
        </p:nvSpPr>
        <p:spPr bwMode="auto">
          <a:xfrm>
            <a:off x="3663950" y="6273800"/>
            <a:ext cx="4237038" cy="427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reduced 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</a:t>
            </a:r>
            <a:r>
              <a:rPr kumimoji="0" lang="en-US" altLang="en-US" sz="2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/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[</a:t>
            </a:r>
            <a:r>
              <a:rPr kumimoji="0" lang="en-US" altLang="en-US" sz="2200" b="1" i="0" u="none" strike="noStrike" kern="1200" cap="none" spc="0" normalizeH="0" baseline="30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  <a:r>
              <a:rPr kumimoji="0" lang="en-US" altLang="en-US" sz="22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</a:t>
            </a:r>
            <a:r>
              <a:rPr kumimoji="0" lang="en-US" altLang="en-US" sz="2200" b="1" i="0" u="none" strike="noStrike" kern="1200" cap="none" spc="0" normalizeH="0" baseline="-2500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]</a:t>
            </a:r>
          </a:p>
        </p:txBody>
      </p:sp>
      <p:sp>
        <p:nvSpPr>
          <p:cNvPr id="278577" name="Text Box 49"/>
          <p:cNvSpPr txBox="1">
            <a:spLocks noChangeArrowheads="1"/>
          </p:cNvSpPr>
          <p:nvPr/>
        </p:nvSpPr>
        <p:spPr bwMode="auto">
          <a:xfrm>
            <a:off x="209550" y="1471501"/>
            <a:ext cx="4452937" cy="427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* (“isotopic </a:t>
            </a:r>
            <a:r>
              <a:rPr kumimoji="0" lang="en-US" alt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fractionisation</a:t>
            </a:r>
            <a:r>
              <a:rPr kumimoji="0" lang="en-US" alt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”)</a:t>
            </a: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209550" y="137461"/>
            <a:ext cx="7540224" cy="52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3500" dirty="0">
                <a:solidFill>
                  <a:srgbClr val="FFFFFF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Is the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CO</a:t>
            </a:r>
            <a:r>
              <a:rPr kumimoji="0" lang="en-GB" altLang="en-US" sz="35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2</a:t>
            </a:r>
            <a:r>
              <a:rPr kumimoji="0" lang="en-GB" altLang="en-US" sz="3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</a:t>
            </a:r>
            <a:r>
              <a:rPr lang="en-GB" altLang="en-US" sz="3500" dirty="0">
                <a:solidFill>
                  <a:srgbClr val="FFFFFF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r</a:t>
            </a:r>
            <a:r>
              <a:rPr kumimoji="0" lang="en-GB" altLang="en-US" sz="3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ise</a:t>
            </a:r>
            <a:r>
              <a:rPr kumimoji="0" lang="en-GB" altLang="en-US" sz="3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man-made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361028142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85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85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85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85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542" grpId="0" build="p" autoUpdateAnimBg="0" advAuto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2"/>
          <p:cNvSpPr>
            <a:spLocks noChangeArrowheads="1"/>
          </p:cNvSpPr>
          <p:nvPr/>
        </p:nvSpPr>
        <p:spPr bwMode="auto">
          <a:xfrm>
            <a:off x="0" y="1041400"/>
            <a:ext cx="8153400" cy="5807075"/>
          </a:xfrm>
          <a:prstGeom prst="rect">
            <a:avLst/>
          </a:prstGeom>
          <a:gradFill rotWithShape="0">
            <a:gsLst>
              <a:gs pos="0">
                <a:srgbClr val="000000"/>
              </a:gs>
              <a:gs pos="100000">
                <a:srgbClr val="336699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80579" name="Rectangle 3"/>
          <p:cNvSpPr>
            <a:spLocks noChangeArrowheads="1"/>
          </p:cNvSpPr>
          <p:nvPr/>
        </p:nvSpPr>
        <p:spPr bwMode="auto">
          <a:xfrm>
            <a:off x="0" y="981363"/>
            <a:ext cx="881978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The “2</a:t>
            </a:r>
            <a:r>
              <a:rPr kumimoji="0" lang="en-US" altLang="en-US" sz="28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nd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Effect”: dilution of 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</a:t>
            </a:r>
            <a:r>
              <a:rPr kumimoji="0" lang="en-US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US" altLang="en-US" sz="2800" b="1" i="0" u="none" strike="noStrike" kern="1200" cap="none" spc="0" normalizeH="0" baseline="-25000" noProof="0" dirty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by burning of fossil fuels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dirty="0">
                <a:solidFill>
                  <a:srgbClr val="FFFF00"/>
                </a:solidFill>
                <a:latin typeface="Arial" panose="020B0604020202020204" pitchFamily="34" charset="0"/>
              </a:rPr>
              <a:t>&amp; biomass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80580" name="Rectangle 4"/>
          <p:cNvSpPr>
            <a:spLocks noChangeArrowheads="1"/>
          </p:cNvSpPr>
          <p:nvPr/>
        </p:nvSpPr>
        <p:spPr bwMode="auto">
          <a:xfrm flipV="1">
            <a:off x="0" y="1478829"/>
            <a:ext cx="6876000" cy="42862"/>
          </a:xfrm>
          <a:prstGeom prst="rect">
            <a:avLst/>
          </a:prstGeom>
          <a:gradFill rotWithShape="0">
            <a:gsLst>
              <a:gs pos="0">
                <a:srgbClr val="000066"/>
              </a:gs>
              <a:gs pos="100000">
                <a:schemeClr val="tx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80583" name="Text Box 7"/>
          <p:cNvSpPr txBox="1">
            <a:spLocks noChangeArrowheads="1"/>
          </p:cNvSpPr>
          <p:nvPr/>
        </p:nvSpPr>
        <p:spPr bwMode="auto">
          <a:xfrm>
            <a:off x="6742113" y="2506518"/>
            <a:ext cx="2451100" cy="4108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►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green line shows 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</a:t>
            </a:r>
            <a:r>
              <a:rPr kumimoji="0" lang="en-GB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13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C, related to the 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fraction of </a:t>
            </a:r>
            <a:r>
              <a:rPr kumimoji="0" lang="en-GB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13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 in CO</a:t>
            </a:r>
            <a:r>
              <a:rPr kumimoji="0" lang="en-GB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which has declined exponentially as estimated fossil fuel use (FF) and atmospheric CO</a:t>
            </a:r>
            <a:r>
              <a:rPr kumimoji="0" lang="en-GB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has risen </a:t>
            </a:r>
          </a:p>
        </p:txBody>
      </p:sp>
      <p:pic>
        <p:nvPicPr>
          <p:cNvPr id="280584" name="Picture 8" descr="13C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1155"/>
          <a:stretch>
            <a:fillRect/>
          </a:stretch>
        </p:blipFill>
        <p:spPr bwMode="auto">
          <a:xfrm>
            <a:off x="527915" y="1651420"/>
            <a:ext cx="6085321" cy="4863391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09550" y="137461"/>
            <a:ext cx="7540224" cy="52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3500" dirty="0">
                <a:solidFill>
                  <a:srgbClr val="FFFFFF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Is the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CO</a:t>
            </a:r>
            <a:r>
              <a:rPr kumimoji="0" lang="en-GB" altLang="en-US" sz="35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2</a:t>
            </a:r>
            <a:r>
              <a:rPr kumimoji="0" lang="en-GB" altLang="en-US" sz="3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</a:t>
            </a:r>
            <a:r>
              <a:rPr lang="en-GB" altLang="en-US" sz="3500" dirty="0">
                <a:solidFill>
                  <a:srgbClr val="FFFFFF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r</a:t>
            </a:r>
            <a:r>
              <a:rPr kumimoji="0" lang="en-GB" altLang="en-US" sz="3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ise</a:t>
            </a:r>
            <a:r>
              <a:rPr kumimoji="0" lang="en-GB" altLang="en-US" sz="3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 man-made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?</a:t>
            </a:r>
          </a:p>
        </p:txBody>
      </p:sp>
      <p:sp>
        <p:nvSpPr>
          <p:cNvPr id="11" name="TextBox 18"/>
          <p:cNvSpPr txBox="1">
            <a:spLocks noChangeArrowheads="1"/>
          </p:cNvSpPr>
          <p:nvPr/>
        </p:nvSpPr>
        <p:spPr bwMode="auto">
          <a:xfrm>
            <a:off x="7205376" y="-99255"/>
            <a:ext cx="826366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12" name="Rectangle 16"/>
          <p:cNvSpPr>
            <a:spLocks noChangeArrowheads="1"/>
          </p:cNvSpPr>
          <p:nvPr/>
        </p:nvSpPr>
        <p:spPr bwMode="auto">
          <a:xfrm>
            <a:off x="7881649" y="460339"/>
            <a:ext cx="131156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2124021623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0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0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05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05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80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0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579" grpId="0" build="p" autoUpdateAnimBg="0" advAuto="0"/>
      <p:bldP spid="1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4859" y="-5840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1588609" y="222622"/>
            <a:ext cx="6038850" cy="17163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42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Does more CO</a:t>
            </a:r>
            <a:r>
              <a:rPr kumimoji="0" lang="en-GB" altLang="en-US" sz="36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kumimoji="0" lang="en-GB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add to the Greenhouse effect?</a:t>
            </a:r>
          </a:p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3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2049" y="1454561"/>
            <a:ext cx="8821951" cy="3077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One of two mutually exclusive arguments used: </a:t>
            </a:r>
            <a:endParaRPr kumimoji="0" lang="en-US" altLang="en-US" sz="3000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Symbol" panose="05050102010706020507" pitchFamily="18" charset="2"/>
              </a:rPr>
              <a:t>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A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. CO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does not absorb infrared (longwave) radiation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Symbol" panose="05050102010706020507" pitchFamily="18" charset="2"/>
              </a:rPr>
              <a:t>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. CO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is so good at absorbing infrared (longwave) radiation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       that adding more does not cause any further absorption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       (the absorption lines are argued to be “saturated”)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6" name="Picture 2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207963"/>
            <a:ext cx="1209675" cy="1209675"/>
          </a:xfrm>
          <a:prstGeom prst="rect">
            <a:avLst/>
          </a:prstGeom>
        </p:spPr>
      </p:pic>
      <p:grpSp>
        <p:nvGrpSpPr>
          <p:cNvPr id="48" name="Group 47"/>
          <p:cNvGrpSpPr/>
          <p:nvPr/>
        </p:nvGrpSpPr>
        <p:grpSpPr>
          <a:xfrm>
            <a:off x="3753478" y="3863019"/>
            <a:ext cx="5236902" cy="2904936"/>
            <a:chOff x="3753478" y="3863019"/>
            <a:chExt cx="5236902" cy="2904936"/>
          </a:xfrm>
        </p:grpSpPr>
        <p:grpSp>
          <p:nvGrpSpPr>
            <p:cNvPr id="45" name="Group 44"/>
            <p:cNvGrpSpPr/>
            <p:nvPr/>
          </p:nvGrpSpPr>
          <p:grpSpPr>
            <a:xfrm>
              <a:off x="3753478" y="3863019"/>
              <a:ext cx="5236902" cy="2904936"/>
              <a:chOff x="3753478" y="3863019"/>
              <a:chExt cx="5236902" cy="2904936"/>
            </a:xfrm>
          </p:grpSpPr>
          <p:grpSp>
            <p:nvGrpSpPr>
              <p:cNvPr id="43" name="Group 42"/>
              <p:cNvGrpSpPr/>
              <p:nvPr/>
            </p:nvGrpSpPr>
            <p:grpSpPr>
              <a:xfrm>
                <a:off x="3753478" y="3863019"/>
                <a:ext cx="5236902" cy="2797291"/>
                <a:chOff x="3753478" y="3969699"/>
                <a:chExt cx="5236902" cy="2797291"/>
              </a:xfrm>
            </p:grpSpPr>
            <p:grpSp>
              <p:nvGrpSpPr>
                <p:cNvPr id="25" name="Group 24"/>
                <p:cNvGrpSpPr/>
                <p:nvPr/>
              </p:nvGrpSpPr>
              <p:grpSpPr>
                <a:xfrm>
                  <a:off x="3753478" y="4198990"/>
                  <a:ext cx="5236902" cy="2568000"/>
                  <a:chOff x="3509638" y="3885963"/>
                  <a:chExt cx="5236902" cy="2568000"/>
                </a:xfrm>
              </p:grpSpPr>
              <p:grpSp>
                <p:nvGrpSpPr>
                  <p:cNvPr id="14" name="Group 13"/>
                  <p:cNvGrpSpPr/>
                  <p:nvPr/>
                </p:nvGrpSpPr>
                <p:grpSpPr>
                  <a:xfrm>
                    <a:off x="3556000" y="3986709"/>
                    <a:ext cx="5138420" cy="2454400"/>
                    <a:chOff x="546923" y="4007740"/>
                    <a:chExt cx="5361301" cy="2454400"/>
                  </a:xfrm>
                </p:grpSpPr>
                <p:pic>
                  <p:nvPicPr>
                    <p:cNvPr id="2" name="Picture 1"/>
                    <p:cNvPicPr>
                      <a:picLocks noChangeAspect="1"/>
                    </p:cNvPicPr>
                    <p:nvPr/>
                  </p:nvPicPr>
                  <p:blipFill>
                    <a:blip r:embed="rId3"/>
                    <a:stretch>
                      <a:fillRect/>
                    </a:stretch>
                  </p:blipFill>
                  <p:spPr>
                    <a:xfrm>
                      <a:off x="546923" y="4007740"/>
                      <a:ext cx="5361301" cy="24544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7" name="Oval 6"/>
                    <p:cNvSpPr/>
                    <p:nvPr/>
                  </p:nvSpPr>
                  <p:spPr bwMode="auto">
                    <a:xfrm>
                      <a:off x="1668780" y="5273040"/>
                      <a:ext cx="403860" cy="388620"/>
                    </a:xfrm>
                    <a:prstGeom prst="ellipse">
                      <a:avLst/>
                    </a:prstGeom>
                    <a:solidFill>
                      <a:srgbClr val="7F7FB5"/>
                    </a:solidFill>
                    <a:ln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" name="Freeform 9"/>
                    <p:cNvSpPr/>
                    <p:nvPr/>
                  </p:nvSpPr>
                  <p:spPr bwMode="auto">
                    <a:xfrm>
                      <a:off x="819149" y="5993130"/>
                      <a:ext cx="1965960" cy="160909"/>
                    </a:xfrm>
                    <a:custGeom>
                      <a:avLst/>
                      <a:gdLst>
                        <a:gd name="connsiteX0" fmla="*/ 0 w 175260"/>
                        <a:gd name="connsiteY0" fmla="*/ 0 h 15240"/>
                        <a:gd name="connsiteX1" fmla="*/ 175260 w 175260"/>
                        <a:gd name="connsiteY1" fmla="*/ 15240 h 15240"/>
                        <a:gd name="connsiteX0" fmla="*/ 0 w 350520"/>
                        <a:gd name="connsiteY0" fmla="*/ 0 h 30480"/>
                        <a:gd name="connsiteX1" fmla="*/ 350520 w 350520"/>
                        <a:gd name="connsiteY1" fmla="*/ 30480 h 3048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2141220"/>
                        <a:gd name="connsiteY0" fmla="*/ 0 h 121920"/>
                        <a:gd name="connsiteX1" fmla="*/ 2141220 w 2141220"/>
                        <a:gd name="connsiteY1" fmla="*/ 121920 h 121920"/>
                        <a:gd name="connsiteX0" fmla="*/ 0 w 2141220"/>
                        <a:gd name="connsiteY0" fmla="*/ 0 h 121920"/>
                        <a:gd name="connsiteX1" fmla="*/ 1866900 w 2141220"/>
                        <a:gd name="connsiteY1" fmla="*/ 106680 h 121920"/>
                        <a:gd name="connsiteX2" fmla="*/ 2141220 w 2141220"/>
                        <a:gd name="connsiteY2" fmla="*/ 121920 h 121920"/>
                        <a:gd name="connsiteX0" fmla="*/ 201409 w 2068309"/>
                        <a:gd name="connsiteY0" fmla="*/ 0 h 106680"/>
                        <a:gd name="connsiteX1" fmla="*/ 2068309 w 2068309"/>
                        <a:gd name="connsiteY1" fmla="*/ 106680 h 106680"/>
                        <a:gd name="connsiteX2" fmla="*/ 231889 w 2068309"/>
                        <a:gd name="connsiteY2" fmla="*/ 68580 h 106680"/>
                        <a:gd name="connsiteX0" fmla="*/ 0 w 2024116"/>
                        <a:gd name="connsiteY0" fmla="*/ 0 h 138125"/>
                        <a:gd name="connsiteX1" fmla="*/ 1866900 w 2024116"/>
                        <a:gd name="connsiteY1" fmla="*/ 106680 h 138125"/>
                        <a:gd name="connsiteX2" fmla="*/ 1874521 w 2024116"/>
                        <a:gd name="connsiteY2" fmla="*/ 137160 h 138125"/>
                        <a:gd name="connsiteX3" fmla="*/ 30480 w 2024116"/>
                        <a:gd name="connsiteY3" fmla="*/ 68580 h 138125"/>
                        <a:gd name="connsiteX0" fmla="*/ 0 w 2053993"/>
                        <a:gd name="connsiteY0" fmla="*/ 129540 h 266813"/>
                        <a:gd name="connsiteX1" fmla="*/ 1950720 w 2053993"/>
                        <a:gd name="connsiteY1" fmla="*/ 0 h 266813"/>
                        <a:gd name="connsiteX2" fmla="*/ 1874521 w 2053993"/>
                        <a:gd name="connsiteY2" fmla="*/ 266700 h 266813"/>
                        <a:gd name="connsiteX3" fmla="*/ 30480 w 2053993"/>
                        <a:gd name="connsiteY3" fmla="*/ 198120 h 266813"/>
                        <a:gd name="connsiteX0" fmla="*/ 0 w 1950720"/>
                        <a:gd name="connsiteY0" fmla="*/ 129540 h 266700"/>
                        <a:gd name="connsiteX1" fmla="*/ 1950720 w 1950720"/>
                        <a:gd name="connsiteY1" fmla="*/ 0 h 266700"/>
                        <a:gd name="connsiteX2" fmla="*/ 1874521 w 1950720"/>
                        <a:gd name="connsiteY2" fmla="*/ 266700 h 266700"/>
                        <a:gd name="connsiteX3" fmla="*/ 30480 w 1950720"/>
                        <a:gd name="connsiteY3" fmla="*/ 198120 h 266700"/>
                        <a:gd name="connsiteX0" fmla="*/ 0 w 1965960"/>
                        <a:gd name="connsiteY0" fmla="*/ 0 h 137160"/>
                        <a:gd name="connsiteX1" fmla="*/ 1965960 w 1965960"/>
                        <a:gd name="connsiteY1" fmla="*/ 45720 h 137160"/>
                        <a:gd name="connsiteX2" fmla="*/ 1874521 w 1965960"/>
                        <a:gd name="connsiteY2" fmla="*/ 137160 h 137160"/>
                        <a:gd name="connsiteX3" fmla="*/ 30480 w 1965960"/>
                        <a:gd name="connsiteY3" fmla="*/ 68580 h 137160"/>
                        <a:gd name="connsiteX0" fmla="*/ 0 w 1965960"/>
                        <a:gd name="connsiteY0" fmla="*/ 0 h 156210"/>
                        <a:gd name="connsiteX1" fmla="*/ 1965960 w 1965960"/>
                        <a:gd name="connsiteY1" fmla="*/ 45720 h 156210"/>
                        <a:gd name="connsiteX2" fmla="*/ 1887856 w 1965960"/>
                        <a:gd name="connsiteY2" fmla="*/ 156210 h 156210"/>
                        <a:gd name="connsiteX3" fmla="*/ 30480 w 1965960"/>
                        <a:gd name="connsiteY3" fmla="*/ 68580 h 156210"/>
                        <a:gd name="connsiteX0" fmla="*/ 0 w 1946910"/>
                        <a:gd name="connsiteY0" fmla="*/ 0 h 156210"/>
                        <a:gd name="connsiteX1" fmla="*/ 1946910 w 1946910"/>
                        <a:gd name="connsiteY1" fmla="*/ 114300 h 156210"/>
                        <a:gd name="connsiteX2" fmla="*/ 1887856 w 1946910"/>
                        <a:gd name="connsiteY2" fmla="*/ 156210 h 156210"/>
                        <a:gd name="connsiteX3" fmla="*/ 30480 w 1946910"/>
                        <a:gd name="connsiteY3" fmla="*/ 68580 h 156210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5960"/>
                        <a:gd name="connsiteY0" fmla="*/ 0 h 160020"/>
                        <a:gd name="connsiteX1" fmla="*/ 1965960 w 1965960"/>
                        <a:gd name="connsiteY1" fmla="*/ 118110 h 160020"/>
                        <a:gd name="connsiteX2" fmla="*/ 1906906 w 1965960"/>
                        <a:gd name="connsiteY2" fmla="*/ 160020 h 160020"/>
                        <a:gd name="connsiteX3" fmla="*/ 49530 w 1965960"/>
                        <a:gd name="connsiteY3" fmla="*/ 72390 h 160020"/>
                        <a:gd name="connsiteX0" fmla="*/ 0 w 1965960"/>
                        <a:gd name="connsiteY0" fmla="*/ 0 h 160591"/>
                        <a:gd name="connsiteX1" fmla="*/ 1965960 w 1965960"/>
                        <a:gd name="connsiteY1" fmla="*/ 118110 h 160591"/>
                        <a:gd name="connsiteX2" fmla="*/ 1906906 w 1965960"/>
                        <a:gd name="connsiteY2" fmla="*/ 160020 h 160591"/>
                        <a:gd name="connsiteX3" fmla="*/ 49530 w 1965960"/>
                        <a:gd name="connsiteY3" fmla="*/ 72390 h 160591"/>
                        <a:gd name="connsiteX0" fmla="*/ 0 w 1965960"/>
                        <a:gd name="connsiteY0" fmla="*/ 0 h 160526"/>
                        <a:gd name="connsiteX1" fmla="*/ 1965960 w 1965960"/>
                        <a:gd name="connsiteY1" fmla="*/ 118110 h 160526"/>
                        <a:gd name="connsiteX2" fmla="*/ 1906906 w 1965960"/>
                        <a:gd name="connsiteY2" fmla="*/ 160020 h 160526"/>
                        <a:gd name="connsiteX3" fmla="*/ 55245 w 1965960"/>
                        <a:gd name="connsiteY3" fmla="*/ 59055 h 160526"/>
                        <a:gd name="connsiteX0" fmla="*/ 0 w 1965960"/>
                        <a:gd name="connsiteY0" fmla="*/ 0 h 160799"/>
                        <a:gd name="connsiteX1" fmla="*/ 1965960 w 1965960"/>
                        <a:gd name="connsiteY1" fmla="*/ 118110 h 160799"/>
                        <a:gd name="connsiteX2" fmla="*/ 1906906 w 1965960"/>
                        <a:gd name="connsiteY2" fmla="*/ 160020 h 160799"/>
                        <a:gd name="connsiteX3" fmla="*/ 55245 w 1965960"/>
                        <a:gd name="connsiteY3" fmla="*/ 59055 h 160799"/>
                        <a:gd name="connsiteX0" fmla="*/ 0 w 1965960"/>
                        <a:gd name="connsiteY0" fmla="*/ 0 h 160799"/>
                        <a:gd name="connsiteX1" fmla="*/ 1965960 w 1965960"/>
                        <a:gd name="connsiteY1" fmla="*/ 116205 h 160799"/>
                        <a:gd name="connsiteX2" fmla="*/ 1906906 w 1965960"/>
                        <a:gd name="connsiteY2" fmla="*/ 160020 h 160799"/>
                        <a:gd name="connsiteX3" fmla="*/ 55245 w 1965960"/>
                        <a:gd name="connsiteY3" fmla="*/ 59055 h 16079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6205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6205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4300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5960" h="160909">
                          <a:moveTo>
                            <a:pt x="0" y="0"/>
                          </a:moveTo>
                          <a:cubicBezTo>
                            <a:pt x="448945" y="56515"/>
                            <a:pt x="1155065" y="109220"/>
                            <a:pt x="1965960" y="114300"/>
                          </a:cubicBezTo>
                          <a:lnTo>
                            <a:pt x="1906906" y="160020"/>
                          </a:lnTo>
                          <a:cubicBezTo>
                            <a:pt x="1513206" y="168910"/>
                            <a:pt x="287655" y="109220"/>
                            <a:pt x="55245" y="68580"/>
                          </a:cubicBezTo>
                        </a:path>
                      </a:pathLst>
                    </a:custGeom>
                    <a:solidFill>
                      <a:srgbClr val="7F7FB5"/>
                    </a:solidFill>
                    <a:ln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" name="Freeform 23"/>
                    <p:cNvSpPr/>
                    <p:nvPr/>
                  </p:nvSpPr>
                  <p:spPr bwMode="auto">
                    <a:xfrm>
                      <a:off x="3569969" y="5993130"/>
                      <a:ext cx="1941196" cy="160909"/>
                    </a:xfrm>
                    <a:custGeom>
                      <a:avLst/>
                      <a:gdLst>
                        <a:gd name="connsiteX0" fmla="*/ 0 w 175260"/>
                        <a:gd name="connsiteY0" fmla="*/ 0 h 15240"/>
                        <a:gd name="connsiteX1" fmla="*/ 175260 w 175260"/>
                        <a:gd name="connsiteY1" fmla="*/ 15240 h 15240"/>
                        <a:gd name="connsiteX0" fmla="*/ 0 w 350520"/>
                        <a:gd name="connsiteY0" fmla="*/ 0 h 30480"/>
                        <a:gd name="connsiteX1" fmla="*/ 350520 w 350520"/>
                        <a:gd name="connsiteY1" fmla="*/ 30480 h 3048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1897380"/>
                        <a:gd name="connsiteY0" fmla="*/ 0 h 114300"/>
                        <a:gd name="connsiteX1" fmla="*/ 1897380 w 1897380"/>
                        <a:gd name="connsiteY1" fmla="*/ 114300 h 114300"/>
                        <a:gd name="connsiteX0" fmla="*/ 0 w 2141220"/>
                        <a:gd name="connsiteY0" fmla="*/ 0 h 121920"/>
                        <a:gd name="connsiteX1" fmla="*/ 2141220 w 2141220"/>
                        <a:gd name="connsiteY1" fmla="*/ 121920 h 121920"/>
                        <a:gd name="connsiteX0" fmla="*/ 0 w 2141220"/>
                        <a:gd name="connsiteY0" fmla="*/ 0 h 121920"/>
                        <a:gd name="connsiteX1" fmla="*/ 1866900 w 2141220"/>
                        <a:gd name="connsiteY1" fmla="*/ 106680 h 121920"/>
                        <a:gd name="connsiteX2" fmla="*/ 2141220 w 2141220"/>
                        <a:gd name="connsiteY2" fmla="*/ 121920 h 121920"/>
                        <a:gd name="connsiteX0" fmla="*/ 201409 w 2068309"/>
                        <a:gd name="connsiteY0" fmla="*/ 0 h 106680"/>
                        <a:gd name="connsiteX1" fmla="*/ 2068309 w 2068309"/>
                        <a:gd name="connsiteY1" fmla="*/ 106680 h 106680"/>
                        <a:gd name="connsiteX2" fmla="*/ 231889 w 2068309"/>
                        <a:gd name="connsiteY2" fmla="*/ 68580 h 106680"/>
                        <a:gd name="connsiteX0" fmla="*/ 0 w 2024116"/>
                        <a:gd name="connsiteY0" fmla="*/ 0 h 138125"/>
                        <a:gd name="connsiteX1" fmla="*/ 1866900 w 2024116"/>
                        <a:gd name="connsiteY1" fmla="*/ 106680 h 138125"/>
                        <a:gd name="connsiteX2" fmla="*/ 1874521 w 2024116"/>
                        <a:gd name="connsiteY2" fmla="*/ 137160 h 138125"/>
                        <a:gd name="connsiteX3" fmla="*/ 30480 w 2024116"/>
                        <a:gd name="connsiteY3" fmla="*/ 68580 h 138125"/>
                        <a:gd name="connsiteX0" fmla="*/ 0 w 2053993"/>
                        <a:gd name="connsiteY0" fmla="*/ 129540 h 266813"/>
                        <a:gd name="connsiteX1" fmla="*/ 1950720 w 2053993"/>
                        <a:gd name="connsiteY1" fmla="*/ 0 h 266813"/>
                        <a:gd name="connsiteX2" fmla="*/ 1874521 w 2053993"/>
                        <a:gd name="connsiteY2" fmla="*/ 266700 h 266813"/>
                        <a:gd name="connsiteX3" fmla="*/ 30480 w 2053993"/>
                        <a:gd name="connsiteY3" fmla="*/ 198120 h 266813"/>
                        <a:gd name="connsiteX0" fmla="*/ 0 w 1950720"/>
                        <a:gd name="connsiteY0" fmla="*/ 129540 h 266700"/>
                        <a:gd name="connsiteX1" fmla="*/ 1950720 w 1950720"/>
                        <a:gd name="connsiteY1" fmla="*/ 0 h 266700"/>
                        <a:gd name="connsiteX2" fmla="*/ 1874521 w 1950720"/>
                        <a:gd name="connsiteY2" fmla="*/ 266700 h 266700"/>
                        <a:gd name="connsiteX3" fmla="*/ 30480 w 1950720"/>
                        <a:gd name="connsiteY3" fmla="*/ 198120 h 266700"/>
                        <a:gd name="connsiteX0" fmla="*/ 0 w 1965960"/>
                        <a:gd name="connsiteY0" fmla="*/ 0 h 137160"/>
                        <a:gd name="connsiteX1" fmla="*/ 1965960 w 1965960"/>
                        <a:gd name="connsiteY1" fmla="*/ 45720 h 137160"/>
                        <a:gd name="connsiteX2" fmla="*/ 1874521 w 1965960"/>
                        <a:gd name="connsiteY2" fmla="*/ 137160 h 137160"/>
                        <a:gd name="connsiteX3" fmla="*/ 30480 w 1965960"/>
                        <a:gd name="connsiteY3" fmla="*/ 68580 h 137160"/>
                        <a:gd name="connsiteX0" fmla="*/ 0 w 1965960"/>
                        <a:gd name="connsiteY0" fmla="*/ 0 h 156210"/>
                        <a:gd name="connsiteX1" fmla="*/ 1965960 w 1965960"/>
                        <a:gd name="connsiteY1" fmla="*/ 45720 h 156210"/>
                        <a:gd name="connsiteX2" fmla="*/ 1887856 w 1965960"/>
                        <a:gd name="connsiteY2" fmla="*/ 156210 h 156210"/>
                        <a:gd name="connsiteX3" fmla="*/ 30480 w 1965960"/>
                        <a:gd name="connsiteY3" fmla="*/ 68580 h 156210"/>
                        <a:gd name="connsiteX0" fmla="*/ 0 w 1946910"/>
                        <a:gd name="connsiteY0" fmla="*/ 0 h 156210"/>
                        <a:gd name="connsiteX1" fmla="*/ 1946910 w 1946910"/>
                        <a:gd name="connsiteY1" fmla="*/ 114300 h 156210"/>
                        <a:gd name="connsiteX2" fmla="*/ 1887856 w 1946910"/>
                        <a:gd name="connsiteY2" fmla="*/ 156210 h 156210"/>
                        <a:gd name="connsiteX3" fmla="*/ 30480 w 1946910"/>
                        <a:gd name="connsiteY3" fmla="*/ 68580 h 156210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4055"/>
                        <a:gd name="connsiteY0" fmla="*/ 0 h 165735"/>
                        <a:gd name="connsiteX1" fmla="*/ 1964055 w 1964055"/>
                        <a:gd name="connsiteY1" fmla="*/ 123825 h 165735"/>
                        <a:gd name="connsiteX2" fmla="*/ 1905001 w 1964055"/>
                        <a:gd name="connsiteY2" fmla="*/ 165735 h 165735"/>
                        <a:gd name="connsiteX3" fmla="*/ 47625 w 1964055"/>
                        <a:gd name="connsiteY3" fmla="*/ 78105 h 165735"/>
                        <a:gd name="connsiteX0" fmla="*/ 0 w 1965960"/>
                        <a:gd name="connsiteY0" fmla="*/ 0 h 160020"/>
                        <a:gd name="connsiteX1" fmla="*/ 1965960 w 1965960"/>
                        <a:gd name="connsiteY1" fmla="*/ 118110 h 160020"/>
                        <a:gd name="connsiteX2" fmla="*/ 1906906 w 1965960"/>
                        <a:gd name="connsiteY2" fmla="*/ 160020 h 160020"/>
                        <a:gd name="connsiteX3" fmla="*/ 49530 w 1965960"/>
                        <a:gd name="connsiteY3" fmla="*/ 72390 h 160020"/>
                        <a:gd name="connsiteX0" fmla="*/ 0 w 1965960"/>
                        <a:gd name="connsiteY0" fmla="*/ 0 h 160591"/>
                        <a:gd name="connsiteX1" fmla="*/ 1965960 w 1965960"/>
                        <a:gd name="connsiteY1" fmla="*/ 118110 h 160591"/>
                        <a:gd name="connsiteX2" fmla="*/ 1906906 w 1965960"/>
                        <a:gd name="connsiteY2" fmla="*/ 160020 h 160591"/>
                        <a:gd name="connsiteX3" fmla="*/ 49530 w 1965960"/>
                        <a:gd name="connsiteY3" fmla="*/ 72390 h 160591"/>
                        <a:gd name="connsiteX0" fmla="*/ 0 w 1965960"/>
                        <a:gd name="connsiteY0" fmla="*/ 0 h 160526"/>
                        <a:gd name="connsiteX1" fmla="*/ 1965960 w 1965960"/>
                        <a:gd name="connsiteY1" fmla="*/ 118110 h 160526"/>
                        <a:gd name="connsiteX2" fmla="*/ 1906906 w 1965960"/>
                        <a:gd name="connsiteY2" fmla="*/ 160020 h 160526"/>
                        <a:gd name="connsiteX3" fmla="*/ 55245 w 1965960"/>
                        <a:gd name="connsiteY3" fmla="*/ 59055 h 160526"/>
                        <a:gd name="connsiteX0" fmla="*/ 0 w 1965960"/>
                        <a:gd name="connsiteY0" fmla="*/ 0 h 160799"/>
                        <a:gd name="connsiteX1" fmla="*/ 1965960 w 1965960"/>
                        <a:gd name="connsiteY1" fmla="*/ 118110 h 160799"/>
                        <a:gd name="connsiteX2" fmla="*/ 1906906 w 1965960"/>
                        <a:gd name="connsiteY2" fmla="*/ 160020 h 160799"/>
                        <a:gd name="connsiteX3" fmla="*/ 55245 w 1965960"/>
                        <a:gd name="connsiteY3" fmla="*/ 59055 h 160799"/>
                        <a:gd name="connsiteX0" fmla="*/ 0 w 1965960"/>
                        <a:gd name="connsiteY0" fmla="*/ 0 h 160799"/>
                        <a:gd name="connsiteX1" fmla="*/ 1965960 w 1965960"/>
                        <a:gd name="connsiteY1" fmla="*/ 116205 h 160799"/>
                        <a:gd name="connsiteX2" fmla="*/ 1906906 w 1965960"/>
                        <a:gd name="connsiteY2" fmla="*/ 160020 h 160799"/>
                        <a:gd name="connsiteX3" fmla="*/ 55245 w 1965960"/>
                        <a:gd name="connsiteY3" fmla="*/ 59055 h 16079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6205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6205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  <a:gd name="connsiteX0" fmla="*/ 0 w 1965960"/>
                        <a:gd name="connsiteY0" fmla="*/ 0 h 160909"/>
                        <a:gd name="connsiteX1" fmla="*/ 1965960 w 1965960"/>
                        <a:gd name="connsiteY1" fmla="*/ 114300 h 160909"/>
                        <a:gd name="connsiteX2" fmla="*/ 1906906 w 1965960"/>
                        <a:gd name="connsiteY2" fmla="*/ 160020 h 160909"/>
                        <a:gd name="connsiteX3" fmla="*/ 55245 w 1965960"/>
                        <a:gd name="connsiteY3" fmla="*/ 68580 h 160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5960" h="160909">
                          <a:moveTo>
                            <a:pt x="0" y="0"/>
                          </a:moveTo>
                          <a:cubicBezTo>
                            <a:pt x="448945" y="56515"/>
                            <a:pt x="1155065" y="109220"/>
                            <a:pt x="1965960" y="114300"/>
                          </a:cubicBezTo>
                          <a:lnTo>
                            <a:pt x="1906906" y="160020"/>
                          </a:lnTo>
                          <a:cubicBezTo>
                            <a:pt x="1513206" y="168910"/>
                            <a:pt x="287655" y="109220"/>
                            <a:pt x="55245" y="68580"/>
                          </a:cubicBezTo>
                        </a:path>
                      </a:pathLst>
                    </a:custGeom>
                    <a:solidFill>
                      <a:srgbClr val="7F7FB5"/>
                    </a:solidFill>
                    <a:ln w="3175" cap="flat" cmpd="sng" algn="ctr">
                      <a:solidFill>
                        <a:srgbClr val="7F7F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33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564257" y="3956465"/>
                    <a:ext cx="2550033" cy="2409596"/>
                  </a:xfrm>
                  <a:custGeom>
                    <a:avLst/>
                    <a:gdLst>
                      <a:gd name="connsiteX0" fmla="*/ 0 w 1424940"/>
                      <a:gd name="connsiteY0" fmla="*/ 77863 h 77863"/>
                      <a:gd name="connsiteX1" fmla="*/ 228600 w 1424940"/>
                      <a:gd name="connsiteY1" fmla="*/ 55003 h 77863"/>
                      <a:gd name="connsiteX2" fmla="*/ 426720 w 1424940"/>
                      <a:gd name="connsiteY2" fmla="*/ 24523 h 77863"/>
                      <a:gd name="connsiteX3" fmla="*/ 1424940 w 1424940"/>
                      <a:gd name="connsiteY3" fmla="*/ 1663 h 77863"/>
                      <a:gd name="connsiteX0" fmla="*/ 0 w 1424940"/>
                      <a:gd name="connsiteY0" fmla="*/ 375043 h 375043"/>
                      <a:gd name="connsiteX1" fmla="*/ 228600 w 1424940"/>
                      <a:gd name="connsiteY1" fmla="*/ 55003 h 375043"/>
                      <a:gd name="connsiteX2" fmla="*/ 426720 w 1424940"/>
                      <a:gd name="connsiteY2" fmla="*/ 24523 h 375043"/>
                      <a:gd name="connsiteX3" fmla="*/ 1424940 w 1424940"/>
                      <a:gd name="connsiteY3" fmla="*/ 1663 h 375043"/>
                      <a:gd name="connsiteX0" fmla="*/ 0 w 2554543"/>
                      <a:gd name="connsiteY0" fmla="*/ 382049 h 382049"/>
                      <a:gd name="connsiteX1" fmla="*/ 2552700 w 2554543"/>
                      <a:gd name="connsiteY1" fmla="*/ 328709 h 382049"/>
                      <a:gd name="connsiteX2" fmla="*/ 426720 w 2554543"/>
                      <a:gd name="connsiteY2" fmla="*/ 31529 h 382049"/>
                      <a:gd name="connsiteX3" fmla="*/ 1424940 w 2554543"/>
                      <a:gd name="connsiteY3" fmla="*/ 8669 h 382049"/>
                      <a:gd name="connsiteX0" fmla="*/ 0 w 2508458"/>
                      <a:gd name="connsiteY0" fmla="*/ 397289 h 397289"/>
                      <a:gd name="connsiteX1" fmla="*/ 2506980 w 2508458"/>
                      <a:gd name="connsiteY1" fmla="*/ 328709 h 397289"/>
                      <a:gd name="connsiteX2" fmla="*/ 381000 w 2508458"/>
                      <a:gd name="connsiteY2" fmla="*/ 31529 h 397289"/>
                      <a:gd name="connsiteX3" fmla="*/ 1379220 w 2508458"/>
                      <a:gd name="connsiteY3" fmla="*/ 8669 h 397289"/>
                      <a:gd name="connsiteX0" fmla="*/ 0 w 2630308"/>
                      <a:gd name="connsiteY0" fmla="*/ 399338 h 400399"/>
                      <a:gd name="connsiteX1" fmla="*/ 2628900 w 2630308"/>
                      <a:gd name="connsiteY1" fmla="*/ 361238 h 400399"/>
                      <a:gd name="connsiteX2" fmla="*/ 381000 w 2630308"/>
                      <a:gd name="connsiteY2" fmla="*/ 33578 h 400399"/>
                      <a:gd name="connsiteX3" fmla="*/ 1379220 w 2630308"/>
                      <a:gd name="connsiteY3" fmla="*/ 10718 h 400399"/>
                      <a:gd name="connsiteX0" fmla="*/ 0 w 2892637"/>
                      <a:gd name="connsiteY0" fmla="*/ 388620 h 2812966"/>
                      <a:gd name="connsiteX1" fmla="*/ 2628900 w 2892637"/>
                      <a:gd name="connsiteY1" fmla="*/ 350520 h 2812966"/>
                      <a:gd name="connsiteX2" fmla="*/ 2659380 w 2892637"/>
                      <a:gd name="connsiteY2" fmla="*/ 2811780 h 2812966"/>
                      <a:gd name="connsiteX3" fmla="*/ 1379220 w 2892637"/>
                      <a:gd name="connsiteY3" fmla="*/ 0 h 2812966"/>
                      <a:gd name="connsiteX0" fmla="*/ 0 w 2892637"/>
                      <a:gd name="connsiteY0" fmla="*/ 388620 h 2812966"/>
                      <a:gd name="connsiteX1" fmla="*/ 2628900 w 2892637"/>
                      <a:gd name="connsiteY1" fmla="*/ 350520 h 2812966"/>
                      <a:gd name="connsiteX2" fmla="*/ 2659380 w 2892637"/>
                      <a:gd name="connsiteY2" fmla="*/ 2811780 h 2812966"/>
                      <a:gd name="connsiteX3" fmla="*/ 1379220 w 2892637"/>
                      <a:gd name="connsiteY3" fmla="*/ 0 h 2812966"/>
                      <a:gd name="connsiteX0" fmla="*/ 0 w 2659380"/>
                      <a:gd name="connsiteY0" fmla="*/ 388620 h 2811780"/>
                      <a:gd name="connsiteX1" fmla="*/ 2628900 w 2659380"/>
                      <a:gd name="connsiteY1" fmla="*/ 350520 h 2811780"/>
                      <a:gd name="connsiteX2" fmla="*/ 2659380 w 2659380"/>
                      <a:gd name="connsiteY2" fmla="*/ 2811780 h 2811780"/>
                      <a:gd name="connsiteX3" fmla="*/ 1379220 w 2659380"/>
                      <a:gd name="connsiteY3" fmla="*/ 0 h 2811780"/>
                      <a:gd name="connsiteX0" fmla="*/ 1312821 w 4253411"/>
                      <a:gd name="connsiteY0" fmla="*/ 38100 h 2519100"/>
                      <a:gd name="connsiteX1" fmla="*/ 3941721 w 4253411"/>
                      <a:gd name="connsiteY1" fmla="*/ 0 h 2519100"/>
                      <a:gd name="connsiteX2" fmla="*/ 3972201 w 4253411"/>
                      <a:gd name="connsiteY2" fmla="*/ 2461260 h 2519100"/>
                      <a:gd name="connsiteX3" fmla="*/ 70761 w 4253411"/>
                      <a:gd name="connsiteY3" fmla="*/ 1798320 h 2519100"/>
                      <a:gd name="connsiteX0" fmla="*/ 1242060 w 4084496"/>
                      <a:gd name="connsiteY0" fmla="*/ 38100 h 2680008"/>
                      <a:gd name="connsiteX1" fmla="*/ 3870960 w 4084496"/>
                      <a:gd name="connsiteY1" fmla="*/ 0 h 2680008"/>
                      <a:gd name="connsiteX2" fmla="*/ 3901440 w 4084496"/>
                      <a:gd name="connsiteY2" fmla="*/ 2461260 h 2680008"/>
                      <a:gd name="connsiteX3" fmla="*/ 1325881 w 4084496"/>
                      <a:gd name="connsiteY3" fmla="*/ 2484119 h 2680008"/>
                      <a:gd name="connsiteX4" fmla="*/ 0 w 4084496"/>
                      <a:gd name="connsiteY4" fmla="*/ 1798320 h 2680008"/>
                      <a:gd name="connsiteX0" fmla="*/ 1242060 w 3901440"/>
                      <a:gd name="connsiteY0" fmla="*/ 38100 h 2680008"/>
                      <a:gd name="connsiteX1" fmla="*/ 3870960 w 3901440"/>
                      <a:gd name="connsiteY1" fmla="*/ 0 h 2680008"/>
                      <a:gd name="connsiteX2" fmla="*/ 3901440 w 3901440"/>
                      <a:gd name="connsiteY2" fmla="*/ 2461260 h 2680008"/>
                      <a:gd name="connsiteX3" fmla="*/ 1325881 w 3901440"/>
                      <a:gd name="connsiteY3" fmla="*/ 2484119 h 2680008"/>
                      <a:gd name="connsiteX4" fmla="*/ 0 w 3901440"/>
                      <a:gd name="connsiteY4" fmla="*/ 1798320 h 2680008"/>
                      <a:gd name="connsiteX0" fmla="*/ 1242060 w 3901440"/>
                      <a:gd name="connsiteY0" fmla="*/ 38100 h 2484119"/>
                      <a:gd name="connsiteX1" fmla="*/ 3870960 w 3901440"/>
                      <a:gd name="connsiteY1" fmla="*/ 0 h 2484119"/>
                      <a:gd name="connsiteX2" fmla="*/ 3901440 w 3901440"/>
                      <a:gd name="connsiteY2" fmla="*/ 2461260 h 2484119"/>
                      <a:gd name="connsiteX3" fmla="*/ 1325881 w 3901440"/>
                      <a:gd name="connsiteY3" fmla="*/ 2484119 h 2484119"/>
                      <a:gd name="connsiteX4" fmla="*/ 0 w 3901440"/>
                      <a:gd name="connsiteY4" fmla="*/ 1798320 h 2484119"/>
                      <a:gd name="connsiteX0" fmla="*/ 183040 w 2842420"/>
                      <a:gd name="connsiteY0" fmla="*/ 480060 h 2926079"/>
                      <a:gd name="connsiteX1" fmla="*/ 2811940 w 2842420"/>
                      <a:gd name="connsiteY1" fmla="*/ 441960 h 2926079"/>
                      <a:gd name="connsiteX2" fmla="*/ 2842420 w 2842420"/>
                      <a:gd name="connsiteY2" fmla="*/ 2903220 h 2926079"/>
                      <a:gd name="connsiteX3" fmla="*/ 266861 w 2842420"/>
                      <a:gd name="connsiteY3" fmla="*/ 2926079 h 2926079"/>
                      <a:gd name="connsiteX4" fmla="*/ 167800 w 2842420"/>
                      <a:gd name="connsiteY4" fmla="*/ 0 h 2926079"/>
                      <a:gd name="connsiteX0" fmla="*/ 15240 w 2674620"/>
                      <a:gd name="connsiteY0" fmla="*/ 480060 h 2926079"/>
                      <a:gd name="connsiteX1" fmla="*/ 2644140 w 2674620"/>
                      <a:gd name="connsiteY1" fmla="*/ 441960 h 2926079"/>
                      <a:gd name="connsiteX2" fmla="*/ 2674620 w 2674620"/>
                      <a:gd name="connsiteY2" fmla="*/ 2903220 h 2926079"/>
                      <a:gd name="connsiteX3" fmla="*/ 99061 w 2674620"/>
                      <a:gd name="connsiteY3" fmla="*/ 2926079 h 2926079"/>
                      <a:gd name="connsiteX4" fmla="*/ 0 w 2674620"/>
                      <a:gd name="connsiteY4" fmla="*/ 0 h 2926079"/>
                      <a:gd name="connsiteX0" fmla="*/ 15240 w 2858804"/>
                      <a:gd name="connsiteY0" fmla="*/ 480060 h 3091570"/>
                      <a:gd name="connsiteX1" fmla="*/ 2644140 w 2858804"/>
                      <a:gd name="connsiteY1" fmla="*/ 441960 h 3091570"/>
                      <a:gd name="connsiteX2" fmla="*/ 2674620 w 2858804"/>
                      <a:gd name="connsiteY2" fmla="*/ 2903220 h 3091570"/>
                      <a:gd name="connsiteX3" fmla="*/ 83821 w 2858804"/>
                      <a:gd name="connsiteY3" fmla="*/ 2926079 h 3091570"/>
                      <a:gd name="connsiteX4" fmla="*/ 0 w 2858804"/>
                      <a:gd name="connsiteY4" fmla="*/ 0 h 3091570"/>
                      <a:gd name="connsiteX0" fmla="*/ 15240 w 2858804"/>
                      <a:gd name="connsiteY0" fmla="*/ 480060 h 2926079"/>
                      <a:gd name="connsiteX1" fmla="*/ 2644140 w 2858804"/>
                      <a:gd name="connsiteY1" fmla="*/ 441960 h 2926079"/>
                      <a:gd name="connsiteX2" fmla="*/ 2674620 w 2858804"/>
                      <a:gd name="connsiteY2" fmla="*/ 2903220 h 2926079"/>
                      <a:gd name="connsiteX3" fmla="*/ 83821 w 2858804"/>
                      <a:gd name="connsiteY3" fmla="*/ 2926079 h 2926079"/>
                      <a:gd name="connsiteX4" fmla="*/ 0 w 2858804"/>
                      <a:gd name="connsiteY4" fmla="*/ 0 h 2926079"/>
                      <a:gd name="connsiteX0" fmla="*/ 15240 w 2674620"/>
                      <a:gd name="connsiteY0" fmla="*/ 480060 h 2926079"/>
                      <a:gd name="connsiteX1" fmla="*/ 2644140 w 2674620"/>
                      <a:gd name="connsiteY1" fmla="*/ 441960 h 2926079"/>
                      <a:gd name="connsiteX2" fmla="*/ 2674620 w 2674620"/>
                      <a:gd name="connsiteY2" fmla="*/ 2903220 h 2926079"/>
                      <a:gd name="connsiteX3" fmla="*/ 83821 w 2674620"/>
                      <a:gd name="connsiteY3" fmla="*/ 2926079 h 2926079"/>
                      <a:gd name="connsiteX4" fmla="*/ 0 w 2674620"/>
                      <a:gd name="connsiteY4" fmla="*/ 0 h 2926079"/>
                      <a:gd name="connsiteX0" fmla="*/ 60960 w 2843573"/>
                      <a:gd name="connsiteY0" fmla="*/ 480060 h 2926079"/>
                      <a:gd name="connsiteX1" fmla="*/ 2644140 w 2843573"/>
                      <a:gd name="connsiteY1" fmla="*/ 441960 h 2926079"/>
                      <a:gd name="connsiteX2" fmla="*/ 2674620 w 2843573"/>
                      <a:gd name="connsiteY2" fmla="*/ 2903220 h 2926079"/>
                      <a:gd name="connsiteX3" fmla="*/ 83821 w 2843573"/>
                      <a:gd name="connsiteY3" fmla="*/ 2926079 h 2926079"/>
                      <a:gd name="connsiteX4" fmla="*/ 0 w 2843573"/>
                      <a:gd name="connsiteY4" fmla="*/ 0 h 2926079"/>
                      <a:gd name="connsiteX0" fmla="*/ 15240 w 2797853"/>
                      <a:gd name="connsiteY0" fmla="*/ 487680 h 2933699"/>
                      <a:gd name="connsiteX1" fmla="*/ 2598420 w 2797853"/>
                      <a:gd name="connsiteY1" fmla="*/ 449580 h 2933699"/>
                      <a:gd name="connsiteX2" fmla="*/ 2628900 w 2797853"/>
                      <a:gd name="connsiteY2" fmla="*/ 2910840 h 2933699"/>
                      <a:gd name="connsiteX3" fmla="*/ 38101 w 2797853"/>
                      <a:gd name="connsiteY3" fmla="*/ 2933699 h 2933699"/>
                      <a:gd name="connsiteX4" fmla="*/ 0 w 2797853"/>
                      <a:gd name="connsiteY4" fmla="*/ 0 h 2933699"/>
                      <a:gd name="connsiteX0" fmla="*/ 197288 w 2980464"/>
                      <a:gd name="connsiteY0" fmla="*/ 487680 h 2933699"/>
                      <a:gd name="connsiteX1" fmla="*/ 189668 w 2980464"/>
                      <a:gd name="connsiteY1" fmla="*/ 533400 h 2933699"/>
                      <a:gd name="connsiteX2" fmla="*/ 2780468 w 2980464"/>
                      <a:gd name="connsiteY2" fmla="*/ 449580 h 2933699"/>
                      <a:gd name="connsiteX3" fmla="*/ 2810948 w 2980464"/>
                      <a:gd name="connsiteY3" fmla="*/ 2910840 h 2933699"/>
                      <a:gd name="connsiteX4" fmla="*/ 220149 w 2980464"/>
                      <a:gd name="connsiteY4" fmla="*/ 2933699 h 2933699"/>
                      <a:gd name="connsiteX5" fmla="*/ 182048 w 2980464"/>
                      <a:gd name="connsiteY5" fmla="*/ 0 h 2933699"/>
                      <a:gd name="connsiteX0" fmla="*/ 15240 w 2771354"/>
                      <a:gd name="connsiteY0" fmla="*/ 487680 h 2933699"/>
                      <a:gd name="connsiteX1" fmla="*/ 373380 w 2771354"/>
                      <a:gd name="connsiteY1" fmla="*/ 236220 h 2933699"/>
                      <a:gd name="connsiteX2" fmla="*/ 2598420 w 2771354"/>
                      <a:gd name="connsiteY2" fmla="*/ 449580 h 2933699"/>
                      <a:gd name="connsiteX3" fmla="*/ 2628900 w 2771354"/>
                      <a:gd name="connsiteY3" fmla="*/ 2910840 h 2933699"/>
                      <a:gd name="connsiteX4" fmla="*/ 38101 w 2771354"/>
                      <a:gd name="connsiteY4" fmla="*/ 2933699 h 2933699"/>
                      <a:gd name="connsiteX5" fmla="*/ 0 w 2771354"/>
                      <a:gd name="connsiteY5" fmla="*/ 0 h 2933699"/>
                      <a:gd name="connsiteX0" fmla="*/ 15240 w 2797853"/>
                      <a:gd name="connsiteY0" fmla="*/ 487680 h 2933699"/>
                      <a:gd name="connsiteX1" fmla="*/ 2598420 w 2797853"/>
                      <a:gd name="connsiteY1" fmla="*/ 449580 h 2933699"/>
                      <a:gd name="connsiteX2" fmla="*/ 2628900 w 2797853"/>
                      <a:gd name="connsiteY2" fmla="*/ 2910840 h 2933699"/>
                      <a:gd name="connsiteX3" fmla="*/ 38101 w 2797853"/>
                      <a:gd name="connsiteY3" fmla="*/ 2933699 h 2933699"/>
                      <a:gd name="connsiteX4" fmla="*/ 0 w 2797853"/>
                      <a:gd name="connsiteY4" fmla="*/ 0 h 2933699"/>
                      <a:gd name="connsiteX0" fmla="*/ 91440 w 2874053"/>
                      <a:gd name="connsiteY0" fmla="*/ 487680 h 2933699"/>
                      <a:gd name="connsiteX1" fmla="*/ 2674620 w 2874053"/>
                      <a:gd name="connsiteY1" fmla="*/ 449580 h 2933699"/>
                      <a:gd name="connsiteX2" fmla="*/ 2705100 w 2874053"/>
                      <a:gd name="connsiteY2" fmla="*/ 2910840 h 2933699"/>
                      <a:gd name="connsiteX3" fmla="*/ 114301 w 2874053"/>
                      <a:gd name="connsiteY3" fmla="*/ 2933699 h 2933699"/>
                      <a:gd name="connsiteX4" fmla="*/ 0 w 2874053"/>
                      <a:gd name="connsiteY4" fmla="*/ 0 h 2933699"/>
                      <a:gd name="connsiteX0" fmla="*/ 91440 w 2874053"/>
                      <a:gd name="connsiteY0" fmla="*/ 487680 h 2933699"/>
                      <a:gd name="connsiteX1" fmla="*/ 2674620 w 2874053"/>
                      <a:gd name="connsiteY1" fmla="*/ 449580 h 2933699"/>
                      <a:gd name="connsiteX2" fmla="*/ 2705100 w 2874053"/>
                      <a:gd name="connsiteY2" fmla="*/ 2910840 h 2933699"/>
                      <a:gd name="connsiteX3" fmla="*/ 114301 w 2874053"/>
                      <a:gd name="connsiteY3" fmla="*/ 2933699 h 2933699"/>
                      <a:gd name="connsiteX4" fmla="*/ 15239 w 2874053"/>
                      <a:gd name="connsiteY4" fmla="*/ 487680 h 2933699"/>
                      <a:gd name="connsiteX5" fmla="*/ 0 w 2874053"/>
                      <a:gd name="connsiteY5" fmla="*/ 0 h 2933699"/>
                      <a:gd name="connsiteX0" fmla="*/ 91440 w 2705100"/>
                      <a:gd name="connsiteY0" fmla="*/ 487680 h 2933699"/>
                      <a:gd name="connsiteX1" fmla="*/ 2674620 w 2705100"/>
                      <a:gd name="connsiteY1" fmla="*/ 449580 h 2933699"/>
                      <a:gd name="connsiteX2" fmla="*/ 2705100 w 2705100"/>
                      <a:gd name="connsiteY2" fmla="*/ 2910840 h 2933699"/>
                      <a:gd name="connsiteX3" fmla="*/ 114301 w 2705100"/>
                      <a:gd name="connsiteY3" fmla="*/ 2933699 h 2933699"/>
                      <a:gd name="connsiteX4" fmla="*/ 15239 w 2705100"/>
                      <a:gd name="connsiteY4" fmla="*/ 487680 h 2933699"/>
                      <a:gd name="connsiteX5" fmla="*/ 0 w 2705100"/>
                      <a:gd name="connsiteY5" fmla="*/ 0 h 2933699"/>
                      <a:gd name="connsiteX0" fmla="*/ 91440 w 2705100"/>
                      <a:gd name="connsiteY0" fmla="*/ 487680 h 2933699"/>
                      <a:gd name="connsiteX1" fmla="*/ 2674620 w 2705100"/>
                      <a:gd name="connsiteY1" fmla="*/ 449580 h 2933699"/>
                      <a:gd name="connsiteX2" fmla="*/ 2705100 w 2705100"/>
                      <a:gd name="connsiteY2" fmla="*/ 2910840 h 2933699"/>
                      <a:gd name="connsiteX3" fmla="*/ 114301 w 2705100"/>
                      <a:gd name="connsiteY3" fmla="*/ 2933699 h 2933699"/>
                      <a:gd name="connsiteX4" fmla="*/ 15239 w 2705100"/>
                      <a:gd name="connsiteY4" fmla="*/ 487680 h 2933699"/>
                      <a:gd name="connsiteX5" fmla="*/ 0 w 2705100"/>
                      <a:gd name="connsiteY5" fmla="*/ 0 h 2933699"/>
                      <a:gd name="connsiteX0" fmla="*/ 91440 w 2705100"/>
                      <a:gd name="connsiteY0" fmla="*/ 487680 h 2933699"/>
                      <a:gd name="connsiteX1" fmla="*/ 2674620 w 2705100"/>
                      <a:gd name="connsiteY1" fmla="*/ 449580 h 2933699"/>
                      <a:gd name="connsiteX2" fmla="*/ 2705100 w 2705100"/>
                      <a:gd name="connsiteY2" fmla="*/ 2910840 h 2933699"/>
                      <a:gd name="connsiteX3" fmla="*/ 114301 w 2705100"/>
                      <a:gd name="connsiteY3" fmla="*/ 2933699 h 2933699"/>
                      <a:gd name="connsiteX4" fmla="*/ 83819 w 2705100"/>
                      <a:gd name="connsiteY4" fmla="*/ 487680 h 2933699"/>
                      <a:gd name="connsiteX5" fmla="*/ 0 w 2705100"/>
                      <a:gd name="connsiteY5" fmla="*/ 0 h 2933699"/>
                      <a:gd name="connsiteX0" fmla="*/ 7621 w 2621281"/>
                      <a:gd name="connsiteY0" fmla="*/ 38100 h 2484119"/>
                      <a:gd name="connsiteX1" fmla="*/ 2590801 w 2621281"/>
                      <a:gd name="connsiteY1" fmla="*/ 0 h 2484119"/>
                      <a:gd name="connsiteX2" fmla="*/ 2621281 w 2621281"/>
                      <a:gd name="connsiteY2" fmla="*/ 2461260 h 2484119"/>
                      <a:gd name="connsiteX3" fmla="*/ 30482 w 2621281"/>
                      <a:gd name="connsiteY3" fmla="*/ 2484119 h 2484119"/>
                      <a:gd name="connsiteX4" fmla="*/ 0 w 2621281"/>
                      <a:gd name="connsiteY4" fmla="*/ 38100 h 2484119"/>
                      <a:gd name="connsiteX5" fmla="*/ 243841 w 2621281"/>
                      <a:gd name="connsiteY5" fmla="*/ 525780 h 2484119"/>
                      <a:gd name="connsiteX0" fmla="*/ 7621 w 2621281"/>
                      <a:gd name="connsiteY0" fmla="*/ 38100 h 2484119"/>
                      <a:gd name="connsiteX1" fmla="*/ 2590801 w 2621281"/>
                      <a:gd name="connsiteY1" fmla="*/ 0 h 2484119"/>
                      <a:gd name="connsiteX2" fmla="*/ 2621281 w 2621281"/>
                      <a:gd name="connsiteY2" fmla="*/ 2461260 h 2484119"/>
                      <a:gd name="connsiteX3" fmla="*/ 30482 w 2621281"/>
                      <a:gd name="connsiteY3" fmla="*/ 2484119 h 2484119"/>
                      <a:gd name="connsiteX4" fmla="*/ 0 w 2621281"/>
                      <a:gd name="connsiteY4" fmla="*/ 38100 h 2484119"/>
                      <a:gd name="connsiteX5" fmla="*/ 2202180 w 2621281"/>
                      <a:gd name="connsiteY5" fmla="*/ 2072640 h 2484119"/>
                      <a:gd name="connsiteX6" fmla="*/ 243841 w 2621281"/>
                      <a:gd name="connsiteY6" fmla="*/ 525780 h 2484119"/>
                      <a:gd name="connsiteX0" fmla="*/ 7621 w 2621281"/>
                      <a:gd name="connsiteY0" fmla="*/ 38100 h 2484119"/>
                      <a:gd name="connsiteX1" fmla="*/ 2590801 w 2621281"/>
                      <a:gd name="connsiteY1" fmla="*/ 0 h 2484119"/>
                      <a:gd name="connsiteX2" fmla="*/ 2621281 w 2621281"/>
                      <a:gd name="connsiteY2" fmla="*/ 2461260 h 2484119"/>
                      <a:gd name="connsiteX3" fmla="*/ 30482 w 2621281"/>
                      <a:gd name="connsiteY3" fmla="*/ 2484119 h 2484119"/>
                      <a:gd name="connsiteX4" fmla="*/ 0 w 2621281"/>
                      <a:gd name="connsiteY4" fmla="*/ 38100 h 2484119"/>
                      <a:gd name="connsiteX5" fmla="*/ 2202180 w 2621281"/>
                      <a:gd name="connsiteY5" fmla="*/ 2072640 h 2484119"/>
                      <a:gd name="connsiteX6" fmla="*/ 152401 w 2621281"/>
                      <a:gd name="connsiteY6" fmla="*/ 411480 h 2484119"/>
                      <a:gd name="connsiteX0" fmla="*/ 7621 w 2621281"/>
                      <a:gd name="connsiteY0" fmla="*/ 38100 h 2484119"/>
                      <a:gd name="connsiteX1" fmla="*/ 2590801 w 2621281"/>
                      <a:gd name="connsiteY1" fmla="*/ 0 h 2484119"/>
                      <a:gd name="connsiteX2" fmla="*/ 2621281 w 2621281"/>
                      <a:gd name="connsiteY2" fmla="*/ 2461260 h 2484119"/>
                      <a:gd name="connsiteX3" fmla="*/ 30482 w 2621281"/>
                      <a:gd name="connsiteY3" fmla="*/ 2484119 h 2484119"/>
                      <a:gd name="connsiteX4" fmla="*/ 0 w 2621281"/>
                      <a:gd name="connsiteY4" fmla="*/ 38100 h 2484119"/>
                      <a:gd name="connsiteX5" fmla="*/ 2202180 w 2621281"/>
                      <a:gd name="connsiteY5" fmla="*/ 2072640 h 2484119"/>
                      <a:gd name="connsiteX6" fmla="*/ 274320 w 2621281"/>
                      <a:gd name="connsiteY6" fmla="*/ 480060 h 2484119"/>
                      <a:gd name="connsiteX7" fmla="*/ 152401 w 2621281"/>
                      <a:gd name="connsiteY7" fmla="*/ 41148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209799 w 2628900"/>
                      <a:gd name="connsiteY5" fmla="*/ 2072640 h 2484119"/>
                      <a:gd name="connsiteX6" fmla="*/ 281939 w 2628900"/>
                      <a:gd name="connsiteY6" fmla="*/ 480060 h 2484119"/>
                      <a:gd name="connsiteX7" fmla="*/ 0 w 2628900"/>
                      <a:gd name="connsiteY7" fmla="*/ 45720 h 2484119"/>
                      <a:gd name="connsiteX0" fmla="*/ 15240 w 2628900"/>
                      <a:gd name="connsiteY0" fmla="*/ 131451 h 2577470"/>
                      <a:gd name="connsiteX1" fmla="*/ 2598420 w 2628900"/>
                      <a:gd name="connsiteY1" fmla="*/ 93351 h 2577470"/>
                      <a:gd name="connsiteX2" fmla="*/ 2628900 w 2628900"/>
                      <a:gd name="connsiteY2" fmla="*/ 2554611 h 2577470"/>
                      <a:gd name="connsiteX3" fmla="*/ 38101 w 2628900"/>
                      <a:gd name="connsiteY3" fmla="*/ 2577470 h 2577470"/>
                      <a:gd name="connsiteX4" fmla="*/ 7619 w 2628900"/>
                      <a:gd name="connsiteY4" fmla="*/ 131451 h 2577470"/>
                      <a:gd name="connsiteX5" fmla="*/ 365759 w 2628900"/>
                      <a:gd name="connsiteY5" fmla="*/ 481971 h 2577470"/>
                      <a:gd name="connsiteX6" fmla="*/ 2209799 w 2628900"/>
                      <a:gd name="connsiteY6" fmla="*/ 2165991 h 2577470"/>
                      <a:gd name="connsiteX7" fmla="*/ 281939 w 2628900"/>
                      <a:gd name="connsiteY7" fmla="*/ 573411 h 2577470"/>
                      <a:gd name="connsiteX8" fmla="*/ 0 w 2628900"/>
                      <a:gd name="connsiteY8" fmla="*/ 139071 h 2577470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65759 w 2628900"/>
                      <a:gd name="connsiteY5" fmla="*/ 388620 h 2484119"/>
                      <a:gd name="connsiteX6" fmla="*/ 2209799 w 2628900"/>
                      <a:gd name="connsiteY6" fmla="*/ 2072640 h 2484119"/>
                      <a:gd name="connsiteX7" fmla="*/ 281939 w 2628900"/>
                      <a:gd name="connsiteY7" fmla="*/ 480060 h 2484119"/>
                      <a:gd name="connsiteX8" fmla="*/ 0 w 2628900"/>
                      <a:gd name="connsiteY8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65759 w 2628900"/>
                      <a:gd name="connsiteY5" fmla="*/ 388620 h 2484119"/>
                      <a:gd name="connsiteX6" fmla="*/ 2209799 w 2628900"/>
                      <a:gd name="connsiteY6" fmla="*/ 2072640 h 2484119"/>
                      <a:gd name="connsiteX7" fmla="*/ 327659 w 2628900"/>
                      <a:gd name="connsiteY7" fmla="*/ 2072640 h 2484119"/>
                      <a:gd name="connsiteX8" fmla="*/ 281939 w 2628900"/>
                      <a:gd name="connsiteY8" fmla="*/ 480060 h 2484119"/>
                      <a:gd name="connsiteX9" fmla="*/ 0 w 2628900"/>
                      <a:gd name="connsiteY9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65759 w 2628900"/>
                      <a:gd name="connsiteY5" fmla="*/ 388620 h 2484119"/>
                      <a:gd name="connsiteX6" fmla="*/ 2049779 w 2628900"/>
                      <a:gd name="connsiteY6" fmla="*/ 22860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65759 w 2628900"/>
                      <a:gd name="connsiteY5" fmla="*/ 388620 h 2484119"/>
                      <a:gd name="connsiteX6" fmla="*/ 2049779 w 2628900"/>
                      <a:gd name="connsiteY6" fmla="*/ 22860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65759 w 2628900"/>
                      <a:gd name="connsiteY5" fmla="*/ 388620 h 2484119"/>
                      <a:gd name="connsiteX6" fmla="*/ 2049779 w 2628900"/>
                      <a:gd name="connsiteY6" fmla="*/ 22860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49779 w 2628900"/>
                      <a:gd name="connsiteY6" fmla="*/ 22860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49779 w 2628900"/>
                      <a:gd name="connsiteY6" fmla="*/ 22860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2080259 w 2628900"/>
                      <a:gd name="connsiteY6" fmla="*/ 259080 h 2484119"/>
                      <a:gd name="connsiteX7" fmla="*/ 2209799 w 2628900"/>
                      <a:gd name="connsiteY7" fmla="*/ 2072640 h 2484119"/>
                      <a:gd name="connsiteX8" fmla="*/ 327659 w 2628900"/>
                      <a:gd name="connsiteY8" fmla="*/ 2072640 h 2484119"/>
                      <a:gd name="connsiteX9" fmla="*/ 281939 w 2628900"/>
                      <a:gd name="connsiteY9" fmla="*/ 480060 h 2484119"/>
                      <a:gd name="connsiteX10" fmla="*/ 0 w 2628900"/>
                      <a:gd name="connsiteY10" fmla="*/ 45720 h 2484119"/>
                      <a:gd name="connsiteX0" fmla="*/ 15240 w 2628900"/>
                      <a:gd name="connsiteY0" fmla="*/ 38100 h 2511443"/>
                      <a:gd name="connsiteX1" fmla="*/ 2598420 w 2628900"/>
                      <a:gd name="connsiteY1" fmla="*/ 0 h 2511443"/>
                      <a:gd name="connsiteX2" fmla="*/ 2628900 w 2628900"/>
                      <a:gd name="connsiteY2" fmla="*/ 2461260 h 2511443"/>
                      <a:gd name="connsiteX3" fmla="*/ 38101 w 2628900"/>
                      <a:gd name="connsiteY3" fmla="*/ 2484119 h 2511443"/>
                      <a:gd name="connsiteX4" fmla="*/ 7619 w 2628900"/>
                      <a:gd name="connsiteY4" fmla="*/ 38100 h 2511443"/>
                      <a:gd name="connsiteX5" fmla="*/ 274319 w 2628900"/>
                      <a:gd name="connsiteY5" fmla="*/ 472440 h 2511443"/>
                      <a:gd name="connsiteX6" fmla="*/ 2080259 w 2628900"/>
                      <a:gd name="connsiteY6" fmla="*/ 259080 h 2511443"/>
                      <a:gd name="connsiteX7" fmla="*/ 2209799 w 2628900"/>
                      <a:gd name="connsiteY7" fmla="*/ 2072640 h 2511443"/>
                      <a:gd name="connsiteX8" fmla="*/ 327659 w 2628900"/>
                      <a:gd name="connsiteY8" fmla="*/ 2072640 h 2511443"/>
                      <a:gd name="connsiteX9" fmla="*/ 281939 w 2628900"/>
                      <a:gd name="connsiteY9" fmla="*/ 480060 h 2511443"/>
                      <a:gd name="connsiteX10" fmla="*/ 0 w 2628900"/>
                      <a:gd name="connsiteY10" fmla="*/ 45720 h 2511443"/>
                      <a:gd name="connsiteX0" fmla="*/ 15240 w 2628900"/>
                      <a:gd name="connsiteY0" fmla="*/ 38100 h 2511443"/>
                      <a:gd name="connsiteX1" fmla="*/ 2598420 w 2628900"/>
                      <a:gd name="connsiteY1" fmla="*/ 0 h 2511443"/>
                      <a:gd name="connsiteX2" fmla="*/ 2628900 w 2628900"/>
                      <a:gd name="connsiteY2" fmla="*/ 2461260 h 2511443"/>
                      <a:gd name="connsiteX3" fmla="*/ 38101 w 2628900"/>
                      <a:gd name="connsiteY3" fmla="*/ 2484119 h 2511443"/>
                      <a:gd name="connsiteX4" fmla="*/ 7619 w 2628900"/>
                      <a:gd name="connsiteY4" fmla="*/ 38100 h 2511443"/>
                      <a:gd name="connsiteX5" fmla="*/ 274319 w 2628900"/>
                      <a:gd name="connsiteY5" fmla="*/ 472440 h 2511443"/>
                      <a:gd name="connsiteX6" fmla="*/ 2080259 w 2628900"/>
                      <a:gd name="connsiteY6" fmla="*/ 259080 h 2511443"/>
                      <a:gd name="connsiteX7" fmla="*/ 2209799 w 2628900"/>
                      <a:gd name="connsiteY7" fmla="*/ 2072640 h 2511443"/>
                      <a:gd name="connsiteX8" fmla="*/ 327659 w 2628900"/>
                      <a:gd name="connsiteY8" fmla="*/ 2072640 h 2511443"/>
                      <a:gd name="connsiteX9" fmla="*/ 281939 w 2628900"/>
                      <a:gd name="connsiteY9" fmla="*/ 480060 h 2511443"/>
                      <a:gd name="connsiteX10" fmla="*/ 0 w 2628900"/>
                      <a:gd name="connsiteY10" fmla="*/ 45720 h 2511443"/>
                      <a:gd name="connsiteX0" fmla="*/ 15240 w 2628900"/>
                      <a:gd name="connsiteY0" fmla="*/ 38100 h 2511443"/>
                      <a:gd name="connsiteX1" fmla="*/ 2598420 w 2628900"/>
                      <a:gd name="connsiteY1" fmla="*/ 0 h 2511443"/>
                      <a:gd name="connsiteX2" fmla="*/ 2628900 w 2628900"/>
                      <a:gd name="connsiteY2" fmla="*/ 2461260 h 2511443"/>
                      <a:gd name="connsiteX3" fmla="*/ 38101 w 2628900"/>
                      <a:gd name="connsiteY3" fmla="*/ 2484119 h 2511443"/>
                      <a:gd name="connsiteX4" fmla="*/ 7619 w 2628900"/>
                      <a:gd name="connsiteY4" fmla="*/ 38100 h 2511443"/>
                      <a:gd name="connsiteX5" fmla="*/ 274319 w 2628900"/>
                      <a:gd name="connsiteY5" fmla="*/ 472440 h 2511443"/>
                      <a:gd name="connsiteX6" fmla="*/ 2080259 w 2628900"/>
                      <a:gd name="connsiteY6" fmla="*/ 259080 h 2511443"/>
                      <a:gd name="connsiteX7" fmla="*/ 2209799 w 2628900"/>
                      <a:gd name="connsiteY7" fmla="*/ 2072640 h 2511443"/>
                      <a:gd name="connsiteX8" fmla="*/ 327659 w 2628900"/>
                      <a:gd name="connsiteY8" fmla="*/ 2072640 h 2511443"/>
                      <a:gd name="connsiteX9" fmla="*/ 304799 w 2628900"/>
                      <a:gd name="connsiteY9" fmla="*/ 480060 h 2511443"/>
                      <a:gd name="connsiteX10" fmla="*/ 0 w 2628900"/>
                      <a:gd name="connsiteY10" fmla="*/ 45720 h 2511443"/>
                      <a:gd name="connsiteX0" fmla="*/ 15240 w 2628900"/>
                      <a:gd name="connsiteY0" fmla="*/ 38100 h 2511443"/>
                      <a:gd name="connsiteX1" fmla="*/ 2598420 w 2628900"/>
                      <a:gd name="connsiteY1" fmla="*/ 0 h 2511443"/>
                      <a:gd name="connsiteX2" fmla="*/ 2628900 w 2628900"/>
                      <a:gd name="connsiteY2" fmla="*/ 2461260 h 2511443"/>
                      <a:gd name="connsiteX3" fmla="*/ 38101 w 2628900"/>
                      <a:gd name="connsiteY3" fmla="*/ 2484119 h 2511443"/>
                      <a:gd name="connsiteX4" fmla="*/ 7619 w 2628900"/>
                      <a:gd name="connsiteY4" fmla="*/ 38100 h 2511443"/>
                      <a:gd name="connsiteX5" fmla="*/ 274319 w 2628900"/>
                      <a:gd name="connsiteY5" fmla="*/ 472440 h 2511443"/>
                      <a:gd name="connsiteX6" fmla="*/ 2080259 w 2628900"/>
                      <a:gd name="connsiteY6" fmla="*/ 259080 h 2511443"/>
                      <a:gd name="connsiteX7" fmla="*/ 2209799 w 2628900"/>
                      <a:gd name="connsiteY7" fmla="*/ 2072640 h 2511443"/>
                      <a:gd name="connsiteX8" fmla="*/ 327659 w 2628900"/>
                      <a:gd name="connsiteY8" fmla="*/ 2072640 h 2511443"/>
                      <a:gd name="connsiteX9" fmla="*/ 297179 w 2628900"/>
                      <a:gd name="connsiteY9" fmla="*/ 457200 h 2511443"/>
                      <a:gd name="connsiteX10" fmla="*/ 0 w 2628900"/>
                      <a:gd name="connsiteY10" fmla="*/ 45720 h 2511443"/>
                      <a:gd name="connsiteX0" fmla="*/ 15240 w 2628900"/>
                      <a:gd name="connsiteY0" fmla="*/ 38100 h 2511443"/>
                      <a:gd name="connsiteX1" fmla="*/ 2598420 w 2628900"/>
                      <a:gd name="connsiteY1" fmla="*/ 0 h 2511443"/>
                      <a:gd name="connsiteX2" fmla="*/ 2628900 w 2628900"/>
                      <a:gd name="connsiteY2" fmla="*/ 2461260 h 2511443"/>
                      <a:gd name="connsiteX3" fmla="*/ 38101 w 2628900"/>
                      <a:gd name="connsiteY3" fmla="*/ 2484119 h 2511443"/>
                      <a:gd name="connsiteX4" fmla="*/ 7619 w 2628900"/>
                      <a:gd name="connsiteY4" fmla="*/ 38100 h 2511443"/>
                      <a:gd name="connsiteX5" fmla="*/ 274319 w 2628900"/>
                      <a:gd name="connsiteY5" fmla="*/ 472440 h 2511443"/>
                      <a:gd name="connsiteX6" fmla="*/ 2080259 w 2628900"/>
                      <a:gd name="connsiteY6" fmla="*/ 259080 h 2511443"/>
                      <a:gd name="connsiteX7" fmla="*/ 2209799 w 2628900"/>
                      <a:gd name="connsiteY7" fmla="*/ 2072640 h 2511443"/>
                      <a:gd name="connsiteX8" fmla="*/ 327659 w 2628900"/>
                      <a:gd name="connsiteY8" fmla="*/ 2072640 h 2511443"/>
                      <a:gd name="connsiteX9" fmla="*/ 297179 w 2628900"/>
                      <a:gd name="connsiteY9" fmla="*/ 457200 h 2511443"/>
                      <a:gd name="connsiteX10" fmla="*/ 0 w 2628900"/>
                      <a:gd name="connsiteY10" fmla="*/ 45720 h 2511443"/>
                      <a:gd name="connsiteX0" fmla="*/ 15240 w 2628900"/>
                      <a:gd name="connsiteY0" fmla="*/ 38100 h 2495096"/>
                      <a:gd name="connsiteX1" fmla="*/ 2598420 w 2628900"/>
                      <a:gd name="connsiteY1" fmla="*/ 0 h 2495096"/>
                      <a:gd name="connsiteX2" fmla="*/ 2628900 w 2628900"/>
                      <a:gd name="connsiteY2" fmla="*/ 2461260 h 2495096"/>
                      <a:gd name="connsiteX3" fmla="*/ 38101 w 2628900"/>
                      <a:gd name="connsiteY3" fmla="*/ 2484119 h 2495096"/>
                      <a:gd name="connsiteX4" fmla="*/ 7619 w 2628900"/>
                      <a:gd name="connsiteY4" fmla="*/ 38100 h 2495096"/>
                      <a:gd name="connsiteX5" fmla="*/ 274319 w 2628900"/>
                      <a:gd name="connsiteY5" fmla="*/ 472440 h 2495096"/>
                      <a:gd name="connsiteX6" fmla="*/ 2080259 w 2628900"/>
                      <a:gd name="connsiteY6" fmla="*/ 259080 h 2495096"/>
                      <a:gd name="connsiteX7" fmla="*/ 2209799 w 2628900"/>
                      <a:gd name="connsiteY7" fmla="*/ 2072640 h 2495096"/>
                      <a:gd name="connsiteX8" fmla="*/ 327659 w 2628900"/>
                      <a:gd name="connsiteY8" fmla="*/ 2072640 h 2495096"/>
                      <a:gd name="connsiteX9" fmla="*/ 297179 w 2628900"/>
                      <a:gd name="connsiteY9" fmla="*/ 457200 h 2495096"/>
                      <a:gd name="connsiteX10" fmla="*/ 0 w 2628900"/>
                      <a:gd name="connsiteY10" fmla="*/ 45720 h 2495096"/>
                      <a:gd name="connsiteX0" fmla="*/ 15240 w 2628900"/>
                      <a:gd name="connsiteY0" fmla="*/ 40464 h 2497460"/>
                      <a:gd name="connsiteX1" fmla="*/ 2598420 w 2628900"/>
                      <a:gd name="connsiteY1" fmla="*/ 2364 h 2497460"/>
                      <a:gd name="connsiteX2" fmla="*/ 2628900 w 2628900"/>
                      <a:gd name="connsiteY2" fmla="*/ 2463624 h 2497460"/>
                      <a:gd name="connsiteX3" fmla="*/ 38101 w 2628900"/>
                      <a:gd name="connsiteY3" fmla="*/ 2486483 h 2497460"/>
                      <a:gd name="connsiteX4" fmla="*/ 7619 w 2628900"/>
                      <a:gd name="connsiteY4" fmla="*/ 40464 h 2497460"/>
                      <a:gd name="connsiteX5" fmla="*/ 274319 w 2628900"/>
                      <a:gd name="connsiteY5" fmla="*/ 474804 h 2497460"/>
                      <a:gd name="connsiteX6" fmla="*/ 1327150 w 2628900"/>
                      <a:gd name="connsiteY6" fmla="*/ 33140 h 2497460"/>
                      <a:gd name="connsiteX7" fmla="*/ 2080259 w 2628900"/>
                      <a:gd name="connsiteY7" fmla="*/ 261444 h 2497460"/>
                      <a:gd name="connsiteX8" fmla="*/ 2209799 w 2628900"/>
                      <a:gd name="connsiteY8" fmla="*/ 2075004 h 2497460"/>
                      <a:gd name="connsiteX9" fmla="*/ 327659 w 2628900"/>
                      <a:gd name="connsiteY9" fmla="*/ 2075004 h 2497460"/>
                      <a:gd name="connsiteX10" fmla="*/ 297179 w 2628900"/>
                      <a:gd name="connsiteY10" fmla="*/ 459564 h 2497460"/>
                      <a:gd name="connsiteX11" fmla="*/ 0 w 2628900"/>
                      <a:gd name="connsiteY11" fmla="*/ 48084 h 2497460"/>
                      <a:gd name="connsiteX0" fmla="*/ 15240 w 2628900"/>
                      <a:gd name="connsiteY0" fmla="*/ 38100 h 2495096"/>
                      <a:gd name="connsiteX1" fmla="*/ 2598420 w 2628900"/>
                      <a:gd name="connsiteY1" fmla="*/ 0 h 2495096"/>
                      <a:gd name="connsiteX2" fmla="*/ 2628900 w 2628900"/>
                      <a:gd name="connsiteY2" fmla="*/ 2461260 h 2495096"/>
                      <a:gd name="connsiteX3" fmla="*/ 38101 w 2628900"/>
                      <a:gd name="connsiteY3" fmla="*/ 2484119 h 2495096"/>
                      <a:gd name="connsiteX4" fmla="*/ 7619 w 2628900"/>
                      <a:gd name="connsiteY4" fmla="*/ 38100 h 2495096"/>
                      <a:gd name="connsiteX5" fmla="*/ 274319 w 2628900"/>
                      <a:gd name="connsiteY5" fmla="*/ 472440 h 2495096"/>
                      <a:gd name="connsiteX6" fmla="*/ 1327150 w 2628900"/>
                      <a:gd name="connsiteY6" fmla="*/ 30776 h 2495096"/>
                      <a:gd name="connsiteX7" fmla="*/ 2080259 w 2628900"/>
                      <a:gd name="connsiteY7" fmla="*/ 259080 h 2495096"/>
                      <a:gd name="connsiteX8" fmla="*/ 2561590 w 2628900"/>
                      <a:gd name="connsiteY8" fmla="*/ 1112816 h 2495096"/>
                      <a:gd name="connsiteX9" fmla="*/ 2209799 w 2628900"/>
                      <a:gd name="connsiteY9" fmla="*/ 2072640 h 2495096"/>
                      <a:gd name="connsiteX10" fmla="*/ 327659 w 2628900"/>
                      <a:gd name="connsiteY10" fmla="*/ 2072640 h 2495096"/>
                      <a:gd name="connsiteX11" fmla="*/ 297179 w 2628900"/>
                      <a:gd name="connsiteY11" fmla="*/ 457200 h 2495096"/>
                      <a:gd name="connsiteX12" fmla="*/ 0 w 2628900"/>
                      <a:gd name="connsiteY12" fmla="*/ 45720 h 2495096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080259 w 2628900"/>
                      <a:gd name="connsiteY7" fmla="*/ 259080 h 2484119"/>
                      <a:gd name="connsiteX8" fmla="*/ 2561590 w 2628900"/>
                      <a:gd name="connsiteY8" fmla="*/ 1112816 h 2484119"/>
                      <a:gd name="connsiteX9" fmla="*/ 2209799 w 2628900"/>
                      <a:gd name="connsiteY9" fmla="*/ 2072640 h 2484119"/>
                      <a:gd name="connsiteX10" fmla="*/ 1334770 w 2628900"/>
                      <a:gd name="connsiteY10" fmla="*/ 2469176 h 2484119"/>
                      <a:gd name="connsiteX11" fmla="*/ 327659 w 2628900"/>
                      <a:gd name="connsiteY11" fmla="*/ 2072640 h 2484119"/>
                      <a:gd name="connsiteX12" fmla="*/ 297179 w 2628900"/>
                      <a:gd name="connsiteY12" fmla="*/ 457200 h 2484119"/>
                      <a:gd name="connsiteX13" fmla="*/ 0 w 2628900"/>
                      <a:gd name="connsiteY13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080259 w 2628900"/>
                      <a:gd name="connsiteY7" fmla="*/ 259080 h 2484119"/>
                      <a:gd name="connsiteX8" fmla="*/ 2561590 w 2628900"/>
                      <a:gd name="connsiteY8" fmla="*/ 1112816 h 2484119"/>
                      <a:gd name="connsiteX9" fmla="*/ 2209799 w 2628900"/>
                      <a:gd name="connsiteY9" fmla="*/ 2072640 h 2484119"/>
                      <a:gd name="connsiteX10" fmla="*/ 1334770 w 2628900"/>
                      <a:gd name="connsiteY10" fmla="*/ 2469176 h 2484119"/>
                      <a:gd name="connsiteX11" fmla="*/ 327659 w 2628900"/>
                      <a:gd name="connsiteY11" fmla="*/ 2072640 h 2484119"/>
                      <a:gd name="connsiteX12" fmla="*/ 39370 w 2628900"/>
                      <a:gd name="connsiteY12" fmla="*/ 1242357 h 2484119"/>
                      <a:gd name="connsiteX13" fmla="*/ 297179 w 2628900"/>
                      <a:gd name="connsiteY13" fmla="*/ 457200 h 2484119"/>
                      <a:gd name="connsiteX14" fmla="*/ 0 w 2628900"/>
                      <a:gd name="connsiteY14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2209799 w 2628900"/>
                      <a:gd name="connsiteY8" fmla="*/ 2072640 h 2484119"/>
                      <a:gd name="connsiteX9" fmla="*/ 1334770 w 2628900"/>
                      <a:gd name="connsiteY9" fmla="*/ 2469176 h 2484119"/>
                      <a:gd name="connsiteX10" fmla="*/ 327659 w 2628900"/>
                      <a:gd name="connsiteY10" fmla="*/ 2072640 h 2484119"/>
                      <a:gd name="connsiteX11" fmla="*/ 39370 w 2628900"/>
                      <a:gd name="connsiteY11" fmla="*/ 1242357 h 2484119"/>
                      <a:gd name="connsiteX12" fmla="*/ 297179 w 2628900"/>
                      <a:gd name="connsiteY12" fmla="*/ 457200 h 2484119"/>
                      <a:gd name="connsiteX13" fmla="*/ 0 w 2628900"/>
                      <a:gd name="connsiteY13" fmla="*/ 45720 h 2484119"/>
                      <a:gd name="connsiteX0" fmla="*/ 15240 w 2628900"/>
                      <a:gd name="connsiteY0" fmla="*/ 38100 h 2509656"/>
                      <a:gd name="connsiteX1" fmla="*/ 2598420 w 2628900"/>
                      <a:gd name="connsiteY1" fmla="*/ 0 h 2509656"/>
                      <a:gd name="connsiteX2" fmla="*/ 2628900 w 2628900"/>
                      <a:gd name="connsiteY2" fmla="*/ 2461260 h 2509656"/>
                      <a:gd name="connsiteX3" fmla="*/ 38101 w 2628900"/>
                      <a:gd name="connsiteY3" fmla="*/ 2484119 h 2509656"/>
                      <a:gd name="connsiteX4" fmla="*/ 7619 w 2628900"/>
                      <a:gd name="connsiteY4" fmla="*/ 38100 h 2509656"/>
                      <a:gd name="connsiteX5" fmla="*/ 274319 w 2628900"/>
                      <a:gd name="connsiteY5" fmla="*/ 472440 h 2509656"/>
                      <a:gd name="connsiteX6" fmla="*/ 1327150 w 2628900"/>
                      <a:gd name="connsiteY6" fmla="*/ 30776 h 2509656"/>
                      <a:gd name="connsiteX7" fmla="*/ 2561590 w 2628900"/>
                      <a:gd name="connsiteY7" fmla="*/ 1112816 h 2509656"/>
                      <a:gd name="connsiteX8" fmla="*/ 1334770 w 2628900"/>
                      <a:gd name="connsiteY8" fmla="*/ 2469176 h 2509656"/>
                      <a:gd name="connsiteX9" fmla="*/ 327659 w 2628900"/>
                      <a:gd name="connsiteY9" fmla="*/ 2072640 h 2509656"/>
                      <a:gd name="connsiteX10" fmla="*/ 39370 w 2628900"/>
                      <a:gd name="connsiteY10" fmla="*/ 1242357 h 2509656"/>
                      <a:gd name="connsiteX11" fmla="*/ 297179 w 2628900"/>
                      <a:gd name="connsiteY11" fmla="*/ 457200 h 2509656"/>
                      <a:gd name="connsiteX12" fmla="*/ 0 w 2628900"/>
                      <a:gd name="connsiteY12" fmla="*/ 45720 h 2509656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297179 w 2628900"/>
                      <a:gd name="connsiteY10" fmla="*/ 45720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327659 w 2628900"/>
                      <a:gd name="connsiteY10" fmla="*/ 35814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34770 w 2628900"/>
                      <a:gd name="connsiteY8" fmla="*/ 2469176 h 2484119"/>
                      <a:gd name="connsiteX9" fmla="*/ 39370 w 2628900"/>
                      <a:gd name="connsiteY9" fmla="*/ 1242357 h 2484119"/>
                      <a:gd name="connsiteX10" fmla="*/ 327659 w 2628900"/>
                      <a:gd name="connsiteY10" fmla="*/ 358140 h 2484119"/>
                      <a:gd name="connsiteX11" fmla="*/ 0 w 2628900"/>
                      <a:gd name="connsiteY11" fmla="*/ 45720 h 2484119"/>
                      <a:gd name="connsiteX0" fmla="*/ 35904 w 2649564"/>
                      <a:gd name="connsiteY0" fmla="*/ 38100 h 2484119"/>
                      <a:gd name="connsiteX1" fmla="*/ 2619084 w 2649564"/>
                      <a:gd name="connsiteY1" fmla="*/ 0 h 2484119"/>
                      <a:gd name="connsiteX2" fmla="*/ 2649564 w 2649564"/>
                      <a:gd name="connsiteY2" fmla="*/ 2461260 h 2484119"/>
                      <a:gd name="connsiteX3" fmla="*/ 58765 w 2649564"/>
                      <a:gd name="connsiteY3" fmla="*/ 2484119 h 2484119"/>
                      <a:gd name="connsiteX4" fmla="*/ 28283 w 2649564"/>
                      <a:gd name="connsiteY4" fmla="*/ 38100 h 2484119"/>
                      <a:gd name="connsiteX5" fmla="*/ 294983 w 2649564"/>
                      <a:gd name="connsiteY5" fmla="*/ 472440 h 2484119"/>
                      <a:gd name="connsiteX6" fmla="*/ 1347814 w 2649564"/>
                      <a:gd name="connsiteY6" fmla="*/ 30776 h 2484119"/>
                      <a:gd name="connsiteX7" fmla="*/ 2582254 w 2649564"/>
                      <a:gd name="connsiteY7" fmla="*/ 1112816 h 2484119"/>
                      <a:gd name="connsiteX8" fmla="*/ 1355434 w 2649564"/>
                      <a:gd name="connsiteY8" fmla="*/ 2469176 h 2484119"/>
                      <a:gd name="connsiteX9" fmla="*/ 60034 w 2649564"/>
                      <a:gd name="connsiteY9" fmla="*/ 1242357 h 2484119"/>
                      <a:gd name="connsiteX10" fmla="*/ 195923 w 2649564"/>
                      <a:gd name="connsiteY10" fmla="*/ 464820 h 2484119"/>
                      <a:gd name="connsiteX11" fmla="*/ 20664 w 2649564"/>
                      <a:gd name="connsiteY11" fmla="*/ 45720 h 2484119"/>
                      <a:gd name="connsiteX0" fmla="*/ 35904 w 2649564"/>
                      <a:gd name="connsiteY0" fmla="*/ 38100 h 2484119"/>
                      <a:gd name="connsiteX1" fmla="*/ 2619084 w 2649564"/>
                      <a:gd name="connsiteY1" fmla="*/ 0 h 2484119"/>
                      <a:gd name="connsiteX2" fmla="*/ 2649564 w 2649564"/>
                      <a:gd name="connsiteY2" fmla="*/ 2461260 h 2484119"/>
                      <a:gd name="connsiteX3" fmla="*/ 58765 w 2649564"/>
                      <a:gd name="connsiteY3" fmla="*/ 2484119 h 2484119"/>
                      <a:gd name="connsiteX4" fmla="*/ 28283 w 2649564"/>
                      <a:gd name="connsiteY4" fmla="*/ 38100 h 2484119"/>
                      <a:gd name="connsiteX5" fmla="*/ 294983 w 2649564"/>
                      <a:gd name="connsiteY5" fmla="*/ 472440 h 2484119"/>
                      <a:gd name="connsiteX6" fmla="*/ 1347814 w 2649564"/>
                      <a:gd name="connsiteY6" fmla="*/ 30776 h 2484119"/>
                      <a:gd name="connsiteX7" fmla="*/ 2582254 w 2649564"/>
                      <a:gd name="connsiteY7" fmla="*/ 1112816 h 2484119"/>
                      <a:gd name="connsiteX8" fmla="*/ 1355434 w 2649564"/>
                      <a:gd name="connsiteY8" fmla="*/ 2469176 h 2484119"/>
                      <a:gd name="connsiteX9" fmla="*/ 60034 w 2649564"/>
                      <a:gd name="connsiteY9" fmla="*/ 1242357 h 2484119"/>
                      <a:gd name="connsiteX10" fmla="*/ 195923 w 2649564"/>
                      <a:gd name="connsiteY10" fmla="*/ 464820 h 2484119"/>
                      <a:gd name="connsiteX11" fmla="*/ 20664 w 2649564"/>
                      <a:gd name="connsiteY11" fmla="*/ 45720 h 2484119"/>
                      <a:gd name="connsiteX0" fmla="*/ 35904 w 2649564"/>
                      <a:gd name="connsiteY0" fmla="*/ 38100 h 2484119"/>
                      <a:gd name="connsiteX1" fmla="*/ 2619084 w 2649564"/>
                      <a:gd name="connsiteY1" fmla="*/ 0 h 2484119"/>
                      <a:gd name="connsiteX2" fmla="*/ 2649564 w 2649564"/>
                      <a:gd name="connsiteY2" fmla="*/ 2461260 h 2484119"/>
                      <a:gd name="connsiteX3" fmla="*/ 58765 w 2649564"/>
                      <a:gd name="connsiteY3" fmla="*/ 2484119 h 2484119"/>
                      <a:gd name="connsiteX4" fmla="*/ 28283 w 2649564"/>
                      <a:gd name="connsiteY4" fmla="*/ 38100 h 2484119"/>
                      <a:gd name="connsiteX5" fmla="*/ 294983 w 2649564"/>
                      <a:gd name="connsiteY5" fmla="*/ 472440 h 2484119"/>
                      <a:gd name="connsiteX6" fmla="*/ 1347814 w 2649564"/>
                      <a:gd name="connsiteY6" fmla="*/ 30776 h 2484119"/>
                      <a:gd name="connsiteX7" fmla="*/ 2582254 w 2649564"/>
                      <a:gd name="connsiteY7" fmla="*/ 1112816 h 2484119"/>
                      <a:gd name="connsiteX8" fmla="*/ 1355434 w 2649564"/>
                      <a:gd name="connsiteY8" fmla="*/ 2469176 h 2484119"/>
                      <a:gd name="connsiteX9" fmla="*/ 60034 w 2649564"/>
                      <a:gd name="connsiteY9" fmla="*/ 1242357 h 2484119"/>
                      <a:gd name="connsiteX10" fmla="*/ 195923 w 2649564"/>
                      <a:gd name="connsiteY10" fmla="*/ 464820 h 2484119"/>
                      <a:gd name="connsiteX11" fmla="*/ 20664 w 2649564"/>
                      <a:gd name="connsiteY11" fmla="*/ 45720 h 2484119"/>
                      <a:gd name="connsiteX0" fmla="*/ 35904 w 2649564"/>
                      <a:gd name="connsiteY0" fmla="*/ 38100 h 2484119"/>
                      <a:gd name="connsiteX1" fmla="*/ 2619084 w 2649564"/>
                      <a:gd name="connsiteY1" fmla="*/ 0 h 2484119"/>
                      <a:gd name="connsiteX2" fmla="*/ 2649564 w 2649564"/>
                      <a:gd name="connsiteY2" fmla="*/ 2461260 h 2484119"/>
                      <a:gd name="connsiteX3" fmla="*/ 58765 w 2649564"/>
                      <a:gd name="connsiteY3" fmla="*/ 2484119 h 2484119"/>
                      <a:gd name="connsiteX4" fmla="*/ 28283 w 2649564"/>
                      <a:gd name="connsiteY4" fmla="*/ 38100 h 2484119"/>
                      <a:gd name="connsiteX5" fmla="*/ 294983 w 2649564"/>
                      <a:gd name="connsiteY5" fmla="*/ 472440 h 2484119"/>
                      <a:gd name="connsiteX6" fmla="*/ 1347814 w 2649564"/>
                      <a:gd name="connsiteY6" fmla="*/ 30776 h 2484119"/>
                      <a:gd name="connsiteX7" fmla="*/ 2582254 w 2649564"/>
                      <a:gd name="connsiteY7" fmla="*/ 1112816 h 2484119"/>
                      <a:gd name="connsiteX8" fmla="*/ 1355434 w 2649564"/>
                      <a:gd name="connsiteY8" fmla="*/ 2469176 h 2484119"/>
                      <a:gd name="connsiteX9" fmla="*/ 60034 w 2649564"/>
                      <a:gd name="connsiteY9" fmla="*/ 1242357 h 2484119"/>
                      <a:gd name="connsiteX10" fmla="*/ 195923 w 2649564"/>
                      <a:gd name="connsiteY10" fmla="*/ 464820 h 2484119"/>
                      <a:gd name="connsiteX11" fmla="*/ 20664 w 2649564"/>
                      <a:gd name="connsiteY11" fmla="*/ 45720 h 2484119"/>
                      <a:gd name="connsiteX0" fmla="*/ 35904 w 2649564"/>
                      <a:gd name="connsiteY0" fmla="*/ 38100 h 2484119"/>
                      <a:gd name="connsiteX1" fmla="*/ 2619084 w 2649564"/>
                      <a:gd name="connsiteY1" fmla="*/ 0 h 2484119"/>
                      <a:gd name="connsiteX2" fmla="*/ 2649564 w 2649564"/>
                      <a:gd name="connsiteY2" fmla="*/ 2461260 h 2484119"/>
                      <a:gd name="connsiteX3" fmla="*/ 58765 w 2649564"/>
                      <a:gd name="connsiteY3" fmla="*/ 2484119 h 2484119"/>
                      <a:gd name="connsiteX4" fmla="*/ 28283 w 2649564"/>
                      <a:gd name="connsiteY4" fmla="*/ 38100 h 2484119"/>
                      <a:gd name="connsiteX5" fmla="*/ 294983 w 2649564"/>
                      <a:gd name="connsiteY5" fmla="*/ 472440 h 2484119"/>
                      <a:gd name="connsiteX6" fmla="*/ 1347814 w 2649564"/>
                      <a:gd name="connsiteY6" fmla="*/ 30776 h 2484119"/>
                      <a:gd name="connsiteX7" fmla="*/ 2582254 w 2649564"/>
                      <a:gd name="connsiteY7" fmla="*/ 1112816 h 2484119"/>
                      <a:gd name="connsiteX8" fmla="*/ 1355434 w 2649564"/>
                      <a:gd name="connsiteY8" fmla="*/ 2469176 h 2484119"/>
                      <a:gd name="connsiteX9" fmla="*/ 60034 w 2649564"/>
                      <a:gd name="connsiteY9" fmla="*/ 1242357 h 2484119"/>
                      <a:gd name="connsiteX10" fmla="*/ 195923 w 2649564"/>
                      <a:gd name="connsiteY10" fmla="*/ 464820 h 2484119"/>
                      <a:gd name="connsiteX11" fmla="*/ 20664 w 2649564"/>
                      <a:gd name="connsiteY11" fmla="*/ 45720 h 2484119"/>
                      <a:gd name="connsiteX0" fmla="*/ 36418 w 2650078"/>
                      <a:gd name="connsiteY0" fmla="*/ 38100 h 2515257"/>
                      <a:gd name="connsiteX1" fmla="*/ 2619598 w 2650078"/>
                      <a:gd name="connsiteY1" fmla="*/ 0 h 2515257"/>
                      <a:gd name="connsiteX2" fmla="*/ 2650078 w 2650078"/>
                      <a:gd name="connsiteY2" fmla="*/ 2461260 h 2515257"/>
                      <a:gd name="connsiteX3" fmla="*/ 59279 w 2650078"/>
                      <a:gd name="connsiteY3" fmla="*/ 2484119 h 2515257"/>
                      <a:gd name="connsiteX4" fmla="*/ 28797 w 2650078"/>
                      <a:gd name="connsiteY4" fmla="*/ 38100 h 2515257"/>
                      <a:gd name="connsiteX5" fmla="*/ 295497 w 2650078"/>
                      <a:gd name="connsiteY5" fmla="*/ 472440 h 2515257"/>
                      <a:gd name="connsiteX6" fmla="*/ 1348328 w 2650078"/>
                      <a:gd name="connsiteY6" fmla="*/ 30776 h 2515257"/>
                      <a:gd name="connsiteX7" fmla="*/ 2582768 w 2650078"/>
                      <a:gd name="connsiteY7" fmla="*/ 1112816 h 2515257"/>
                      <a:gd name="connsiteX8" fmla="*/ 1363568 w 2650078"/>
                      <a:gd name="connsiteY8" fmla="*/ 2514896 h 2515257"/>
                      <a:gd name="connsiteX9" fmla="*/ 60548 w 2650078"/>
                      <a:gd name="connsiteY9" fmla="*/ 1242357 h 2515257"/>
                      <a:gd name="connsiteX10" fmla="*/ 196437 w 2650078"/>
                      <a:gd name="connsiteY10" fmla="*/ 464820 h 2515257"/>
                      <a:gd name="connsiteX11" fmla="*/ 21178 w 2650078"/>
                      <a:gd name="connsiteY11" fmla="*/ 45720 h 2515257"/>
                      <a:gd name="connsiteX0" fmla="*/ 36418 w 2650078"/>
                      <a:gd name="connsiteY0" fmla="*/ 38100 h 2515649"/>
                      <a:gd name="connsiteX1" fmla="*/ 2619598 w 2650078"/>
                      <a:gd name="connsiteY1" fmla="*/ 0 h 2515649"/>
                      <a:gd name="connsiteX2" fmla="*/ 2650078 w 2650078"/>
                      <a:gd name="connsiteY2" fmla="*/ 2461260 h 2515649"/>
                      <a:gd name="connsiteX3" fmla="*/ 59279 w 2650078"/>
                      <a:gd name="connsiteY3" fmla="*/ 2484119 h 2515649"/>
                      <a:gd name="connsiteX4" fmla="*/ 28797 w 2650078"/>
                      <a:gd name="connsiteY4" fmla="*/ 38100 h 2515649"/>
                      <a:gd name="connsiteX5" fmla="*/ 295497 w 2650078"/>
                      <a:gd name="connsiteY5" fmla="*/ 472440 h 2515649"/>
                      <a:gd name="connsiteX6" fmla="*/ 1348328 w 2650078"/>
                      <a:gd name="connsiteY6" fmla="*/ 30776 h 2515649"/>
                      <a:gd name="connsiteX7" fmla="*/ 2582768 w 2650078"/>
                      <a:gd name="connsiteY7" fmla="*/ 1112816 h 2515649"/>
                      <a:gd name="connsiteX8" fmla="*/ 1363568 w 2650078"/>
                      <a:gd name="connsiteY8" fmla="*/ 2514896 h 2515649"/>
                      <a:gd name="connsiteX9" fmla="*/ 60548 w 2650078"/>
                      <a:gd name="connsiteY9" fmla="*/ 1242357 h 2515649"/>
                      <a:gd name="connsiteX10" fmla="*/ 196437 w 2650078"/>
                      <a:gd name="connsiteY10" fmla="*/ 464820 h 2515649"/>
                      <a:gd name="connsiteX11" fmla="*/ 21178 w 2650078"/>
                      <a:gd name="connsiteY11" fmla="*/ 45720 h 2515649"/>
                      <a:gd name="connsiteX0" fmla="*/ 36418 w 2650078"/>
                      <a:gd name="connsiteY0" fmla="*/ 38100 h 2514954"/>
                      <a:gd name="connsiteX1" fmla="*/ 2619598 w 2650078"/>
                      <a:gd name="connsiteY1" fmla="*/ 0 h 2514954"/>
                      <a:gd name="connsiteX2" fmla="*/ 2650078 w 2650078"/>
                      <a:gd name="connsiteY2" fmla="*/ 2461260 h 2514954"/>
                      <a:gd name="connsiteX3" fmla="*/ 59279 w 2650078"/>
                      <a:gd name="connsiteY3" fmla="*/ 2484119 h 2514954"/>
                      <a:gd name="connsiteX4" fmla="*/ 28797 w 2650078"/>
                      <a:gd name="connsiteY4" fmla="*/ 38100 h 2514954"/>
                      <a:gd name="connsiteX5" fmla="*/ 295497 w 2650078"/>
                      <a:gd name="connsiteY5" fmla="*/ 472440 h 2514954"/>
                      <a:gd name="connsiteX6" fmla="*/ 1348328 w 2650078"/>
                      <a:gd name="connsiteY6" fmla="*/ 30776 h 2514954"/>
                      <a:gd name="connsiteX7" fmla="*/ 2582768 w 2650078"/>
                      <a:gd name="connsiteY7" fmla="*/ 1112816 h 2514954"/>
                      <a:gd name="connsiteX8" fmla="*/ 1363568 w 2650078"/>
                      <a:gd name="connsiteY8" fmla="*/ 2514896 h 2514954"/>
                      <a:gd name="connsiteX9" fmla="*/ 60548 w 2650078"/>
                      <a:gd name="connsiteY9" fmla="*/ 1242357 h 2514954"/>
                      <a:gd name="connsiteX10" fmla="*/ 196437 w 2650078"/>
                      <a:gd name="connsiteY10" fmla="*/ 464820 h 2514954"/>
                      <a:gd name="connsiteX11" fmla="*/ 21178 w 2650078"/>
                      <a:gd name="connsiteY11" fmla="*/ 45720 h 2514954"/>
                      <a:gd name="connsiteX0" fmla="*/ 15240 w 2628900"/>
                      <a:gd name="connsiteY0" fmla="*/ 38100 h 2514958"/>
                      <a:gd name="connsiteX1" fmla="*/ 2598420 w 2628900"/>
                      <a:gd name="connsiteY1" fmla="*/ 0 h 2514958"/>
                      <a:gd name="connsiteX2" fmla="*/ 2628900 w 2628900"/>
                      <a:gd name="connsiteY2" fmla="*/ 2461260 h 2514958"/>
                      <a:gd name="connsiteX3" fmla="*/ 38101 w 2628900"/>
                      <a:gd name="connsiteY3" fmla="*/ 2484119 h 2514958"/>
                      <a:gd name="connsiteX4" fmla="*/ 7619 w 2628900"/>
                      <a:gd name="connsiteY4" fmla="*/ 38100 h 2514958"/>
                      <a:gd name="connsiteX5" fmla="*/ 274319 w 2628900"/>
                      <a:gd name="connsiteY5" fmla="*/ 472440 h 2514958"/>
                      <a:gd name="connsiteX6" fmla="*/ 1327150 w 2628900"/>
                      <a:gd name="connsiteY6" fmla="*/ 30776 h 2514958"/>
                      <a:gd name="connsiteX7" fmla="*/ 2561590 w 2628900"/>
                      <a:gd name="connsiteY7" fmla="*/ 1112816 h 2514958"/>
                      <a:gd name="connsiteX8" fmla="*/ 1342390 w 2628900"/>
                      <a:gd name="connsiteY8" fmla="*/ 2514896 h 2514958"/>
                      <a:gd name="connsiteX9" fmla="*/ 39370 w 2628900"/>
                      <a:gd name="connsiteY9" fmla="*/ 1242357 h 2514958"/>
                      <a:gd name="connsiteX10" fmla="*/ 175259 w 2628900"/>
                      <a:gd name="connsiteY10" fmla="*/ 464820 h 2514958"/>
                      <a:gd name="connsiteX11" fmla="*/ 0 w 2628900"/>
                      <a:gd name="connsiteY11" fmla="*/ 45720 h 2514958"/>
                      <a:gd name="connsiteX0" fmla="*/ 15240 w 2628900"/>
                      <a:gd name="connsiteY0" fmla="*/ 38100 h 2514958"/>
                      <a:gd name="connsiteX1" fmla="*/ 2598420 w 2628900"/>
                      <a:gd name="connsiteY1" fmla="*/ 0 h 2514958"/>
                      <a:gd name="connsiteX2" fmla="*/ 2628900 w 2628900"/>
                      <a:gd name="connsiteY2" fmla="*/ 2461260 h 2514958"/>
                      <a:gd name="connsiteX3" fmla="*/ 38101 w 2628900"/>
                      <a:gd name="connsiteY3" fmla="*/ 2484119 h 2514958"/>
                      <a:gd name="connsiteX4" fmla="*/ 7619 w 2628900"/>
                      <a:gd name="connsiteY4" fmla="*/ 38100 h 2514958"/>
                      <a:gd name="connsiteX5" fmla="*/ 274319 w 2628900"/>
                      <a:gd name="connsiteY5" fmla="*/ 472440 h 2514958"/>
                      <a:gd name="connsiteX6" fmla="*/ 1327150 w 2628900"/>
                      <a:gd name="connsiteY6" fmla="*/ 30776 h 2514958"/>
                      <a:gd name="connsiteX7" fmla="*/ 2561590 w 2628900"/>
                      <a:gd name="connsiteY7" fmla="*/ 1112816 h 2514958"/>
                      <a:gd name="connsiteX8" fmla="*/ 1342390 w 2628900"/>
                      <a:gd name="connsiteY8" fmla="*/ 2514896 h 2514958"/>
                      <a:gd name="connsiteX9" fmla="*/ 39370 w 2628900"/>
                      <a:gd name="connsiteY9" fmla="*/ 1242357 h 2514958"/>
                      <a:gd name="connsiteX10" fmla="*/ 175259 w 2628900"/>
                      <a:gd name="connsiteY10" fmla="*/ 464820 h 2514958"/>
                      <a:gd name="connsiteX11" fmla="*/ 0 w 2628900"/>
                      <a:gd name="connsiteY11" fmla="*/ 45720 h 2514958"/>
                      <a:gd name="connsiteX0" fmla="*/ 15240 w 2628900"/>
                      <a:gd name="connsiteY0" fmla="*/ 38100 h 2514958"/>
                      <a:gd name="connsiteX1" fmla="*/ 2598420 w 2628900"/>
                      <a:gd name="connsiteY1" fmla="*/ 0 h 2514958"/>
                      <a:gd name="connsiteX2" fmla="*/ 2628900 w 2628900"/>
                      <a:gd name="connsiteY2" fmla="*/ 2461260 h 2514958"/>
                      <a:gd name="connsiteX3" fmla="*/ 38101 w 2628900"/>
                      <a:gd name="connsiteY3" fmla="*/ 2484119 h 2514958"/>
                      <a:gd name="connsiteX4" fmla="*/ 7619 w 2628900"/>
                      <a:gd name="connsiteY4" fmla="*/ 38100 h 2514958"/>
                      <a:gd name="connsiteX5" fmla="*/ 274319 w 2628900"/>
                      <a:gd name="connsiteY5" fmla="*/ 472440 h 2514958"/>
                      <a:gd name="connsiteX6" fmla="*/ 1327150 w 2628900"/>
                      <a:gd name="connsiteY6" fmla="*/ 30776 h 2514958"/>
                      <a:gd name="connsiteX7" fmla="*/ 2561590 w 2628900"/>
                      <a:gd name="connsiteY7" fmla="*/ 1112816 h 2514958"/>
                      <a:gd name="connsiteX8" fmla="*/ 1342390 w 2628900"/>
                      <a:gd name="connsiteY8" fmla="*/ 2514896 h 2514958"/>
                      <a:gd name="connsiteX9" fmla="*/ 39370 w 2628900"/>
                      <a:gd name="connsiteY9" fmla="*/ 1242357 h 2514958"/>
                      <a:gd name="connsiteX10" fmla="*/ 175259 w 2628900"/>
                      <a:gd name="connsiteY10" fmla="*/ 464820 h 2514958"/>
                      <a:gd name="connsiteX11" fmla="*/ 0 w 2628900"/>
                      <a:gd name="connsiteY11" fmla="*/ 45720 h 2514958"/>
                      <a:gd name="connsiteX0" fmla="*/ 18852 w 2632512"/>
                      <a:gd name="connsiteY0" fmla="*/ 38100 h 2514954"/>
                      <a:gd name="connsiteX1" fmla="*/ 2602032 w 2632512"/>
                      <a:gd name="connsiteY1" fmla="*/ 0 h 2514954"/>
                      <a:gd name="connsiteX2" fmla="*/ 2632512 w 2632512"/>
                      <a:gd name="connsiteY2" fmla="*/ 2461260 h 2514954"/>
                      <a:gd name="connsiteX3" fmla="*/ 41713 w 2632512"/>
                      <a:gd name="connsiteY3" fmla="*/ 2484119 h 2514954"/>
                      <a:gd name="connsiteX4" fmla="*/ 11231 w 2632512"/>
                      <a:gd name="connsiteY4" fmla="*/ 38100 h 2514954"/>
                      <a:gd name="connsiteX5" fmla="*/ 277931 w 2632512"/>
                      <a:gd name="connsiteY5" fmla="*/ 472440 h 2514954"/>
                      <a:gd name="connsiteX6" fmla="*/ 1330762 w 2632512"/>
                      <a:gd name="connsiteY6" fmla="*/ 30776 h 2514954"/>
                      <a:gd name="connsiteX7" fmla="*/ 2565202 w 2632512"/>
                      <a:gd name="connsiteY7" fmla="*/ 1112816 h 2514954"/>
                      <a:gd name="connsiteX8" fmla="*/ 1346002 w 2632512"/>
                      <a:gd name="connsiteY8" fmla="*/ 2514896 h 2514954"/>
                      <a:gd name="connsiteX9" fmla="*/ 42982 w 2632512"/>
                      <a:gd name="connsiteY9" fmla="*/ 1242357 h 2514954"/>
                      <a:gd name="connsiteX10" fmla="*/ 285551 w 2632512"/>
                      <a:gd name="connsiteY10" fmla="*/ 441960 h 2514954"/>
                      <a:gd name="connsiteX11" fmla="*/ 3612 w 2632512"/>
                      <a:gd name="connsiteY11" fmla="*/ 45720 h 2514954"/>
                      <a:gd name="connsiteX0" fmla="*/ 29862 w 2643522"/>
                      <a:gd name="connsiteY0" fmla="*/ 38100 h 2514954"/>
                      <a:gd name="connsiteX1" fmla="*/ 2613042 w 2643522"/>
                      <a:gd name="connsiteY1" fmla="*/ 0 h 2514954"/>
                      <a:gd name="connsiteX2" fmla="*/ 2643522 w 2643522"/>
                      <a:gd name="connsiteY2" fmla="*/ 2461260 h 2514954"/>
                      <a:gd name="connsiteX3" fmla="*/ 52723 w 2643522"/>
                      <a:gd name="connsiteY3" fmla="*/ 2484119 h 2514954"/>
                      <a:gd name="connsiteX4" fmla="*/ 22241 w 2643522"/>
                      <a:gd name="connsiteY4" fmla="*/ 38100 h 2514954"/>
                      <a:gd name="connsiteX5" fmla="*/ 288941 w 2643522"/>
                      <a:gd name="connsiteY5" fmla="*/ 472440 h 2514954"/>
                      <a:gd name="connsiteX6" fmla="*/ 1341772 w 2643522"/>
                      <a:gd name="connsiteY6" fmla="*/ 30776 h 2514954"/>
                      <a:gd name="connsiteX7" fmla="*/ 2576212 w 2643522"/>
                      <a:gd name="connsiteY7" fmla="*/ 1112816 h 2514954"/>
                      <a:gd name="connsiteX8" fmla="*/ 1357012 w 2643522"/>
                      <a:gd name="connsiteY8" fmla="*/ 2514896 h 2514954"/>
                      <a:gd name="connsiteX9" fmla="*/ 53992 w 2643522"/>
                      <a:gd name="connsiteY9" fmla="*/ 1242357 h 2514954"/>
                      <a:gd name="connsiteX10" fmla="*/ 296561 w 2643522"/>
                      <a:gd name="connsiteY10" fmla="*/ 441960 h 2514954"/>
                      <a:gd name="connsiteX11" fmla="*/ 14622 w 2643522"/>
                      <a:gd name="connsiteY11" fmla="*/ 45720 h 2514954"/>
                      <a:gd name="connsiteX0" fmla="*/ 15240 w 2628900"/>
                      <a:gd name="connsiteY0" fmla="*/ 38100 h 2514957"/>
                      <a:gd name="connsiteX1" fmla="*/ 2598420 w 2628900"/>
                      <a:gd name="connsiteY1" fmla="*/ 0 h 2514957"/>
                      <a:gd name="connsiteX2" fmla="*/ 2628900 w 2628900"/>
                      <a:gd name="connsiteY2" fmla="*/ 2461260 h 2514957"/>
                      <a:gd name="connsiteX3" fmla="*/ 38101 w 2628900"/>
                      <a:gd name="connsiteY3" fmla="*/ 2484119 h 2514957"/>
                      <a:gd name="connsiteX4" fmla="*/ 7619 w 2628900"/>
                      <a:gd name="connsiteY4" fmla="*/ 38100 h 2514957"/>
                      <a:gd name="connsiteX5" fmla="*/ 274319 w 2628900"/>
                      <a:gd name="connsiteY5" fmla="*/ 472440 h 2514957"/>
                      <a:gd name="connsiteX6" fmla="*/ 1327150 w 2628900"/>
                      <a:gd name="connsiteY6" fmla="*/ 30776 h 2514957"/>
                      <a:gd name="connsiteX7" fmla="*/ 2561590 w 2628900"/>
                      <a:gd name="connsiteY7" fmla="*/ 1112816 h 2514957"/>
                      <a:gd name="connsiteX8" fmla="*/ 1342390 w 2628900"/>
                      <a:gd name="connsiteY8" fmla="*/ 2514896 h 2514957"/>
                      <a:gd name="connsiteX9" fmla="*/ 39370 w 2628900"/>
                      <a:gd name="connsiteY9" fmla="*/ 1242357 h 2514957"/>
                      <a:gd name="connsiteX10" fmla="*/ 281939 w 2628900"/>
                      <a:gd name="connsiteY10" fmla="*/ 441960 h 2514957"/>
                      <a:gd name="connsiteX11" fmla="*/ 0 w 2628900"/>
                      <a:gd name="connsiteY11" fmla="*/ 45720 h 2514957"/>
                      <a:gd name="connsiteX0" fmla="*/ 15240 w 2628900"/>
                      <a:gd name="connsiteY0" fmla="*/ 38100 h 2514954"/>
                      <a:gd name="connsiteX1" fmla="*/ 2598420 w 2628900"/>
                      <a:gd name="connsiteY1" fmla="*/ 0 h 2514954"/>
                      <a:gd name="connsiteX2" fmla="*/ 2628900 w 2628900"/>
                      <a:gd name="connsiteY2" fmla="*/ 2461260 h 2514954"/>
                      <a:gd name="connsiteX3" fmla="*/ 38101 w 2628900"/>
                      <a:gd name="connsiteY3" fmla="*/ 2484119 h 2514954"/>
                      <a:gd name="connsiteX4" fmla="*/ 7619 w 2628900"/>
                      <a:gd name="connsiteY4" fmla="*/ 38100 h 2514954"/>
                      <a:gd name="connsiteX5" fmla="*/ 274319 w 2628900"/>
                      <a:gd name="connsiteY5" fmla="*/ 472440 h 2514954"/>
                      <a:gd name="connsiteX6" fmla="*/ 1327150 w 2628900"/>
                      <a:gd name="connsiteY6" fmla="*/ 30776 h 2514954"/>
                      <a:gd name="connsiteX7" fmla="*/ 2561590 w 2628900"/>
                      <a:gd name="connsiteY7" fmla="*/ 1112816 h 2514954"/>
                      <a:gd name="connsiteX8" fmla="*/ 1342390 w 2628900"/>
                      <a:gd name="connsiteY8" fmla="*/ 2514896 h 2514954"/>
                      <a:gd name="connsiteX9" fmla="*/ 39370 w 2628900"/>
                      <a:gd name="connsiteY9" fmla="*/ 1242357 h 2514954"/>
                      <a:gd name="connsiteX10" fmla="*/ 281939 w 2628900"/>
                      <a:gd name="connsiteY10" fmla="*/ 441960 h 2514954"/>
                      <a:gd name="connsiteX11" fmla="*/ 0 w 2628900"/>
                      <a:gd name="connsiteY11" fmla="*/ 45720 h 2514954"/>
                      <a:gd name="connsiteX0" fmla="*/ 15240 w 2628900"/>
                      <a:gd name="connsiteY0" fmla="*/ 38100 h 2515102"/>
                      <a:gd name="connsiteX1" fmla="*/ 2598420 w 2628900"/>
                      <a:gd name="connsiteY1" fmla="*/ 0 h 2515102"/>
                      <a:gd name="connsiteX2" fmla="*/ 2628900 w 2628900"/>
                      <a:gd name="connsiteY2" fmla="*/ 2461260 h 2515102"/>
                      <a:gd name="connsiteX3" fmla="*/ 38101 w 2628900"/>
                      <a:gd name="connsiteY3" fmla="*/ 2484119 h 2515102"/>
                      <a:gd name="connsiteX4" fmla="*/ 7619 w 2628900"/>
                      <a:gd name="connsiteY4" fmla="*/ 38100 h 2515102"/>
                      <a:gd name="connsiteX5" fmla="*/ 274319 w 2628900"/>
                      <a:gd name="connsiteY5" fmla="*/ 472440 h 2515102"/>
                      <a:gd name="connsiteX6" fmla="*/ 1327150 w 2628900"/>
                      <a:gd name="connsiteY6" fmla="*/ 30776 h 2515102"/>
                      <a:gd name="connsiteX7" fmla="*/ 2561590 w 2628900"/>
                      <a:gd name="connsiteY7" fmla="*/ 1112816 h 2515102"/>
                      <a:gd name="connsiteX8" fmla="*/ 1342390 w 2628900"/>
                      <a:gd name="connsiteY8" fmla="*/ 2514896 h 2515102"/>
                      <a:gd name="connsiteX9" fmla="*/ 39370 w 2628900"/>
                      <a:gd name="connsiteY9" fmla="*/ 1242357 h 2515102"/>
                      <a:gd name="connsiteX10" fmla="*/ 281939 w 2628900"/>
                      <a:gd name="connsiteY10" fmla="*/ 441960 h 2515102"/>
                      <a:gd name="connsiteX11" fmla="*/ 0 w 2628900"/>
                      <a:gd name="connsiteY11" fmla="*/ 45720 h 2515102"/>
                      <a:gd name="connsiteX0" fmla="*/ 15240 w 2628900"/>
                      <a:gd name="connsiteY0" fmla="*/ 38100 h 2515105"/>
                      <a:gd name="connsiteX1" fmla="*/ 2598420 w 2628900"/>
                      <a:gd name="connsiteY1" fmla="*/ 0 h 2515105"/>
                      <a:gd name="connsiteX2" fmla="*/ 2628900 w 2628900"/>
                      <a:gd name="connsiteY2" fmla="*/ 2461260 h 2515105"/>
                      <a:gd name="connsiteX3" fmla="*/ 38101 w 2628900"/>
                      <a:gd name="connsiteY3" fmla="*/ 2484119 h 2515105"/>
                      <a:gd name="connsiteX4" fmla="*/ 7619 w 2628900"/>
                      <a:gd name="connsiteY4" fmla="*/ 38100 h 2515105"/>
                      <a:gd name="connsiteX5" fmla="*/ 274319 w 2628900"/>
                      <a:gd name="connsiteY5" fmla="*/ 472440 h 2515105"/>
                      <a:gd name="connsiteX6" fmla="*/ 1327150 w 2628900"/>
                      <a:gd name="connsiteY6" fmla="*/ 30776 h 2515105"/>
                      <a:gd name="connsiteX7" fmla="*/ 2561590 w 2628900"/>
                      <a:gd name="connsiteY7" fmla="*/ 1112816 h 2515105"/>
                      <a:gd name="connsiteX8" fmla="*/ 1342390 w 2628900"/>
                      <a:gd name="connsiteY8" fmla="*/ 2514896 h 2515105"/>
                      <a:gd name="connsiteX9" fmla="*/ 39370 w 2628900"/>
                      <a:gd name="connsiteY9" fmla="*/ 1242357 h 2515105"/>
                      <a:gd name="connsiteX10" fmla="*/ 281939 w 2628900"/>
                      <a:gd name="connsiteY10" fmla="*/ 441960 h 2515105"/>
                      <a:gd name="connsiteX11" fmla="*/ 0 w 2628900"/>
                      <a:gd name="connsiteY11" fmla="*/ 45720 h 2515105"/>
                      <a:gd name="connsiteX0" fmla="*/ 15240 w 2628900"/>
                      <a:gd name="connsiteY0" fmla="*/ 38100 h 2515105"/>
                      <a:gd name="connsiteX1" fmla="*/ 2598420 w 2628900"/>
                      <a:gd name="connsiteY1" fmla="*/ 0 h 2515105"/>
                      <a:gd name="connsiteX2" fmla="*/ 2628900 w 2628900"/>
                      <a:gd name="connsiteY2" fmla="*/ 2461260 h 2515105"/>
                      <a:gd name="connsiteX3" fmla="*/ 38101 w 2628900"/>
                      <a:gd name="connsiteY3" fmla="*/ 2484119 h 2515105"/>
                      <a:gd name="connsiteX4" fmla="*/ 7619 w 2628900"/>
                      <a:gd name="connsiteY4" fmla="*/ 38100 h 2515105"/>
                      <a:gd name="connsiteX5" fmla="*/ 274319 w 2628900"/>
                      <a:gd name="connsiteY5" fmla="*/ 472440 h 2515105"/>
                      <a:gd name="connsiteX6" fmla="*/ 1327150 w 2628900"/>
                      <a:gd name="connsiteY6" fmla="*/ 30776 h 2515105"/>
                      <a:gd name="connsiteX7" fmla="*/ 2561590 w 2628900"/>
                      <a:gd name="connsiteY7" fmla="*/ 1112816 h 2515105"/>
                      <a:gd name="connsiteX8" fmla="*/ 1342390 w 2628900"/>
                      <a:gd name="connsiteY8" fmla="*/ 2514896 h 2515105"/>
                      <a:gd name="connsiteX9" fmla="*/ 39370 w 2628900"/>
                      <a:gd name="connsiteY9" fmla="*/ 1242357 h 2515105"/>
                      <a:gd name="connsiteX10" fmla="*/ 281939 w 2628900"/>
                      <a:gd name="connsiteY10" fmla="*/ 441960 h 2515105"/>
                      <a:gd name="connsiteX11" fmla="*/ 0 w 2628900"/>
                      <a:gd name="connsiteY11" fmla="*/ 45720 h 2515105"/>
                      <a:gd name="connsiteX0" fmla="*/ 15240 w 2628900"/>
                      <a:gd name="connsiteY0" fmla="*/ 38100 h 2515105"/>
                      <a:gd name="connsiteX1" fmla="*/ 2598420 w 2628900"/>
                      <a:gd name="connsiteY1" fmla="*/ 0 h 2515105"/>
                      <a:gd name="connsiteX2" fmla="*/ 2628900 w 2628900"/>
                      <a:gd name="connsiteY2" fmla="*/ 2461260 h 2515105"/>
                      <a:gd name="connsiteX3" fmla="*/ 38101 w 2628900"/>
                      <a:gd name="connsiteY3" fmla="*/ 2484119 h 2515105"/>
                      <a:gd name="connsiteX4" fmla="*/ 7619 w 2628900"/>
                      <a:gd name="connsiteY4" fmla="*/ 38100 h 2515105"/>
                      <a:gd name="connsiteX5" fmla="*/ 274319 w 2628900"/>
                      <a:gd name="connsiteY5" fmla="*/ 472440 h 2515105"/>
                      <a:gd name="connsiteX6" fmla="*/ 1327150 w 2628900"/>
                      <a:gd name="connsiteY6" fmla="*/ 30776 h 2515105"/>
                      <a:gd name="connsiteX7" fmla="*/ 2561590 w 2628900"/>
                      <a:gd name="connsiteY7" fmla="*/ 1112816 h 2515105"/>
                      <a:gd name="connsiteX8" fmla="*/ 1342390 w 2628900"/>
                      <a:gd name="connsiteY8" fmla="*/ 2514896 h 2515105"/>
                      <a:gd name="connsiteX9" fmla="*/ 39370 w 2628900"/>
                      <a:gd name="connsiteY9" fmla="*/ 1242357 h 2515105"/>
                      <a:gd name="connsiteX10" fmla="*/ 281939 w 2628900"/>
                      <a:gd name="connsiteY10" fmla="*/ 441960 h 2515105"/>
                      <a:gd name="connsiteX11" fmla="*/ 0 w 2628900"/>
                      <a:gd name="connsiteY11" fmla="*/ 45720 h 2515105"/>
                      <a:gd name="connsiteX0" fmla="*/ 15240 w 2628900"/>
                      <a:gd name="connsiteY0" fmla="*/ 38100 h 2515125"/>
                      <a:gd name="connsiteX1" fmla="*/ 2598420 w 2628900"/>
                      <a:gd name="connsiteY1" fmla="*/ 0 h 2515125"/>
                      <a:gd name="connsiteX2" fmla="*/ 2628900 w 2628900"/>
                      <a:gd name="connsiteY2" fmla="*/ 2461260 h 2515125"/>
                      <a:gd name="connsiteX3" fmla="*/ 38101 w 2628900"/>
                      <a:gd name="connsiteY3" fmla="*/ 2484119 h 2515125"/>
                      <a:gd name="connsiteX4" fmla="*/ 7619 w 2628900"/>
                      <a:gd name="connsiteY4" fmla="*/ 38100 h 2515125"/>
                      <a:gd name="connsiteX5" fmla="*/ 274319 w 2628900"/>
                      <a:gd name="connsiteY5" fmla="*/ 472440 h 2515125"/>
                      <a:gd name="connsiteX6" fmla="*/ 1327150 w 2628900"/>
                      <a:gd name="connsiteY6" fmla="*/ 30776 h 2515125"/>
                      <a:gd name="connsiteX7" fmla="*/ 2561590 w 2628900"/>
                      <a:gd name="connsiteY7" fmla="*/ 1112816 h 2515125"/>
                      <a:gd name="connsiteX8" fmla="*/ 1342390 w 2628900"/>
                      <a:gd name="connsiteY8" fmla="*/ 2514896 h 2515125"/>
                      <a:gd name="connsiteX9" fmla="*/ 39370 w 2628900"/>
                      <a:gd name="connsiteY9" fmla="*/ 1242357 h 2515125"/>
                      <a:gd name="connsiteX10" fmla="*/ 281939 w 2628900"/>
                      <a:gd name="connsiteY10" fmla="*/ 441960 h 2515125"/>
                      <a:gd name="connsiteX11" fmla="*/ 0 w 2628900"/>
                      <a:gd name="connsiteY11" fmla="*/ 45720 h 2515125"/>
                      <a:gd name="connsiteX0" fmla="*/ 15240 w 2628900"/>
                      <a:gd name="connsiteY0" fmla="*/ 38100 h 2515125"/>
                      <a:gd name="connsiteX1" fmla="*/ 2598420 w 2628900"/>
                      <a:gd name="connsiteY1" fmla="*/ 0 h 2515125"/>
                      <a:gd name="connsiteX2" fmla="*/ 2628900 w 2628900"/>
                      <a:gd name="connsiteY2" fmla="*/ 2461260 h 2515125"/>
                      <a:gd name="connsiteX3" fmla="*/ 38101 w 2628900"/>
                      <a:gd name="connsiteY3" fmla="*/ 2484119 h 2515125"/>
                      <a:gd name="connsiteX4" fmla="*/ 7619 w 2628900"/>
                      <a:gd name="connsiteY4" fmla="*/ 38100 h 2515125"/>
                      <a:gd name="connsiteX5" fmla="*/ 274319 w 2628900"/>
                      <a:gd name="connsiteY5" fmla="*/ 472440 h 2515125"/>
                      <a:gd name="connsiteX6" fmla="*/ 1327150 w 2628900"/>
                      <a:gd name="connsiteY6" fmla="*/ 30776 h 2515125"/>
                      <a:gd name="connsiteX7" fmla="*/ 2561590 w 2628900"/>
                      <a:gd name="connsiteY7" fmla="*/ 1112816 h 2515125"/>
                      <a:gd name="connsiteX8" fmla="*/ 1342390 w 2628900"/>
                      <a:gd name="connsiteY8" fmla="*/ 2514896 h 2515125"/>
                      <a:gd name="connsiteX9" fmla="*/ 39370 w 2628900"/>
                      <a:gd name="connsiteY9" fmla="*/ 1242357 h 2515125"/>
                      <a:gd name="connsiteX10" fmla="*/ 281939 w 2628900"/>
                      <a:gd name="connsiteY10" fmla="*/ 441960 h 2515125"/>
                      <a:gd name="connsiteX11" fmla="*/ 0 w 2628900"/>
                      <a:gd name="connsiteY11" fmla="*/ 45720 h 2515125"/>
                      <a:gd name="connsiteX0" fmla="*/ 15240 w 2628900"/>
                      <a:gd name="connsiteY0" fmla="*/ 38100 h 2515125"/>
                      <a:gd name="connsiteX1" fmla="*/ 2598420 w 2628900"/>
                      <a:gd name="connsiteY1" fmla="*/ 0 h 2515125"/>
                      <a:gd name="connsiteX2" fmla="*/ 2628900 w 2628900"/>
                      <a:gd name="connsiteY2" fmla="*/ 2461260 h 2515125"/>
                      <a:gd name="connsiteX3" fmla="*/ 38101 w 2628900"/>
                      <a:gd name="connsiteY3" fmla="*/ 2484119 h 2515125"/>
                      <a:gd name="connsiteX4" fmla="*/ 7619 w 2628900"/>
                      <a:gd name="connsiteY4" fmla="*/ 38100 h 2515125"/>
                      <a:gd name="connsiteX5" fmla="*/ 274319 w 2628900"/>
                      <a:gd name="connsiteY5" fmla="*/ 472440 h 2515125"/>
                      <a:gd name="connsiteX6" fmla="*/ 1327150 w 2628900"/>
                      <a:gd name="connsiteY6" fmla="*/ 30776 h 2515125"/>
                      <a:gd name="connsiteX7" fmla="*/ 2561590 w 2628900"/>
                      <a:gd name="connsiteY7" fmla="*/ 1112816 h 2515125"/>
                      <a:gd name="connsiteX8" fmla="*/ 1342390 w 2628900"/>
                      <a:gd name="connsiteY8" fmla="*/ 2514896 h 2515125"/>
                      <a:gd name="connsiteX9" fmla="*/ 39370 w 2628900"/>
                      <a:gd name="connsiteY9" fmla="*/ 1242357 h 2515125"/>
                      <a:gd name="connsiteX10" fmla="*/ 281939 w 2628900"/>
                      <a:gd name="connsiteY10" fmla="*/ 441960 h 2515125"/>
                      <a:gd name="connsiteX11" fmla="*/ 0 w 2628900"/>
                      <a:gd name="connsiteY11" fmla="*/ 45720 h 2515125"/>
                      <a:gd name="connsiteX0" fmla="*/ 30906 w 2644566"/>
                      <a:gd name="connsiteY0" fmla="*/ 38100 h 2491564"/>
                      <a:gd name="connsiteX1" fmla="*/ 2614086 w 2644566"/>
                      <a:gd name="connsiteY1" fmla="*/ 0 h 2491564"/>
                      <a:gd name="connsiteX2" fmla="*/ 2644566 w 2644566"/>
                      <a:gd name="connsiteY2" fmla="*/ 2461260 h 2491564"/>
                      <a:gd name="connsiteX3" fmla="*/ 53767 w 2644566"/>
                      <a:gd name="connsiteY3" fmla="*/ 2484119 h 2491564"/>
                      <a:gd name="connsiteX4" fmla="*/ 23285 w 2644566"/>
                      <a:gd name="connsiteY4" fmla="*/ 38100 h 2491564"/>
                      <a:gd name="connsiteX5" fmla="*/ 289985 w 2644566"/>
                      <a:gd name="connsiteY5" fmla="*/ 472440 h 2491564"/>
                      <a:gd name="connsiteX6" fmla="*/ 1342816 w 2644566"/>
                      <a:gd name="connsiteY6" fmla="*/ 30776 h 2491564"/>
                      <a:gd name="connsiteX7" fmla="*/ 2577256 w 2644566"/>
                      <a:gd name="connsiteY7" fmla="*/ 1112816 h 2491564"/>
                      <a:gd name="connsiteX8" fmla="*/ 1373767 w 2644566"/>
                      <a:gd name="connsiteY8" fmla="*/ 2491329 h 2491564"/>
                      <a:gd name="connsiteX9" fmla="*/ 55036 w 2644566"/>
                      <a:gd name="connsiteY9" fmla="*/ 1242357 h 2491564"/>
                      <a:gd name="connsiteX10" fmla="*/ 297605 w 2644566"/>
                      <a:gd name="connsiteY10" fmla="*/ 441960 h 2491564"/>
                      <a:gd name="connsiteX11" fmla="*/ 15666 w 2644566"/>
                      <a:gd name="connsiteY11" fmla="*/ 45720 h 2491564"/>
                      <a:gd name="connsiteX0" fmla="*/ 31430 w 2645090"/>
                      <a:gd name="connsiteY0" fmla="*/ 38100 h 2484119"/>
                      <a:gd name="connsiteX1" fmla="*/ 2614610 w 2645090"/>
                      <a:gd name="connsiteY1" fmla="*/ 0 h 2484119"/>
                      <a:gd name="connsiteX2" fmla="*/ 2645090 w 2645090"/>
                      <a:gd name="connsiteY2" fmla="*/ 2461260 h 2484119"/>
                      <a:gd name="connsiteX3" fmla="*/ 54291 w 2645090"/>
                      <a:gd name="connsiteY3" fmla="*/ 2484119 h 2484119"/>
                      <a:gd name="connsiteX4" fmla="*/ 23809 w 2645090"/>
                      <a:gd name="connsiteY4" fmla="*/ 38100 h 2484119"/>
                      <a:gd name="connsiteX5" fmla="*/ 290509 w 2645090"/>
                      <a:gd name="connsiteY5" fmla="*/ 472440 h 2484119"/>
                      <a:gd name="connsiteX6" fmla="*/ 1343340 w 2645090"/>
                      <a:gd name="connsiteY6" fmla="*/ 30776 h 2484119"/>
                      <a:gd name="connsiteX7" fmla="*/ 2577780 w 2645090"/>
                      <a:gd name="connsiteY7" fmla="*/ 1112816 h 2484119"/>
                      <a:gd name="connsiteX8" fmla="*/ 1382147 w 2645090"/>
                      <a:gd name="connsiteY8" fmla="*/ 2467762 h 2484119"/>
                      <a:gd name="connsiteX9" fmla="*/ 55560 w 2645090"/>
                      <a:gd name="connsiteY9" fmla="*/ 1242357 h 2484119"/>
                      <a:gd name="connsiteX10" fmla="*/ 298129 w 2645090"/>
                      <a:gd name="connsiteY10" fmla="*/ 441960 h 2484119"/>
                      <a:gd name="connsiteX11" fmla="*/ 16190 w 2645090"/>
                      <a:gd name="connsiteY11" fmla="*/ 45720 h 2484119"/>
                      <a:gd name="connsiteX0" fmla="*/ 31430 w 2645090"/>
                      <a:gd name="connsiteY0" fmla="*/ 38100 h 2484119"/>
                      <a:gd name="connsiteX1" fmla="*/ 2614610 w 2645090"/>
                      <a:gd name="connsiteY1" fmla="*/ 0 h 2484119"/>
                      <a:gd name="connsiteX2" fmla="*/ 2645090 w 2645090"/>
                      <a:gd name="connsiteY2" fmla="*/ 2461260 h 2484119"/>
                      <a:gd name="connsiteX3" fmla="*/ 54291 w 2645090"/>
                      <a:gd name="connsiteY3" fmla="*/ 2484119 h 2484119"/>
                      <a:gd name="connsiteX4" fmla="*/ 23809 w 2645090"/>
                      <a:gd name="connsiteY4" fmla="*/ 38100 h 2484119"/>
                      <a:gd name="connsiteX5" fmla="*/ 290509 w 2645090"/>
                      <a:gd name="connsiteY5" fmla="*/ 472440 h 2484119"/>
                      <a:gd name="connsiteX6" fmla="*/ 1343340 w 2645090"/>
                      <a:gd name="connsiteY6" fmla="*/ 30776 h 2484119"/>
                      <a:gd name="connsiteX7" fmla="*/ 2577780 w 2645090"/>
                      <a:gd name="connsiteY7" fmla="*/ 1112816 h 2484119"/>
                      <a:gd name="connsiteX8" fmla="*/ 1382147 w 2645090"/>
                      <a:gd name="connsiteY8" fmla="*/ 2467762 h 2484119"/>
                      <a:gd name="connsiteX9" fmla="*/ 55560 w 2645090"/>
                      <a:gd name="connsiteY9" fmla="*/ 1242357 h 2484119"/>
                      <a:gd name="connsiteX10" fmla="*/ 298129 w 2645090"/>
                      <a:gd name="connsiteY10" fmla="*/ 441960 h 2484119"/>
                      <a:gd name="connsiteX11" fmla="*/ 16190 w 2645090"/>
                      <a:gd name="connsiteY11" fmla="*/ 45720 h 2484119"/>
                      <a:gd name="connsiteX0" fmla="*/ 31430 w 2645090"/>
                      <a:gd name="connsiteY0" fmla="*/ 38100 h 2484119"/>
                      <a:gd name="connsiteX1" fmla="*/ 2614610 w 2645090"/>
                      <a:gd name="connsiteY1" fmla="*/ 0 h 2484119"/>
                      <a:gd name="connsiteX2" fmla="*/ 2645090 w 2645090"/>
                      <a:gd name="connsiteY2" fmla="*/ 2461260 h 2484119"/>
                      <a:gd name="connsiteX3" fmla="*/ 54291 w 2645090"/>
                      <a:gd name="connsiteY3" fmla="*/ 2484119 h 2484119"/>
                      <a:gd name="connsiteX4" fmla="*/ 23809 w 2645090"/>
                      <a:gd name="connsiteY4" fmla="*/ 38100 h 2484119"/>
                      <a:gd name="connsiteX5" fmla="*/ 290509 w 2645090"/>
                      <a:gd name="connsiteY5" fmla="*/ 472440 h 2484119"/>
                      <a:gd name="connsiteX6" fmla="*/ 1343340 w 2645090"/>
                      <a:gd name="connsiteY6" fmla="*/ 30776 h 2484119"/>
                      <a:gd name="connsiteX7" fmla="*/ 2577780 w 2645090"/>
                      <a:gd name="connsiteY7" fmla="*/ 1112816 h 2484119"/>
                      <a:gd name="connsiteX8" fmla="*/ 1382147 w 2645090"/>
                      <a:gd name="connsiteY8" fmla="*/ 2467762 h 2484119"/>
                      <a:gd name="connsiteX9" fmla="*/ 55560 w 2645090"/>
                      <a:gd name="connsiteY9" fmla="*/ 1242357 h 2484119"/>
                      <a:gd name="connsiteX10" fmla="*/ 298129 w 2645090"/>
                      <a:gd name="connsiteY10" fmla="*/ 441960 h 2484119"/>
                      <a:gd name="connsiteX11" fmla="*/ 16190 w 2645090"/>
                      <a:gd name="connsiteY11" fmla="*/ 45720 h 2484119"/>
                      <a:gd name="connsiteX0" fmla="*/ 31430 w 2645090"/>
                      <a:gd name="connsiteY0" fmla="*/ 38100 h 2484119"/>
                      <a:gd name="connsiteX1" fmla="*/ 2614610 w 2645090"/>
                      <a:gd name="connsiteY1" fmla="*/ 0 h 2484119"/>
                      <a:gd name="connsiteX2" fmla="*/ 2645090 w 2645090"/>
                      <a:gd name="connsiteY2" fmla="*/ 2461260 h 2484119"/>
                      <a:gd name="connsiteX3" fmla="*/ 54291 w 2645090"/>
                      <a:gd name="connsiteY3" fmla="*/ 2484119 h 2484119"/>
                      <a:gd name="connsiteX4" fmla="*/ 23809 w 2645090"/>
                      <a:gd name="connsiteY4" fmla="*/ 38100 h 2484119"/>
                      <a:gd name="connsiteX5" fmla="*/ 290509 w 2645090"/>
                      <a:gd name="connsiteY5" fmla="*/ 472440 h 2484119"/>
                      <a:gd name="connsiteX6" fmla="*/ 1343340 w 2645090"/>
                      <a:gd name="connsiteY6" fmla="*/ 30776 h 2484119"/>
                      <a:gd name="connsiteX7" fmla="*/ 2577780 w 2645090"/>
                      <a:gd name="connsiteY7" fmla="*/ 1112816 h 2484119"/>
                      <a:gd name="connsiteX8" fmla="*/ 1382147 w 2645090"/>
                      <a:gd name="connsiteY8" fmla="*/ 2467762 h 2484119"/>
                      <a:gd name="connsiteX9" fmla="*/ 55560 w 2645090"/>
                      <a:gd name="connsiteY9" fmla="*/ 1242357 h 2484119"/>
                      <a:gd name="connsiteX10" fmla="*/ 298129 w 2645090"/>
                      <a:gd name="connsiteY10" fmla="*/ 441960 h 2484119"/>
                      <a:gd name="connsiteX11" fmla="*/ 16190 w 2645090"/>
                      <a:gd name="connsiteY11" fmla="*/ 45720 h 2484119"/>
                      <a:gd name="connsiteX0" fmla="*/ 31430 w 2645090"/>
                      <a:gd name="connsiteY0" fmla="*/ 38100 h 2484119"/>
                      <a:gd name="connsiteX1" fmla="*/ 2614610 w 2645090"/>
                      <a:gd name="connsiteY1" fmla="*/ 0 h 2484119"/>
                      <a:gd name="connsiteX2" fmla="*/ 2645090 w 2645090"/>
                      <a:gd name="connsiteY2" fmla="*/ 2461260 h 2484119"/>
                      <a:gd name="connsiteX3" fmla="*/ 54291 w 2645090"/>
                      <a:gd name="connsiteY3" fmla="*/ 2484119 h 2484119"/>
                      <a:gd name="connsiteX4" fmla="*/ 23809 w 2645090"/>
                      <a:gd name="connsiteY4" fmla="*/ 38100 h 2484119"/>
                      <a:gd name="connsiteX5" fmla="*/ 290509 w 2645090"/>
                      <a:gd name="connsiteY5" fmla="*/ 472440 h 2484119"/>
                      <a:gd name="connsiteX6" fmla="*/ 1343340 w 2645090"/>
                      <a:gd name="connsiteY6" fmla="*/ 30776 h 2484119"/>
                      <a:gd name="connsiteX7" fmla="*/ 2577780 w 2645090"/>
                      <a:gd name="connsiteY7" fmla="*/ 1112816 h 2484119"/>
                      <a:gd name="connsiteX8" fmla="*/ 1382147 w 2645090"/>
                      <a:gd name="connsiteY8" fmla="*/ 2467762 h 2484119"/>
                      <a:gd name="connsiteX9" fmla="*/ 55560 w 2645090"/>
                      <a:gd name="connsiteY9" fmla="*/ 1242357 h 2484119"/>
                      <a:gd name="connsiteX10" fmla="*/ 298129 w 2645090"/>
                      <a:gd name="connsiteY10" fmla="*/ 441960 h 2484119"/>
                      <a:gd name="connsiteX11" fmla="*/ 16190 w 264509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81939 w 2628900"/>
                      <a:gd name="connsiteY10" fmla="*/ 441960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81939 w 2628900"/>
                      <a:gd name="connsiteY10" fmla="*/ 441960 h 2484119"/>
                      <a:gd name="connsiteX11" fmla="*/ 0 w 2628900"/>
                      <a:gd name="connsiteY11" fmla="*/ 45720 h 2484119"/>
                      <a:gd name="connsiteX0" fmla="*/ 28547 w 2642207"/>
                      <a:gd name="connsiteY0" fmla="*/ 38100 h 2484119"/>
                      <a:gd name="connsiteX1" fmla="*/ 2611727 w 2642207"/>
                      <a:gd name="connsiteY1" fmla="*/ 0 h 2484119"/>
                      <a:gd name="connsiteX2" fmla="*/ 2642207 w 2642207"/>
                      <a:gd name="connsiteY2" fmla="*/ 2461260 h 2484119"/>
                      <a:gd name="connsiteX3" fmla="*/ 51408 w 2642207"/>
                      <a:gd name="connsiteY3" fmla="*/ 2484119 h 2484119"/>
                      <a:gd name="connsiteX4" fmla="*/ 20926 w 2642207"/>
                      <a:gd name="connsiteY4" fmla="*/ 38100 h 2484119"/>
                      <a:gd name="connsiteX5" fmla="*/ 287626 w 2642207"/>
                      <a:gd name="connsiteY5" fmla="*/ 472440 h 2484119"/>
                      <a:gd name="connsiteX6" fmla="*/ 1340457 w 2642207"/>
                      <a:gd name="connsiteY6" fmla="*/ 30776 h 2484119"/>
                      <a:gd name="connsiteX7" fmla="*/ 2574897 w 2642207"/>
                      <a:gd name="connsiteY7" fmla="*/ 1112816 h 2484119"/>
                      <a:gd name="connsiteX8" fmla="*/ 1379264 w 2642207"/>
                      <a:gd name="connsiteY8" fmla="*/ 2467762 h 2484119"/>
                      <a:gd name="connsiteX9" fmla="*/ 52677 w 2642207"/>
                      <a:gd name="connsiteY9" fmla="*/ 1242357 h 2484119"/>
                      <a:gd name="connsiteX10" fmla="*/ 310958 w 2642207"/>
                      <a:gd name="connsiteY10" fmla="*/ 520516 h 2484119"/>
                      <a:gd name="connsiteX11" fmla="*/ 13307 w 2642207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274319 w 2628900"/>
                      <a:gd name="connsiteY5" fmla="*/ 472440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297651 w 2628900"/>
                      <a:gd name="connsiteY10" fmla="*/ 520516 h 2484119"/>
                      <a:gd name="connsiteX11" fmla="*/ 0 w 2628900"/>
                      <a:gd name="connsiteY11" fmla="*/ 45720 h 2484119"/>
                      <a:gd name="connsiteX0" fmla="*/ 27163 w 2640823"/>
                      <a:gd name="connsiteY0" fmla="*/ 38100 h 2484119"/>
                      <a:gd name="connsiteX1" fmla="*/ 2610343 w 2640823"/>
                      <a:gd name="connsiteY1" fmla="*/ 0 h 2484119"/>
                      <a:gd name="connsiteX2" fmla="*/ 2640823 w 2640823"/>
                      <a:gd name="connsiteY2" fmla="*/ 2461260 h 2484119"/>
                      <a:gd name="connsiteX3" fmla="*/ 50024 w 2640823"/>
                      <a:gd name="connsiteY3" fmla="*/ 2484119 h 2484119"/>
                      <a:gd name="connsiteX4" fmla="*/ 19542 w 2640823"/>
                      <a:gd name="connsiteY4" fmla="*/ 38100 h 2484119"/>
                      <a:gd name="connsiteX5" fmla="*/ 325520 w 2640823"/>
                      <a:gd name="connsiteY5" fmla="*/ 535285 h 2484119"/>
                      <a:gd name="connsiteX6" fmla="*/ 1339073 w 2640823"/>
                      <a:gd name="connsiteY6" fmla="*/ 30776 h 2484119"/>
                      <a:gd name="connsiteX7" fmla="*/ 2573513 w 2640823"/>
                      <a:gd name="connsiteY7" fmla="*/ 1112816 h 2484119"/>
                      <a:gd name="connsiteX8" fmla="*/ 1377880 w 2640823"/>
                      <a:gd name="connsiteY8" fmla="*/ 2467762 h 2484119"/>
                      <a:gd name="connsiteX9" fmla="*/ 51293 w 2640823"/>
                      <a:gd name="connsiteY9" fmla="*/ 1242357 h 2484119"/>
                      <a:gd name="connsiteX10" fmla="*/ 317429 w 2640823"/>
                      <a:gd name="connsiteY10" fmla="*/ 551939 h 2484119"/>
                      <a:gd name="connsiteX11" fmla="*/ 11923 w 2640823"/>
                      <a:gd name="connsiteY11" fmla="*/ 45720 h 2484119"/>
                      <a:gd name="connsiteX0" fmla="*/ 27163 w 2640823"/>
                      <a:gd name="connsiteY0" fmla="*/ 38100 h 2484119"/>
                      <a:gd name="connsiteX1" fmla="*/ 2610343 w 2640823"/>
                      <a:gd name="connsiteY1" fmla="*/ 0 h 2484119"/>
                      <a:gd name="connsiteX2" fmla="*/ 2640823 w 2640823"/>
                      <a:gd name="connsiteY2" fmla="*/ 2461260 h 2484119"/>
                      <a:gd name="connsiteX3" fmla="*/ 50024 w 2640823"/>
                      <a:gd name="connsiteY3" fmla="*/ 2484119 h 2484119"/>
                      <a:gd name="connsiteX4" fmla="*/ 19542 w 2640823"/>
                      <a:gd name="connsiteY4" fmla="*/ 38100 h 2484119"/>
                      <a:gd name="connsiteX5" fmla="*/ 325520 w 2640823"/>
                      <a:gd name="connsiteY5" fmla="*/ 535285 h 2484119"/>
                      <a:gd name="connsiteX6" fmla="*/ 1339073 w 2640823"/>
                      <a:gd name="connsiteY6" fmla="*/ 30776 h 2484119"/>
                      <a:gd name="connsiteX7" fmla="*/ 2573513 w 2640823"/>
                      <a:gd name="connsiteY7" fmla="*/ 1112816 h 2484119"/>
                      <a:gd name="connsiteX8" fmla="*/ 1377880 w 2640823"/>
                      <a:gd name="connsiteY8" fmla="*/ 2467762 h 2484119"/>
                      <a:gd name="connsiteX9" fmla="*/ 51293 w 2640823"/>
                      <a:gd name="connsiteY9" fmla="*/ 1242357 h 2484119"/>
                      <a:gd name="connsiteX10" fmla="*/ 317429 w 2640823"/>
                      <a:gd name="connsiteY10" fmla="*/ 551939 h 2484119"/>
                      <a:gd name="connsiteX11" fmla="*/ 11923 w 2640823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305506 w 2628900"/>
                      <a:gd name="connsiteY10" fmla="*/ 551939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305506 w 2628900"/>
                      <a:gd name="connsiteY10" fmla="*/ 551939 h 2484119"/>
                      <a:gd name="connsiteX11" fmla="*/ 0 w 2628900"/>
                      <a:gd name="connsiteY11" fmla="*/ 45720 h 2484119"/>
                      <a:gd name="connsiteX0" fmla="*/ 15240 w 2628900"/>
                      <a:gd name="connsiteY0" fmla="*/ 38100 h 2484119"/>
                      <a:gd name="connsiteX1" fmla="*/ 2598420 w 2628900"/>
                      <a:gd name="connsiteY1" fmla="*/ 0 h 2484119"/>
                      <a:gd name="connsiteX2" fmla="*/ 2628900 w 2628900"/>
                      <a:gd name="connsiteY2" fmla="*/ 2461260 h 2484119"/>
                      <a:gd name="connsiteX3" fmla="*/ 38101 w 2628900"/>
                      <a:gd name="connsiteY3" fmla="*/ 2484119 h 2484119"/>
                      <a:gd name="connsiteX4" fmla="*/ 7619 w 2628900"/>
                      <a:gd name="connsiteY4" fmla="*/ 38100 h 2484119"/>
                      <a:gd name="connsiteX5" fmla="*/ 313597 w 2628900"/>
                      <a:gd name="connsiteY5" fmla="*/ 535285 h 2484119"/>
                      <a:gd name="connsiteX6" fmla="*/ 1327150 w 2628900"/>
                      <a:gd name="connsiteY6" fmla="*/ 30776 h 2484119"/>
                      <a:gd name="connsiteX7" fmla="*/ 2561590 w 2628900"/>
                      <a:gd name="connsiteY7" fmla="*/ 1112816 h 2484119"/>
                      <a:gd name="connsiteX8" fmla="*/ 1365957 w 2628900"/>
                      <a:gd name="connsiteY8" fmla="*/ 2467762 h 2484119"/>
                      <a:gd name="connsiteX9" fmla="*/ 39370 w 2628900"/>
                      <a:gd name="connsiteY9" fmla="*/ 1242357 h 2484119"/>
                      <a:gd name="connsiteX10" fmla="*/ 305506 w 2628900"/>
                      <a:gd name="connsiteY10" fmla="*/ 551939 h 2484119"/>
                      <a:gd name="connsiteX11" fmla="*/ 0 w 2628900"/>
                      <a:gd name="connsiteY11" fmla="*/ 45720 h 2484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28900" h="2484119">
                        <a:moveTo>
                          <a:pt x="15240" y="38100"/>
                        </a:moveTo>
                        <a:lnTo>
                          <a:pt x="2598420" y="0"/>
                        </a:lnTo>
                        <a:lnTo>
                          <a:pt x="2628900" y="2461260"/>
                        </a:lnTo>
                        <a:lnTo>
                          <a:pt x="38101" y="2484119"/>
                        </a:lnTo>
                        <a:lnTo>
                          <a:pt x="7619" y="38100"/>
                        </a:lnTo>
                        <a:lnTo>
                          <a:pt x="313597" y="535285"/>
                        </a:lnTo>
                        <a:cubicBezTo>
                          <a:pt x="670679" y="84484"/>
                          <a:pt x="952322" y="22638"/>
                          <a:pt x="1327150" y="30776"/>
                        </a:cubicBezTo>
                        <a:cubicBezTo>
                          <a:pt x="2122219" y="48039"/>
                          <a:pt x="2546041" y="706898"/>
                          <a:pt x="2561590" y="1112816"/>
                        </a:cubicBezTo>
                        <a:cubicBezTo>
                          <a:pt x="2583769" y="1691805"/>
                          <a:pt x="2328922" y="2421514"/>
                          <a:pt x="1365957" y="2467762"/>
                        </a:cubicBezTo>
                        <a:cubicBezTo>
                          <a:pt x="428191" y="2512800"/>
                          <a:pt x="42611" y="1709408"/>
                          <a:pt x="39370" y="1242357"/>
                        </a:cubicBezTo>
                        <a:cubicBezTo>
                          <a:pt x="37209" y="930891"/>
                          <a:pt x="190148" y="689712"/>
                          <a:pt x="305506" y="551939"/>
                        </a:cubicBezTo>
                        <a:lnTo>
                          <a:pt x="0" y="45720"/>
                        </a:lnTo>
                      </a:path>
                    </a:pathLst>
                  </a:custGeom>
                  <a:solidFill>
                    <a:schemeClr val="tx1"/>
                  </a:solidFill>
                  <a:ln w="1905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" name="Rectangle 21"/>
                  <p:cNvSpPr/>
                  <p:nvPr/>
                </p:nvSpPr>
                <p:spPr bwMode="auto">
                  <a:xfrm>
                    <a:off x="3564257" y="3885963"/>
                    <a:ext cx="5130163" cy="100982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" name="Rectangle 37"/>
                  <p:cNvSpPr/>
                  <p:nvPr/>
                </p:nvSpPr>
                <p:spPr bwMode="auto">
                  <a:xfrm>
                    <a:off x="3579497" y="6324363"/>
                    <a:ext cx="5130163" cy="129600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" name="Rectangle 38"/>
                  <p:cNvSpPr/>
                  <p:nvPr/>
                </p:nvSpPr>
                <p:spPr bwMode="auto">
                  <a:xfrm rot="5400000">
                    <a:off x="4920578" y="5097582"/>
                    <a:ext cx="2448000" cy="100982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" name="Rectangle 40"/>
                  <p:cNvSpPr/>
                  <p:nvPr/>
                </p:nvSpPr>
                <p:spPr bwMode="auto">
                  <a:xfrm rot="5400000">
                    <a:off x="2282129" y="5113811"/>
                    <a:ext cx="2556000" cy="100982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Rectangle 41"/>
                  <p:cNvSpPr/>
                  <p:nvPr/>
                </p:nvSpPr>
                <p:spPr bwMode="auto">
                  <a:xfrm rot="5400000">
                    <a:off x="7418049" y="5113811"/>
                    <a:ext cx="2556000" cy="100982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5" name="TextBox 34"/>
                <p:cNvSpPr txBox="1"/>
                <p:nvPr/>
              </p:nvSpPr>
              <p:spPr>
                <a:xfrm>
                  <a:off x="3753478" y="3969699"/>
                  <a:ext cx="5236902" cy="369332"/>
                </a:xfrm>
                <a:prstGeom prst="rect">
                  <a:avLst/>
                </a:prstGeom>
                <a:solidFill>
                  <a:schemeClr val="tx1"/>
                </a:solidFill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GB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</a:rPr>
                    <a:t>Reflected SW                    Outgoing LW</a:t>
                  </a:r>
                </a:p>
              </p:txBody>
            </p:sp>
          </p:grpSp>
          <p:sp>
            <p:nvSpPr>
              <p:cNvPr id="50" name="TextBox 49"/>
              <p:cNvSpPr txBox="1"/>
              <p:nvPr/>
            </p:nvSpPr>
            <p:spPr>
              <a:xfrm>
                <a:off x="3753478" y="6521734"/>
                <a:ext cx="5236902" cy="246221"/>
              </a:xfrm>
              <a:prstGeom prst="rect">
                <a:avLst/>
              </a:prstGeom>
              <a:solidFill>
                <a:schemeClr val="tx1"/>
              </a:solidFill>
            </p:spPr>
            <p:txBody>
              <a:bodyPr wrap="squar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1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GERB (Geostationary Earth Radiation Budget) satellite observations 9 UT 31 Dec. 2016</a:t>
                </a:r>
              </a:p>
            </p:txBody>
          </p:sp>
        </p:grpSp>
        <p:sp>
          <p:nvSpPr>
            <p:cNvPr id="47" name="Oval 46"/>
            <p:cNvSpPr>
              <a:spLocks noChangeAspect="1"/>
            </p:cNvSpPr>
            <p:nvPr/>
          </p:nvSpPr>
          <p:spPr bwMode="auto">
            <a:xfrm>
              <a:off x="3854324" y="4189680"/>
              <a:ext cx="2444877" cy="2362934"/>
            </a:xfrm>
            <a:prstGeom prst="ellipse">
              <a:avLst/>
            </a:prstGeom>
            <a:noFill/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54" name="Freeform 53"/>
            <p:cNvSpPr>
              <a:spLocks noChangeAspect="1"/>
            </p:cNvSpPr>
            <p:nvPr/>
          </p:nvSpPr>
          <p:spPr bwMode="auto">
            <a:xfrm>
              <a:off x="6404357" y="4149622"/>
              <a:ext cx="2550033" cy="2409596"/>
            </a:xfrm>
            <a:custGeom>
              <a:avLst/>
              <a:gdLst>
                <a:gd name="connsiteX0" fmla="*/ 0 w 1424940"/>
                <a:gd name="connsiteY0" fmla="*/ 77863 h 77863"/>
                <a:gd name="connsiteX1" fmla="*/ 228600 w 1424940"/>
                <a:gd name="connsiteY1" fmla="*/ 55003 h 77863"/>
                <a:gd name="connsiteX2" fmla="*/ 426720 w 1424940"/>
                <a:gd name="connsiteY2" fmla="*/ 24523 h 77863"/>
                <a:gd name="connsiteX3" fmla="*/ 1424940 w 1424940"/>
                <a:gd name="connsiteY3" fmla="*/ 1663 h 77863"/>
                <a:gd name="connsiteX0" fmla="*/ 0 w 1424940"/>
                <a:gd name="connsiteY0" fmla="*/ 375043 h 375043"/>
                <a:gd name="connsiteX1" fmla="*/ 228600 w 1424940"/>
                <a:gd name="connsiteY1" fmla="*/ 55003 h 375043"/>
                <a:gd name="connsiteX2" fmla="*/ 426720 w 1424940"/>
                <a:gd name="connsiteY2" fmla="*/ 24523 h 375043"/>
                <a:gd name="connsiteX3" fmla="*/ 1424940 w 1424940"/>
                <a:gd name="connsiteY3" fmla="*/ 1663 h 375043"/>
                <a:gd name="connsiteX0" fmla="*/ 0 w 2554543"/>
                <a:gd name="connsiteY0" fmla="*/ 382049 h 382049"/>
                <a:gd name="connsiteX1" fmla="*/ 2552700 w 2554543"/>
                <a:gd name="connsiteY1" fmla="*/ 328709 h 382049"/>
                <a:gd name="connsiteX2" fmla="*/ 426720 w 2554543"/>
                <a:gd name="connsiteY2" fmla="*/ 31529 h 382049"/>
                <a:gd name="connsiteX3" fmla="*/ 1424940 w 2554543"/>
                <a:gd name="connsiteY3" fmla="*/ 8669 h 382049"/>
                <a:gd name="connsiteX0" fmla="*/ 0 w 2508458"/>
                <a:gd name="connsiteY0" fmla="*/ 397289 h 397289"/>
                <a:gd name="connsiteX1" fmla="*/ 2506980 w 2508458"/>
                <a:gd name="connsiteY1" fmla="*/ 328709 h 397289"/>
                <a:gd name="connsiteX2" fmla="*/ 381000 w 2508458"/>
                <a:gd name="connsiteY2" fmla="*/ 31529 h 397289"/>
                <a:gd name="connsiteX3" fmla="*/ 1379220 w 2508458"/>
                <a:gd name="connsiteY3" fmla="*/ 8669 h 397289"/>
                <a:gd name="connsiteX0" fmla="*/ 0 w 2630308"/>
                <a:gd name="connsiteY0" fmla="*/ 399338 h 400399"/>
                <a:gd name="connsiteX1" fmla="*/ 2628900 w 2630308"/>
                <a:gd name="connsiteY1" fmla="*/ 361238 h 400399"/>
                <a:gd name="connsiteX2" fmla="*/ 381000 w 2630308"/>
                <a:gd name="connsiteY2" fmla="*/ 33578 h 400399"/>
                <a:gd name="connsiteX3" fmla="*/ 1379220 w 2630308"/>
                <a:gd name="connsiteY3" fmla="*/ 10718 h 400399"/>
                <a:gd name="connsiteX0" fmla="*/ 0 w 2892637"/>
                <a:gd name="connsiteY0" fmla="*/ 388620 h 2812966"/>
                <a:gd name="connsiteX1" fmla="*/ 2628900 w 2892637"/>
                <a:gd name="connsiteY1" fmla="*/ 350520 h 2812966"/>
                <a:gd name="connsiteX2" fmla="*/ 2659380 w 2892637"/>
                <a:gd name="connsiteY2" fmla="*/ 2811780 h 2812966"/>
                <a:gd name="connsiteX3" fmla="*/ 1379220 w 2892637"/>
                <a:gd name="connsiteY3" fmla="*/ 0 h 2812966"/>
                <a:gd name="connsiteX0" fmla="*/ 0 w 2892637"/>
                <a:gd name="connsiteY0" fmla="*/ 388620 h 2812966"/>
                <a:gd name="connsiteX1" fmla="*/ 2628900 w 2892637"/>
                <a:gd name="connsiteY1" fmla="*/ 350520 h 2812966"/>
                <a:gd name="connsiteX2" fmla="*/ 2659380 w 2892637"/>
                <a:gd name="connsiteY2" fmla="*/ 2811780 h 2812966"/>
                <a:gd name="connsiteX3" fmla="*/ 1379220 w 2892637"/>
                <a:gd name="connsiteY3" fmla="*/ 0 h 2812966"/>
                <a:gd name="connsiteX0" fmla="*/ 0 w 2659380"/>
                <a:gd name="connsiteY0" fmla="*/ 388620 h 2811780"/>
                <a:gd name="connsiteX1" fmla="*/ 2628900 w 2659380"/>
                <a:gd name="connsiteY1" fmla="*/ 350520 h 2811780"/>
                <a:gd name="connsiteX2" fmla="*/ 2659380 w 2659380"/>
                <a:gd name="connsiteY2" fmla="*/ 2811780 h 2811780"/>
                <a:gd name="connsiteX3" fmla="*/ 1379220 w 2659380"/>
                <a:gd name="connsiteY3" fmla="*/ 0 h 2811780"/>
                <a:gd name="connsiteX0" fmla="*/ 1312821 w 4253411"/>
                <a:gd name="connsiteY0" fmla="*/ 38100 h 2519100"/>
                <a:gd name="connsiteX1" fmla="*/ 3941721 w 4253411"/>
                <a:gd name="connsiteY1" fmla="*/ 0 h 2519100"/>
                <a:gd name="connsiteX2" fmla="*/ 3972201 w 4253411"/>
                <a:gd name="connsiteY2" fmla="*/ 2461260 h 2519100"/>
                <a:gd name="connsiteX3" fmla="*/ 70761 w 4253411"/>
                <a:gd name="connsiteY3" fmla="*/ 1798320 h 2519100"/>
                <a:gd name="connsiteX0" fmla="*/ 1242060 w 4084496"/>
                <a:gd name="connsiteY0" fmla="*/ 38100 h 2680008"/>
                <a:gd name="connsiteX1" fmla="*/ 3870960 w 4084496"/>
                <a:gd name="connsiteY1" fmla="*/ 0 h 2680008"/>
                <a:gd name="connsiteX2" fmla="*/ 3901440 w 4084496"/>
                <a:gd name="connsiteY2" fmla="*/ 2461260 h 2680008"/>
                <a:gd name="connsiteX3" fmla="*/ 1325881 w 4084496"/>
                <a:gd name="connsiteY3" fmla="*/ 2484119 h 2680008"/>
                <a:gd name="connsiteX4" fmla="*/ 0 w 4084496"/>
                <a:gd name="connsiteY4" fmla="*/ 1798320 h 2680008"/>
                <a:gd name="connsiteX0" fmla="*/ 1242060 w 3901440"/>
                <a:gd name="connsiteY0" fmla="*/ 38100 h 2680008"/>
                <a:gd name="connsiteX1" fmla="*/ 3870960 w 3901440"/>
                <a:gd name="connsiteY1" fmla="*/ 0 h 2680008"/>
                <a:gd name="connsiteX2" fmla="*/ 3901440 w 3901440"/>
                <a:gd name="connsiteY2" fmla="*/ 2461260 h 2680008"/>
                <a:gd name="connsiteX3" fmla="*/ 1325881 w 3901440"/>
                <a:gd name="connsiteY3" fmla="*/ 2484119 h 2680008"/>
                <a:gd name="connsiteX4" fmla="*/ 0 w 3901440"/>
                <a:gd name="connsiteY4" fmla="*/ 1798320 h 2680008"/>
                <a:gd name="connsiteX0" fmla="*/ 1242060 w 3901440"/>
                <a:gd name="connsiteY0" fmla="*/ 38100 h 2484119"/>
                <a:gd name="connsiteX1" fmla="*/ 3870960 w 3901440"/>
                <a:gd name="connsiteY1" fmla="*/ 0 h 2484119"/>
                <a:gd name="connsiteX2" fmla="*/ 3901440 w 3901440"/>
                <a:gd name="connsiteY2" fmla="*/ 2461260 h 2484119"/>
                <a:gd name="connsiteX3" fmla="*/ 1325881 w 3901440"/>
                <a:gd name="connsiteY3" fmla="*/ 2484119 h 2484119"/>
                <a:gd name="connsiteX4" fmla="*/ 0 w 3901440"/>
                <a:gd name="connsiteY4" fmla="*/ 1798320 h 2484119"/>
                <a:gd name="connsiteX0" fmla="*/ 183040 w 2842420"/>
                <a:gd name="connsiteY0" fmla="*/ 480060 h 2926079"/>
                <a:gd name="connsiteX1" fmla="*/ 2811940 w 2842420"/>
                <a:gd name="connsiteY1" fmla="*/ 441960 h 2926079"/>
                <a:gd name="connsiteX2" fmla="*/ 2842420 w 2842420"/>
                <a:gd name="connsiteY2" fmla="*/ 2903220 h 2926079"/>
                <a:gd name="connsiteX3" fmla="*/ 266861 w 2842420"/>
                <a:gd name="connsiteY3" fmla="*/ 2926079 h 2926079"/>
                <a:gd name="connsiteX4" fmla="*/ 167800 w 2842420"/>
                <a:gd name="connsiteY4" fmla="*/ 0 h 2926079"/>
                <a:gd name="connsiteX0" fmla="*/ 15240 w 2674620"/>
                <a:gd name="connsiteY0" fmla="*/ 480060 h 2926079"/>
                <a:gd name="connsiteX1" fmla="*/ 2644140 w 2674620"/>
                <a:gd name="connsiteY1" fmla="*/ 441960 h 2926079"/>
                <a:gd name="connsiteX2" fmla="*/ 2674620 w 2674620"/>
                <a:gd name="connsiteY2" fmla="*/ 2903220 h 2926079"/>
                <a:gd name="connsiteX3" fmla="*/ 99061 w 2674620"/>
                <a:gd name="connsiteY3" fmla="*/ 2926079 h 2926079"/>
                <a:gd name="connsiteX4" fmla="*/ 0 w 2674620"/>
                <a:gd name="connsiteY4" fmla="*/ 0 h 2926079"/>
                <a:gd name="connsiteX0" fmla="*/ 15240 w 2858804"/>
                <a:gd name="connsiteY0" fmla="*/ 480060 h 3091570"/>
                <a:gd name="connsiteX1" fmla="*/ 2644140 w 2858804"/>
                <a:gd name="connsiteY1" fmla="*/ 441960 h 3091570"/>
                <a:gd name="connsiteX2" fmla="*/ 2674620 w 2858804"/>
                <a:gd name="connsiteY2" fmla="*/ 2903220 h 3091570"/>
                <a:gd name="connsiteX3" fmla="*/ 83821 w 2858804"/>
                <a:gd name="connsiteY3" fmla="*/ 2926079 h 3091570"/>
                <a:gd name="connsiteX4" fmla="*/ 0 w 2858804"/>
                <a:gd name="connsiteY4" fmla="*/ 0 h 3091570"/>
                <a:gd name="connsiteX0" fmla="*/ 15240 w 2858804"/>
                <a:gd name="connsiteY0" fmla="*/ 480060 h 2926079"/>
                <a:gd name="connsiteX1" fmla="*/ 2644140 w 2858804"/>
                <a:gd name="connsiteY1" fmla="*/ 441960 h 2926079"/>
                <a:gd name="connsiteX2" fmla="*/ 2674620 w 2858804"/>
                <a:gd name="connsiteY2" fmla="*/ 2903220 h 2926079"/>
                <a:gd name="connsiteX3" fmla="*/ 83821 w 2858804"/>
                <a:gd name="connsiteY3" fmla="*/ 2926079 h 2926079"/>
                <a:gd name="connsiteX4" fmla="*/ 0 w 2858804"/>
                <a:gd name="connsiteY4" fmla="*/ 0 h 2926079"/>
                <a:gd name="connsiteX0" fmla="*/ 15240 w 2674620"/>
                <a:gd name="connsiteY0" fmla="*/ 480060 h 2926079"/>
                <a:gd name="connsiteX1" fmla="*/ 2644140 w 2674620"/>
                <a:gd name="connsiteY1" fmla="*/ 441960 h 2926079"/>
                <a:gd name="connsiteX2" fmla="*/ 2674620 w 2674620"/>
                <a:gd name="connsiteY2" fmla="*/ 2903220 h 2926079"/>
                <a:gd name="connsiteX3" fmla="*/ 83821 w 2674620"/>
                <a:gd name="connsiteY3" fmla="*/ 2926079 h 2926079"/>
                <a:gd name="connsiteX4" fmla="*/ 0 w 2674620"/>
                <a:gd name="connsiteY4" fmla="*/ 0 h 2926079"/>
                <a:gd name="connsiteX0" fmla="*/ 60960 w 2843573"/>
                <a:gd name="connsiteY0" fmla="*/ 480060 h 2926079"/>
                <a:gd name="connsiteX1" fmla="*/ 2644140 w 2843573"/>
                <a:gd name="connsiteY1" fmla="*/ 441960 h 2926079"/>
                <a:gd name="connsiteX2" fmla="*/ 2674620 w 2843573"/>
                <a:gd name="connsiteY2" fmla="*/ 2903220 h 2926079"/>
                <a:gd name="connsiteX3" fmla="*/ 83821 w 2843573"/>
                <a:gd name="connsiteY3" fmla="*/ 2926079 h 2926079"/>
                <a:gd name="connsiteX4" fmla="*/ 0 w 2843573"/>
                <a:gd name="connsiteY4" fmla="*/ 0 h 2926079"/>
                <a:gd name="connsiteX0" fmla="*/ 15240 w 2797853"/>
                <a:gd name="connsiteY0" fmla="*/ 487680 h 2933699"/>
                <a:gd name="connsiteX1" fmla="*/ 2598420 w 2797853"/>
                <a:gd name="connsiteY1" fmla="*/ 449580 h 2933699"/>
                <a:gd name="connsiteX2" fmla="*/ 2628900 w 2797853"/>
                <a:gd name="connsiteY2" fmla="*/ 2910840 h 2933699"/>
                <a:gd name="connsiteX3" fmla="*/ 38101 w 2797853"/>
                <a:gd name="connsiteY3" fmla="*/ 2933699 h 2933699"/>
                <a:gd name="connsiteX4" fmla="*/ 0 w 2797853"/>
                <a:gd name="connsiteY4" fmla="*/ 0 h 2933699"/>
                <a:gd name="connsiteX0" fmla="*/ 197288 w 2980464"/>
                <a:gd name="connsiteY0" fmla="*/ 487680 h 2933699"/>
                <a:gd name="connsiteX1" fmla="*/ 189668 w 2980464"/>
                <a:gd name="connsiteY1" fmla="*/ 533400 h 2933699"/>
                <a:gd name="connsiteX2" fmla="*/ 2780468 w 2980464"/>
                <a:gd name="connsiteY2" fmla="*/ 449580 h 2933699"/>
                <a:gd name="connsiteX3" fmla="*/ 2810948 w 2980464"/>
                <a:gd name="connsiteY3" fmla="*/ 2910840 h 2933699"/>
                <a:gd name="connsiteX4" fmla="*/ 220149 w 2980464"/>
                <a:gd name="connsiteY4" fmla="*/ 2933699 h 2933699"/>
                <a:gd name="connsiteX5" fmla="*/ 182048 w 2980464"/>
                <a:gd name="connsiteY5" fmla="*/ 0 h 2933699"/>
                <a:gd name="connsiteX0" fmla="*/ 15240 w 2771354"/>
                <a:gd name="connsiteY0" fmla="*/ 487680 h 2933699"/>
                <a:gd name="connsiteX1" fmla="*/ 373380 w 2771354"/>
                <a:gd name="connsiteY1" fmla="*/ 236220 h 2933699"/>
                <a:gd name="connsiteX2" fmla="*/ 2598420 w 2771354"/>
                <a:gd name="connsiteY2" fmla="*/ 449580 h 2933699"/>
                <a:gd name="connsiteX3" fmla="*/ 2628900 w 2771354"/>
                <a:gd name="connsiteY3" fmla="*/ 2910840 h 2933699"/>
                <a:gd name="connsiteX4" fmla="*/ 38101 w 2771354"/>
                <a:gd name="connsiteY4" fmla="*/ 2933699 h 2933699"/>
                <a:gd name="connsiteX5" fmla="*/ 0 w 2771354"/>
                <a:gd name="connsiteY5" fmla="*/ 0 h 2933699"/>
                <a:gd name="connsiteX0" fmla="*/ 15240 w 2797853"/>
                <a:gd name="connsiteY0" fmla="*/ 487680 h 2933699"/>
                <a:gd name="connsiteX1" fmla="*/ 2598420 w 2797853"/>
                <a:gd name="connsiteY1" fmla="*/ 449580 h 2933699"/>
                <a:gd name="connsiteX2" fmla="*/ 2628900 w 2797853"/>
                <a:gd name="connsiteY2" fmla="*/ 2910840 h 2933699"/>
                <a:gd name="connsiteX3" fmla="*/ 38101 w 2797853"/>
                <a:gd name="connsiteY3" fmla="*/ 2933699 h 2933699"/>
                <a:gd name="connsiteX4" fmla="*/ 0 w 2797853"/>
                <a:gd name="connsiteY4" fmla="*/ 0 h 2933699"/>
                <a:gd name="connsiteX0" fmla="*/ 91440 w 2874053"/>
                <a:gd name="connsiteY0" fmla="*/ 487680 h 2933699"/>
                <a:gd name="connsiteX1" fmla="*/ 2674620 w 2874053"/>
                <a:gd name="connsiteY1" fmla="*/ 449580 h 2933699"/>
                <a:gd name="connsiteX2" fmla="*/ 2705100 w 2874053"/>
                <a:gd name="connsiteY2" fmla="*/ 2910840 h 2933699"/>
                <a:gd name="connsiteX3" fmla="*/ 114301 w 2874053"/>
                <a:gd name="connsiteY3" fmla="*/ 2933699 h 2933699"/>
                <a:gd name="connsiteX4" fmla="*/ 0 w 2874053"/>
                <a:gd name="connsiteY4" fmla="*/ 0 h 2933699"/>
                <a:gd name="connsiteX0" fmla="*/ 91440 w 2874053"/>
                <a:gd name="connsiteY0" fmla="*/ 487680 h 2933699"/>
                <a:gd name="connsiteX1" fmla="*/ 2674620 w 2874053"/>
                <a:gd name="connsiteY1" fmla="*/ 449580 h 2933699"/>
                <a:gd name="connsiteX2" fmla="*/ 2705100 w 2874053"/>
                <a:gd name="connsiteY2" fmla="*/ 2910840 h 2933699"/>
                <a:gd name="connsiteX3" fmla="*/ 114301 w 2874053"/>
                <a:gd name="connsiteY3" fmla="*/ 2933699 h 2933699"/>
                <a:gd name="connsiteX4" fmla="*/ 15239 w 2874053"/>
                <a:gd name="connsiteY4" fmla="*/ 487680 h 2933699"/>
                <a:gd name="connsiteX5" fmla="*/ 0 w 2874053"/>
                <a:gd name="connsiteY5" fmla="*/ 0 h 2933699"/>
                <a:gd name="connsiteX0" fmla="*/ 91440 w 2705100"/>
                <a:gd name="connsiteY0" fmla="*/ 487680 h 2933699"/>
                <a:gd name="connsiteX1" fmla="*/ 2674620 w 2705100"/>
                <a:gd name="connsiteY1" fmla="*/ 449580 h 2933699"/>
                <a:gd name="connsiteX2" fmla="*/ 2705100 w 2705100"/>
                <a:gd name="connsiteY2" fmla="*/ 2910840 h 2933699"/>
                <a:gd name="connsiteX3" fmla="*/ 114301 w 2705100"/>
                <a:gd name="connsiteY3" fmla="*/ 2933699 h 2933699"/>
                <a:gd name="connsiteX4" fmla="*/ 15239 w 2705100"/>
                <a:gd name="connsiteY4" fmla="*/ 487680 h 2933699"/>
                <a:gd name="connsiteX5" fmla="*/ 0 w 2705100"/>
                <a:gd name="connsiteY5" fmla="*/ 0 h 2933699"/>
                <a:gd name="connsiteX0" fmla="*/ 91440 w 2705100"/>
                <a:gd name="connsiteY0" fmla="*/ 487680 h 2933699"/>
                <a:gd name="connsiteX1" fmla="*/ 2674620 w 2705100"/>
                <a:gd name="connsiteY1" fmla="*/ 449580 h 2933699"/>
                <a:gd name="connsiteX2" fmla="*/ 2705100 w 2705100"/>
                <a:gd name="connsiteY2" fmla="*/ 2910840 h 2933699"/>
                <a:gd name="connsiteX3" fmla="*/ 114301 w 2705100"/>
                <a:gd name="connsiteY3" fmla="*/ 2933699 h 2933699"/>
                <a:gd name="connsiteX4" fmla="*/ 15239 w 2705100"/>
                <a:gd name="connsiteY4" fmla="*/ 487680 h 2933699"/>
                <a:gd name="connsiteX5" fmla="*/ 0 w 2705100"/>
                <a:gd name="connsiteY5" fmla="*/ 0 h 2933699"/>
                <a:gd name="connsiteX0" fmla="*/ 91440 w 2705100"/>
                <a:gd name="connsiteY0" fmla="*/ 487680 h 2933699"/>
                <a:gd name="connsiteX1" fmla="*/ 2674620 w 2705100"/>
                <a:gd name="connsiteY1" fmla="*/ 449580 h 2933699"/>
                <a:gd name="connsiteX2" fmla="*/ 2705100 w 2705100"/>
                <a:gd name="connsiteY2" fmla="*/ 2910840 h 2933699"/>
                <a:gd name="connsiteX3" fmla="*/ 114301 w 2705100"/>
                <a:gd name="connsiteY3" fmla="*/ 2933699 h 2933699"/>
                <a:gd name="connsiteX4" fmla="*/ 83819 w 2705100"/>
                <a:gd name="connsiteY4" fmla="*/ 487680 h 2933699"/>
                <a:gd name="connsiteX5" fmla="*/ 0 w 2705100"/>
                <a:gd name="connsiteY5" fmla="*/ 0 h 2933699"/>
                <a:gd name="connsiteX0" fmla="*/ 7621 w 2621281"/>
                <a:gd name="connsiteY0" fmla="*/ 38100 h 2484119"/>
                <a:gd name="connsiteX1" fmla="*/ 2590801 w 2621281"/>
                <a:gd name="connsiteY1" fmla="*/ 0 h 2484119"/>
                <a:gd name="connsiteX2" fmla="*/ 2621281 w 2621281"/>
                <a:gd name="connsiteY2" fmla="*/ 2461260 h 2484119"/>
                <a:gd name="connsiteX3" fmla="*/ 30482 w 2621281"/>
                <a:gd name="connsiteY3" fmla="*/ 2484119 h 2484119"/>
                <a:gd name="connsiteX4" fmla="*/ 0 w 2621281"/>
                <a:gd name="connsiteY4" fmla="*/ 38100 h 2484119"/>
                <a:gd name="connsiteX5" fmla="*/ 243841 w 2621281"/>
                <a:gd name="connsiteY5" fmla="*/ 525780 h 2484119"/>
                <a:gd name="connsiteX0" fmla="*/ 7621 w 2621281"/>
                <a:gd name="connsiteY0" fmla="*/ 38100 h 2484119"/>
                <a:gd name="connsiteX1" fmla="*/ 2590801 w 2621281"/>
                <a:gd name="connsiteY1" fmla="*/ 0 h 2484119"/>
                <a:gd name="connsiteX2" fmla="*/ 2621281 w 2621281"/>
                <a:gd name="connsiteY2" fmla="*/ 2461260 h 2484119"/>
                <a:gd name="connsiteX3" fmla="*/ 30482 w 2621281"/>
                <a:gd name="connsiteY3" fmla="*/ 2484119 h 2484119"/>
                <a:gd name="connsiteX4" fmla="*/ 0 w 2621281"/>
                <a:gd name="connsiteY4" fmla="*/ 38100 h 2484119"/>
                <a:gd name="connsiteX5" fmla="*/ 2202180 w 2621281"/>
                <a:gd name="connsiteY5" fmla="*/ 2072640 h 2484119"/>
                <a:gd name="connsiteX6" fmla="*/ 243841 w 2621281"/>
                <a:gd name="connsiteY6" fmla="*/ 525780 h 2484119"/>
                <a:gd name="connsiteX0" fmla="*/ 7621 w 2621281"/>
                <a:gd name="connsiteY0" fmla="*/ 38100 h 2484119"/>
                <a:gd name="connsiteX1" fmla="*/ 2590801 w 2621281"/>
                <a:gd name="connsiteY1" fmla="*/ 0 h 2484119"/>
                <a:gd name="connsiteX2" fmla="*/ 2621281 w 2621281"/>
                <a:gd name="connsiteY2" fmla="*/ 2461260 h 2484119"/>
                <a:gd name="connsiteX3" fmla="*/ 30482 w 2621281"/>
                <a:gd name="connsiteY3" fmla="*/ 2484119 h 2484119"/>
                <a:gd name="connsiteX4" fmla="*/ 0 w 2621281"/>
                <a:gd name="connsiteY4" fmla="*/ 38100 h 2484119"/>
                <a:gd name="connsiteX5" fmla="*/ 2202180 w 2621281"/>
                <a:gd name="connsiteY5" fmla="*/ 2072640 h 2484119"/>
                <a:gd name="connsiteX6" fmla="*/ 152401 w 2621281"/>
                <a:gd name="connsiteY6" fmla="*/ 411480 h 2484119"/>
                <a:gd name="connsiteX0" fmla="*/ 7621 w 2621281"/>
                <a:gd name="connsiteY0" fmla="*/ 38100 h 2484119"/>
                <a:gd name="connsiteX1" fmla="*/ 2590801 w 2621281"/>
                <a:gd name="connsiteY1" fmla="*/ 0 h 2484119"/>
                <a:gd name="connsiteX2" fmla="*/ 2621281 w 2621281"/>
                <a:gd name="connsiteY2" fmla="*/ 2461260 h 2484119"/>
                <a:gd name="connsiteX3" fmla="*/ 30482 w 2621281"/>
                <a:gd name="connsiteY3" fmla="*/ 2484119 h 2484119"/>
                <a:gd name="connsiteX4" fmla="*/ 0 w 2621281"/>
                <a:gd name="connsiteY4" fmla="*/ 38100 h 2484119"/>
                <a:gd name="connsiteX5" fmla="*/ 2202180 w 2621281"/>
                <a:gd name="connsiteY5" fmla="*/ 2072640 h 2484119"/>
                <a:gd name="connsiteX6" fmla="*/ 274320 w 2621281"/>
                <a:gd name="connsiteY6" fmla="*/ 480060 h 2484119"/>
                <a:gd name="connsiteX7" fmla="*/ 152401 w 2621281"/>
                <a:gd name="connsiteY7" fmla="*/ 41148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209799 w 2628900"/>
                <a:gd name="connsiteY5" fmla="*/ 2072640 h 2484119"/>
                <a:gd name="connsiteX6" fmla="*/ 281939 w 2628900"/>
                <a:gd name="connsiteY6" fmla="*/ 480060 h 2484119"/>
                <a:gd name="connsiteX7" fmla="*/ 0 w 2628900"/>
                <a:gd name="connsiteY7" fmla="*/ 45720 h 2484119"/>
                <a:gd name="connsiteX0" fmla="*/ 15240 w 2628900"/>
                <a:gd name="connsiteY0" fmla="*/ 131451 h 2577470"/>
                <a:gd name="connsiteX1" fmla="*/ 2598420 w 2628900"/>
                <a:gd name="connsiteY1" fmla="*/ 93351 h 2577470"/>
                <a:gd name="connsiteX2" fmla="*/ 2628900 w 2628900"/>
                <a:gd name="connsiteY2" fmla="*/ 2554611 h 2577470"/>
                <a:gd name="connsiteX3" fmla="*/ 38101 w 2628900"/>
                <a:gd name="connsiteY3" fmla="*/ 2577470 h 2577470"/>
                <a:gd name="connsiteX4" fmla="*/ 7619 w 2628900"/>
                <a:gd name="connsiteY4" fmla="*/ 131451 h 2577470"/>
                <a:gd name="connsiteX5" fmla="*/ 365759 w 2628900"/>
                <a:gd name="connsiteY5" fmla="*/ 481971 h 2577470"/>
                <a:gd name="connsiteX6" fmla="*/ 2209799 w 2628900"/>
                <a:gd name="connsiteY6" fmla="*/ 2165991 h 2577470"/>
                <a:gd name="connsiteX7" fmla="*/ 281939 w 2628900"/>
                <a:gd name="connsiteY7" fmla="*/ 573411 h 2577470"/>
                <a:gd name="connsiteX8" fmla="*/ 0 w 2628900"/>
                <a:gd name="connsiteY8" fmla="*/ 139071 h 2577470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65759 w 2628900"/>
                <a:gd name="connsiteY5" fmla="*/ 388620 h 2484119"/>
                <a:gd name="connsiteX6" fmla="*/ 2209799 w 2628900"/>
                <a:gd name="connsiteY6" fmla="*/ 2072640 h 2484119"/>
                <a:gd name="connsiteX7" fmla="*/ 281939 w 2628900"/>
                <a:gd name="connsiteY7" fmla="*/ 480060 h 2484119"/>
                <a:gd name="connsiteX8" fmla="*/ 0 w 2628900"/>
                <a:gd name="connsiteY8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65759 w 2628900"/>
                <a:gd name="connsiteY5" fmla="*/ 388620 h 2484119"/>
                <a:gd name="connsiteX6" fmla="*/ 2209799 w 2628900"/>
                <a:gd name="connsiteY6" fmla="*/ 2072640 h 2484119"/>
                <a:gd name="connsiteX7" fmla="*/ 327659 w 2628900"/>
                <a:gd name="connsiteY7" fmla="*/ 2072640 h 2484119"/>
                <a:gd name="connsiteX8" fmla="*/ 281939 w 2628900"/>
                <a:gd name="connsiteY8" fmla="*/ 480060 h 2484119"/>
                <a:gd name="connsiteX9" fmla="*/ 0 w 2628900"/>
                <a:gd name="connsiteY9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65759 w 2628900"/>
                <a:gd name="connsiteY5" fmla="*/ 388620 h 2484119"/>
                <a:gd name="connsiteX6" fmla="*/ 2049779 w 2628900"/>
                <a:gd name="connsiteY6" fmla="*/ 22860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65759 w 2628900"/>
                <a:gd name="connsiteY5" fmla="*/ 388620 h 2484119"/>
                <a:gd name="connsiteX6" fmla="*/ 2049779 w 2628900"/>
                <a:gd name="connsiteY6" fmla="*/ 22860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65759 w 2628900"/>
                <a:gd name="connsiteY5" fmla="*/ 388620 h 2484119"/>
                <a:gd name="connsiteX6" fmla="*/ 2049779 w 2628900"/>
                <a:gd name="connsiteY6" fmla="*/ 22860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49779 w 2628900"/>
                <a:gd name="connsiteY6" fmla="*/ 22860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49779 w 2628900"/>
                <a:gd name="connsiteY6" fmla="*/ 22860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2080259 w 2628900"/>
                <a:gd name="connsiteY6" fmla="*/ 259080 h 2484119"/>
                <a:gd name="connsiteX7" fmla="*/ 2209799 w 2628900"/>
                <a:gd name="connsiteY7" fmla="*/ 2072640 h 2484119"/>
                <a:gd name="connsiteX8" fmla="*/ 327659 w 2628900"/>
                <a:gd name="connsiteY8" fmla="*/ 2072640 h 2484119"/>
                <a:gd name="connsiteX9" fmla="*/ 281939 w 2628900"/>
                <a:gd name="connsiteY9" fmla="*/ 480060 h 2484119"/>
                <a:gd name="connsiteX10" fmla="*/ 0 w 2628900"/>
                <a:gd name="connsiteY10" fmla="*/ 45720 h 2484119"/>
                <a:gd name="connsiteX0" fmla="*/ 15240 w 2628900"/>
                <a:gd name="connsiteY0" fmla="*/ 38100 h 2511443"/>
                <a:gd name="connsiteX1" fmla="*/ 2598420 w 2628900"/>
                <a:gd name="connsiteY1" fmla="*/ 0 h 2511443"/>
                <a:gd name="connsiteX2" fmla="*/ 2628900 w 2628900"/>
                <a:gd name="connsiteY2" fmla="*/ 2461260 h 2511443"/>
                <a:gd name="connsiteX3" fmla="*/ 38101 w 2628900"/>
                <a:gd name="connsiteY3" fmla="*/ 2484119 h 2511443"/>
                <a:gd name="connsiteX4" fmla="*/ 7619 w 2628900"/>
                <a:gd name="connsiteY4" fmla="*/ 38100 h 2511443"/>
                <a:gd name="connsiteX5" fmla="*/ 274319 w 2628900"/>
                <a:gd name="connsiteY5" fmla="*/ 472440 h 2511443"/>
                <a:gd name="connsiteX6" fmla="*/ 2080259 w 2628900"/>
                <a:gd name="connsiteY6" fmla="*/ 259080 h 2511443"/>
                <a:gd name="connsiteX7" fmla="*/ 2209799 w 2628900"/>
                <a:gd name="connsiteY7" fmla="*/ 2072640 h 2511443"/>
                <a:gd name="connsiteX8" fmla="*/ 327659 w 2628900"/>
                <a:gd name="connsiteY8" fmla="*/ 2072640 h 2511443"/>
                <a:gd name="connsiteX9" fmla="*/ 281939 w 2628900"/>
                <a:gd name="connsiteY9" fmla="*/ 480060 h 2511443"/>
                <a:gd name="connsiteX10" fmla="*/ 0 w 2628900"/>
                <a:gd name="connsiteY10" fmla="*/ 45720 h 2511443"/>
                <a:gd name="connsiteX0" fmla="*/ 15240 w 2628900"/>
                <a:gd name="connsiteY0" fmla="*/ 38100 h 2511443"/>
                <a:gd name="connsiteX1" fmla="*/ 2598420 w 2628900"/>
                <a:gd name="connsiteY1" fmla="*/ 0 h 2511443"/>
                <a:gd name="connsiteX2" fmla="*/ 2628900 w 2628900"/>
                <a:gd name="connsiteY2" fmla="*/ 2461260 h 2511443"/>
                <a:gd name="connsiteX3" fmla="*/ 38101 w 2628900"/>
                <a:gd name="connsiteY3" fmla="*/ 2484119 h 2511443"/>
                <a:gd name="connsiteX4" fmla="*/ 7619 w 2628900"/>
                <a:gd name="connsiteY4" fmla="*/ 38100 h 2511443"/>
                <a:gd name="connsiteX5" fmla="*/ 274319 w 2628900"/>
                <a:gd name="connsiteY5" fmla="*/ 472440 h 2511443"/>
                <a:gd name="connsiteX6" fmla="*/ 2080259 w 2628900"/>
                <a:gd name="connsiteY6" fmla="*/ 259080 h 2511443"/>
                <a:gd name="connsiteX7" fmla="*/ 2209799 w 2628900"/>
                <a:gd name="connsiteY7" fmla="*/ 2072640 h 2511443"/>
                <a:gd name="connsiteX8" fmla="*/ 327659 w 2628900"/>
                <a:gd name="connsiteY8" fmla="*/ 2072640 h 2511443"/>
                <a:gd name="connsiteX9" fmla="*/ 281939 w 2628900"/>
                <a:gd name="connsiteY9" fmla="*/ 480060 h 2511443"/>
                <a:gd name="connsiteX10" fmla="*/ 0 w 2628900"/>
                <a:gd name="connsiteY10" fmla="*/ 45720 h 2511443"/>
                <a:gd name="connsiteX0" fmla="*/ 15240 w 2628900"/>
                <a:gd name="connsiteY0" fmla="*/ 38100 h 2511443"/>
                <a:gd name="connsiteX1" fmla="*/ 2598420 w 2628900"/>
                <a:gd name="connsiteY1" fmla="*/ 0 h 2511443"/>
                <a:gd name="connsiteX2" fmla="*/ 2628900 w 2628900"/>
                <a:gd name="connsiteY2" fmla="*/ 2461260 h 2511443"/>
                <a:gd name="connsiteX3" fmla="*/ 38101 w 2628900"/>
                <a:gd name="connsiteY3" fmla="*/ 2484119 h 2511443"/>
                <a:gd name="connsiteX4" fmla="*/ 7619 w 2628900"/>
                <a:gd name="connsiteY4" fmla="*/ 38100 h 2511443"/>
                <a:gd name="connsiteX5" fmla="*/ 274319 w 2628900"/>
                <a:gd name="connsiteY5" fmla="*/ 472440 h 2511443"/>
                <a:gd name="connsiteX6" fmla="*/ 2080259 w 2628900"/>
                <a:gd name="connsiteY6" fmla="*/ 259080 h 2511443"/>
                <a:gd name="connsiteX7" fmla="*/ 2209799 w 2628900"/>
                <a:gd name="connsiteY7" fmla="*/ 2072640 h 2511443"/>
                <a:gd name="connsiteX8" fmla="*/ 327659 w 2628900"/>
                <a:gd name="connsiteY8" fmla="*/ 2072640 h 2511443"/>
                <a:gd name="connsiteX9" fmla="*/ 304799 w 2628900"/>
                <a:gd name="connsiteY9" fmla="*/ 480060 h 2511443"/>
                <a:gd name="connsiteX10" fmla="*/ 0 w 2628900"/>
                <a:gd name="connsiteY10" fmla="*/ 45720 h 2511443"/>
                <a:gd name="connsiteX0" fmla="*/ 15240 w 2628900"/>
                <a:gd name="connsiteY0" fmla="*/ 38100 h 2511443"/>
                <a:gd name="connsiteX1" fmla="*/ 2598420 w 2628900"/>
                <a:gd name="connsiteY1" fmla="*/ 0 h 2511443"/>
                <a:gd name="connsiteX2" fmla="*/ 2628900 w 2628900"/>
                <a:gd name="connsiteY2" fmla="*/ 2461260 h 2511443"/>
                <a:gd name="connsiteX3" fmla="*/ 38101 w 2628900"/>
                <a:gd name="connsiteY3" fmla="*/ 2484119 h 2511443"/>
                <a:gd name="connsiteX4" fmla="*/ 7619 w 2628900"/>
                <a:gd name="connsiteY4" fmla="*/ 38100 h 2511443"/>
                <a:gd name="connsiteX5" fmla="*/ 274319 w 2628900"/>
                <a:gd name="connsiteY5" fmla="*/ 472440 h 2511443"/>
                <a:gd name="connsiteX6" fmla="*/ 2080259 w 2628900"/>
                <a:gd name="connsiteY6" fmla="*/ 259080 h 2511443"/>
                <a:gd name="connsiteX7" fmla="*/ 2209799 w 2628900"/>
                <a:gd name="connsiteY7" fmla="*/ 2072640 h 2511443"/>
                <a:gd name="connsiteX8" fmla="*/ 327659 w 2628900"/>
                <a:gd name="connsiteY8" fmla="*/ 2072640 h 2511443"/>
                <a:gd name="connsiteX9" fmla="*/ 297179 w 2628900"/>
                <a:gd name="connsiteY9" fmla="*/ 457200 h 2511443"/>
                <a:gd name="connsiteX10" fmla="*/ 0 w 2628900"/>
                <a:gd name="connsiteY10" fmla="*/ 45720 h 2511443"/>
                <a:gd name="connsiteX0" fmla="*/ 15240 w 2628900"/>
                <a:gd name="connsiteY0" fmla="*/ 38100 h 2511443"/>
                <a:gd name="connsiteX1" fmla="*/ 2598420 w 2628900"/>
                <a:gd name="connsiteY1" fmla="*/ 0 h 2511443"/>
                <a:gd name="connsiteX2" fmla="*/ 2628900 w 2628900"/>
                <a:gd name="connsiteY2" fmla="*/ 2461260 h 2511443"/>
                <a:gd name="connsiteX3" fmla="*/ 38101 w 2628900"/>
                <a:gd name="connsiteY3" fmla="*/ 2484119 h 2511443"/>
                <a:gd name="connsiteX4" fmla="*/ 7619 w 2628900"/>
                <a:gd name="connsiteY4" fmla="*/ 38100 h 2511443"/>
                <a:gd name="connsiteX5" fmla="*/ 274319 w 2628900"/>
                <a:gd name="connsiteY5" fmla="*/ 472440 h 2511443"/>
                <a:gd name="connsiteX6" fmla="*/ 2080259 w 2628900"/>
                <a:gd name="connsiteY6" fmla="*/ 259080 h 2511443"/>
                <a:gd name="connsiteX7" fmla="*/ 2209799 w 2628900"/>
                <a:gd name="connsiteY7" fmla="*/ 2072640 h 2511443"/>
                <a:gd name="connsiteX8" fmla="*/ 327659 w 2628900"/>
                <a:gd name="connsiteY8" fmla="*/ 2072640 h 2511443"/>
                <a:gd name="connsiteX9" fmla="*/ 297179 w 2628900"/>
                <a:gd name="connsiteY9" fmla="*/ 457200 h 2511443"/>
                <a:gd name="connsiteX10" fmla="*/ 0 w 2628900"/>
                <a:gd name="connsiteY10" fmla="*/ 45720 h 2511443"/>
                <a:gd name="connsiteX0" fmla="*/ 15240 w 2628900"/>
                <a:gd name="connsiteY0" fmla="*/ 38100 h 2495096"/>
                <a:gd name="connsiteX1" fmla="*/ 2598420 w 2628900"/>
                <a:gd name="connsiteY1" fmla="*/ 0 h 2495096"/>
                <a:gd name="connsiteX2" fmla="*/ 2628900 w 2628900"/>
                <a:gd name="connsiteY2" fmla="*/ 2461260 h 2495096"/>
                <a:gd name="connsiteX3" fmla="*/ 38101 w 2628900"/>
                <a:gd name="connsiteY3" fmla="*/ 2484119 h 2495096"/>
                <a:gd name="connsiteX4" fmla="*/ 7619 w 2628900"/>
                <a:gd name="connsiteY4" fmla="*/ 38100 h 2495096"/>
                <a:gd name="connsiteX5" fmla="*/ 274319 w 2628900"/>
                <a:gd name="connsiteY5" fmla="*/ 472440 h 2495096"/>
                <a:gd name="connsiteX6" fmla="*/ 2080259 w 2628900"/>
                <a:gd name="connsiteY6" fmla="*/ 259080 h 2495096"/>
                <a:gd name="connsiteX7" fmla="*/ 2209799 w 2628900"/>
                <a:gd name="connsiteY7" fmla="*/ 2072640 h 2495096"/>
                <a:gd name="connsiteX8" fmla="*/ 327659 w 2628900"/>
                <a:gd name="connsiteY8" fmla="*/ 2072640 h 2495096"/>
                <a:gd name="connsiteX9" fmla="*/ 297179 w 2628900"/>
                <a:gd name="connsiteY9" fmla="*/ 457200 h 2495096"/>
                <a:gd name="connsiteX10" fmla="*/ 0 w 2628900"/>
                <a:gd name="connsiteY10" fmla="*/ 45720 h 2495096"/>
                <a:gd name="connsiteX0" fmla="*/ 15240 w 2628900"/>
                <a:gd name="connsiteY0" fmla="*/ 40464 h 2497460"/>
                <a:gd name="connsiteX1" fmla="*/ 2598420 w 2628900"/>
                <a:gd name="connsiteY1" fmla="*/ 2364 h 2497460"/>
                <a:gd name="connsiteX2" fmla="*/ 2628900 w 2628900"/>
                <a:gd name="connsiteY2" fmla="*/ 2463624 h 2497460"/>
                <a:gd name="connsiteX3" fmla="*/ 38101 w 2628900"/>
                <a:gd name="connsiteY3" fmla="*/ 2486483 h 2497460"/>
                <a:gd name="connsiteX4" fmla="*/ 7619 w 2628900"/>
                <a:gd name="connsiteY4" fmla="*/ 40464 h 2497460"/>
                <a:gd name="connsiteX5" fmla="*/ 274319 w 2628900"/>
                <a:gd name="connsiteY5" fmla="*/ 474804 h 2497460"/>
                <a:gd name="connsiteX6" fmla="*/ 1327150 w 2628900"/>
                <a:gd name="connsiteY6" fmla="*/ 33140 h 2497460"/>
                <a:gd name="connsiteX7" fmla="*/ 2080259 w 2628900"/>
                <a:gd name="connsiteY7" fmla="*/ 261444 h 2497460"/>
                <a:gd name="connsiteX8" fmla="*/ 2209799 w 2628900"/>
                <a:gd name="connsiteY8" fmla="*/ 2075004 h 2497460"/>
                <a:gd name="connsiteX9" fmla="*/ 327659 w 2628900"/>
                <a:gd name="connsiteY9" fmla="*/ 2075004 h 2497460"/>
                <a:gd name="connsiteX10" fmla="*/ 297179 w 2628900"/>
                <a:gd name="connsiteY10" fmla="*/ 459564 h 2497460"/>
                <a:gd name="connsiteX11" fmla="*/ 0 w 2628900"/>
                <a:gd name="connsiteY11" fmla="*/ 48084 h 2497460"/>
                <a:gd name="connsiteX0" fmla="*/ 15240 w 2628900"/>
                <a:gd name="connsiteY0" fmla="*/ 38100 h 2495096"/>
                <a:gd name="connsiteX1" fmla="*/ 2598420 w 2628900"/>
                <a:gd name="connsiteY1" fmla="*/ 0 h 2495096"/>
                <a:gd name="connsiteX2" fmla="*/ 2628900 w 2628900"/>
                <a:gd name="connsiteY2" fmla="*/ 2461260 h 2495096"/>
                <a:gd name="connsiteX3" fmla="*/ 38101 w 2628900"/>
                <a:gd name="connsiteY3" fmla="*/ 2484119 h 2495096"/>
                <a:gd name="connsiteX4" fmla="*/ 7619 w 2628900"/>
                <a:gd name="connsiteY4" fmla="*/ 38100 h 2495096"/>
                <a:gd name="connsiteX5" fmla="*/ 274319 w 2628900"/>
                <a:gd name="connsiteY5" fmla="*/ 472440 h 2495096"/>
                <a:gd name="connsiteX6" fmla="*/ 1327150 w 2628900"/>
                <a:gd name="connsiteY6" fmla="*/ 30776 h 2495096"/>
                <a:gd name="connsiteX7" fmla="*/ 2080259 w 2628900"/>
                <a:gd name="connsiteY7" fmla="*/ 259080 h 2495096"/>
                <a:gd name="connsiteX8" fmla="*/ 2561590 w 2628900"/>
                <a:gd name="connsiteY8" fmla="*/ 1112816 h 2495096"/>
                <a:gd name="connsiteX9" fmla="*/ 2209799 w 2628900"/>
                <a:gd name="connsiteY9" fmla="*/ 2072640 h 2495096"/>
                <a:gd name="connsiteX10" fmla="*/ 327659 w 2628900"/>
                <a:gd name="connsiteY10" fmla="*/ 2072640 h 2495096"/>
                <a:gd name="connsiteX11" fmla="*/ 297179 w 2628900"/>
                <a:gd name="connsiteY11" fmla="*/ 457200 h 2495096"/>
                <a:gd name="connsiteX12" fmla="*/ 0 w 2628900"/>
                <a:gd name="connsiteY12" fmla="*/ 45720 h 2495096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080259 w 2628900"/>
                <a:gd name="connsiteY7" fmla="*/ 259080 h 2484119"/>
                <a:gd name="connsiteX8" fmla="*/ 2561590 w 2628900"/>
                <a:gd name="connsiteY8" fmla="*/ 1112816 h 2484119"/>
                <a:gd name="connsiteX9" fmla="*/ 2209799 w 2628900"/>
                <a:gd name="connsiteY9" fmla="*/ 2072640 h 2484119"/>
                <a:gd name="connsiteX10" fmla="*/ 1334770 w 2628900"/>
                <a:gd name="connsiteY10" fmla="*/ 2469176 h 2484119"/>
                <a:gd name="connsiteX11" fmla="*/ 327659 w 2628900"/>
                <a:gd name="connsiteY11" fmla="*/ 2072640 h 2484119"/>
                <a:gd name="connsiteX12" fmla="*/ 297179 w 2628900"/>
                <a:gd name="connsiteY12" fmla="*/ 457200 h 2484119"/>
                <a:gd name="connsiteX13" fmla="*/ 0 w 2628900"/>
                <a:gd name="connsiteY13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080259 w 2628900"/>
                <a:gd name="connsiteY7" fmla="*/ 259080 h 2484119"/>
                <a:gd name="connsiteX8" fmla="*/ 2561590 w 2628900"/>
                <a:gd name="connsiteY8" fmla="*/ 1112816 h 2484119"/>
                <a:gd name="connsiteX9" fmla="*/ 2209799 w 2628900"/>
                <a:gd name="connsiteY9" fmla="*/ 2072640 h 2484119"/>
                <a:gd name="connsiteX10" fmla="*/ 1334770 w 2628900"/>
                <a:gd name="connsiteY10" fmla="*/ 2469176 h 2484119"/>
                <a:gd name="connsiteX11" fmla="*/ 327659 w 2628900"/>
                <a:gd name="connsiteY11" fmla="*/ 2072640 h 2484119"/>
                <a:gd name="connsiteX12" fmla="*/ 39370 w 2628900"/>
                <a:gd name="connsiteY12" fmla="*/ 1242357 h 2484119"/>
                <a:gd name="connsiteX13" fmla="*/ 297179 w 2628900"/>
                <a:gd name="connsiteY13" fmla="*/ 457200 h 2484119"/>
                <a:gd name="connsiteX14" fmla="*/ 0 w 2628900"/>
                <a:gd name="connsiteY14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2209799 w 2628900"/>
                <a:gd name="connsiteY8" fmla="*/ 2072640 h 2484119"/>
                <a:gd name="connsiteX9" fmla="*/ 1334770 w 2628900"/>
                <a:gd name="connsiteY9" fmla="*/ 2469176 h 2484119"/>
                <a:gd name="connsiteX10" fmla="*/ 327659 w 2628900"/>
                <a:gd name="connsiteY10" fmla="*/ 2072640 h 2484119"/>
                <a:gd name="connsiteX11" fmla="*/ 39370 w 2628900"/>
                <a:gd name="connsiteY11" fmla="*/ 1242357 h 2484119"/>
                <a:gd name="connsiteX12" fmla="*/ 297179 w 2628900"/>
                <a:gd name="connsiteY12" fmla="*/ 457200 h 2484119"/>
                <a:gd name="connsiteX13" fmla="*/ 0 w 2628900"/>
                <a:gd name="connsiteY13" fmla="*/ 45720 h 2484119"/>
                <a:gd name="connsiteX0" fmla="*/ 15240 w 2628900"/>
                <a:gd name="connsiteY0" fmla="*/ 38100 h 2509656"/>
                <a:gd name="connsiteX1" fmla="*/ 2598420 w 2628900"/>
                <a:gd name="connsiteY1" fmla="*/ 0 h 2509656"/>
                <a:gd name="connsiteX2" fmla="*/ 2628900 w 2628900"/>
                <a:gd name="connsiteY2" fmla="*/ 2461260 h 2509656"/>
                <a:gd name="connsiteX3" fmla="*/ 38101 w 2628900"/>
                <a:gd name="connsiteY3" fmla="*/ 2484119 h 2509656"/>
                <a:gd name="connsiteX4" fmla="*/ 7619 w 2628900"/>
                <a:gd name="connsiteY4" fmla="*/ 38100 h 2509656"/>
                <a:gd name="connsiteX5" fmla="*/ 274319 w 2628900"/>
                <a:gd name="connsiteY5" fmla="*/ 472440 h 2509656"/>
                <a:gd name="connsiteX6" fmla="*/ 1327150 w 2628900"/>
                <a:gd name="connsiteY6" fmla="*/ 30776 h 2509656"/>
                <a:gd name="connsiteX7" fmla="*/ 2561590 w 2628900"/>
                <a:gd name="connsiteY7" fmla="*/ 1112816 h 2509656"/>
                <a:gd name="connsiteX8" fmla="*/ 1334770 w 2628900"/>
                <a:gd name="connsiteY8" fmla="*/ 2469176 h 2509656"/>
                <a:gd name="connsiteX9" fmla="*/ 327659 w 2628900"/>
                <a:gd name="connsiteY9" fmla="*/ 2072640 h 2509656"/>
                <a:gd name="connsiteX10" fmla="*/ 39370 w 2628900"/>
                <a:gd name="connsiteY10" fmla="*/ 1242357 h 2509656"/>
                <a:gd name="connsiteX11" fmla="*/ 297179 w 2628900"/>
                <a:gd name="connsiteY11" fmla="*/ 457200 h 2509656"/>
                <a:gd name="connsiteX12" fmla="*/ 0 w 2628900"/>
                <a:gd name="connsiteY12" fmla="*/ 45720 h 2509656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297179 w 2628900"/>
                <a:gd name="connsiteY10" fmla="*/ 45720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327659 w 2628900"/>
                <a:gd name="connsiteY10" fmla="*/ 35814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34770 w 2628900"/>
                <a:gd name="connsiteY8" fmla="*/ 2469176 h 2484119"/>
                <a:gd name="connsiteX9" fmla="*/ 39370 w 2628900"/>
                <a:gd name="connsiteY9" fmla="*/ 1242357 h 2484119"/>
                <a:gd name="connsiteX10" fmla="*/ 327659 w 2628900"/>
                <a:gd name="connsiteY10" fmla="*/ 358140 h 2484119"/>
                <a:gd name="connsiteX11" fmla="*/ 0 w 2628900"/>
                <a:gd name="connsiteY11" fmla="*/ 45720 h 2484119"/>
                <a:gd name="connsiteX0" fmla="*/ 35904 w 2649564"/>
                <a:gd name="connsiteY0" fmla="*/ 38100 h 2484119"/>
                <a:gd name="connsiteX1" fmla="*/ 2619084 w 2649564"/>
                <a:gd name="connsiteY1" fmla="*/ 0 h 2484119"/>
                <a:gd name="connsiteX2" fmla="*/ 2649564 w 2649564"/>
                <a:gd name="connsiteY2" fmla="*/ 2461260 h 2484119"/>
                <a:gd name="connsiteX3" fmla="*/ 58765 w 2649564"/>
                <a:gd name="connsiteY3" fmla="*/ 2484119 h 2484119"/>
                <a:gd name="connsiteX4" fmla="*/ 28283 w 2649564"/>
                <a:gd name="connsiteY4" fmla="*/ 38100 h 2484119"/>
                <a:gd name="connsiteX5" fmla="*/ 294983 w 2649564"/>
                <a:gd name="connsiteY5" fmla="*/ 472440 h 2484119"/>
                <a:gd name="connsiteX6" fmla="*/ 1347814 w 2649564"/>
                <a:gd name="connsiteY6" fmla="*/ 30776 h 2484119"/>
                <a:gd name="connsiteX7" fmla="*/ 2582254 w 2649564"/>
                <a:gd name="connsiteY7" fmla="*/ 1112816 h 2484119"/>
                <a:gd name="connsiteX8" fmla="*/ 1355434 w 2649564"/>
                <a:gd name="connsiteY8" fmla="*/ 2469176 h 2484119"/>
                <a:gd name="connsiteX9" fmla="*/ 60034 w 2649564"/>
                <a:gd name="connsiteY9" fmla="*/ 1242357 h 2484119"/>
                <a:gd name="connsiteX10" fmla="*/ 195923 w 2649564"/>
                <a:gd name="connsiteY10" fmla="*/ 464820 h 2484119"/>
                <a:gd name="connsiteX11" fmla="*/ 20664 w 2649564"/>
                <a:gd name="connsiteY11" fmla="*/ 45720 h 2484119"/>
                <a:gd name="connsiteX0" fmla="*/ 35904 w 2649564"/>
                <a:gd name="connsiteY0" fmla="*/ 38100 h 2484119"/>
                <a:gd name="connsiteX1" fmla="*/ 2619084 w 2649564"/>
                <a:gd name="connsiteY1" fmla="*/ 0 h 2484119"/>
                <a:gd name="connsiteX2" fmla="*/ 2649564 w 2649564"/>
                <a:gd name="connsiteY2" fmla="*/ 2461260 h 2484119"/>
                <a:gd name="connsiteX3" fmla="*/ 58765 w 2649564"/>
                <a:gd name="connsiteY3" fmla="*/ 2484119 h 2484119"/>
                <a:gd name="connsiteX4" fmla="*/ 28283 w 2649564"/>
                <a:gd name="connsiteY4" fmla="*/ 38100 h 2484119"/>
                <a:gd name="connsiteX5" fmla="*/ 294983 w 2649564"/>
                <a:gd name="connsiteY5" fmla="*/ 472440 h 2484119"/>
                <a:gd name="connsiteX6" fmla="*/ 1347814 w 2649564"/>
                <a:gd name="connsiteY6" fmla="*/ 30776 h 2484119"/>
                <a:gd name="connsiteX7" fmla="*/ 2582254 w 2649564"/>
                <a:gd name="connsiteY7" fmla="*/ 1112816 h 2484119"/>
                <a:gd name="connsiteX8" fmla="*/ 1355434 w 2649564"/>
                <a:gd name="connsiteY8" fmla="*/ 2469176 h 2484119"/>
                <a:gd name="connsiteX9" fmla="*/ 60034 w 2649564"/>
                <a:gd name="connsiteY9" fmla="*/ 1242357 h 2484119"/>
                <a:gd name="connsiteX10" fmla="*/ 195923 w 2649564"/>
                <a:gd name="connsiteY10" fmla="*/ 464820 h 2484119"/>
                <a:gd name="connsiteX11" fmla="*/ 20664 w 2649564"/>
                <a:gd name="connsiteY11" fmla="*/ 45720 h 2484119"/>
                <a:gd name="connsiteX0" fmla="*/ 35904 w 2649564"/>
                <a:gd name="connsiteY0" fmla="*/ 38100 h 2484119"/>
                <a:gd name="connsiteX1" fmla="*/ 2619084 w 2649564"/>
                <a:gd name="connsiteY1" fmla="*/ 0 h 2484119"/>
                <a:gd name="connsiteX2" fmla="*/ 2649564 w 2649564"/>
                <a:gd name="connsiteY2" fmla="*/ 2461260 h 2484119"/>
                <a:gd name="connsiteX3" fmla="*/ 58765 w 2649564"/>
                <a:gd name="connsiteY3" fmla="*/ 2484119 h 2484119"/>
                <a:gd name="connsiteX4" fmla="*/ 28283 w 2649564"/>
                <a:gd name="connsiteY4" fmla="*/ 38100 h 2484119"/>
                <a:gd name="connsiteX5" fmla="*/ 294983 w 2649564"/>
                <a:gd name="connsiteY5" fmla="*/ 472440 h 2484119"/>
                <a:gd name="connsiteX6" fmla="*/ 1347814 w 2649564"/>
                <a:gd name="connsiteY6" fmla="*/ 30776 h 2484119"/>
                <a:gd name="connsiteX7" fmla="*/ 2582254 w 2649564"/>
                <a:gd name="connsiteY7" fmla="*/ 1112816 h 2484119"/>
                <a:gd name="connsiteX8" fmla="*/ 1355434 w 2649564"/>
                <a:gd name="connsiteY8" fmla="*/ 2469176 h 2484119"/>
                <a:gd name="connsiteX9" fmla="*/ 60034 w 2649564"/>
                <a:gd name="connsiteY9" fmla="*/ 1242357 h 2484119"/>
                <a:gd name="connsiteX10" fmla="*/ 195923 w 2649564"/>
                <a:gd name="connsiteY10" fmla="*/ 464820 h 2484119"/>
                <a:gd name="connsiteX11" fmla="*/ 20664 w 2649564"/>
                <a:gd name="connsiteY11" fmla="*/ 45720 h 2484119"/>
                <a:gd name="connsiteX0" fmla="*/ 35904 w 2649564"/>
                <a:gd name="connsiteY0" fmla="*/ 38100 h 2484119"/>
                <a:gd name="connsiteX1" fmla="*/ 2619084 w 2649564"/>
                <a:gd name="connsiteY1" fmla="*/ 0 h 2484119"/>
                <a:gd name="connsiteX2" fmla="*/ 2649564 w 2649564"/>
                <a:gd name="connsiteY2" fmla="*/ 2461260 h 2484119"/>
                <a:gd name="connsiteX3" fmla="*/ 58765 w 2649564"/>
                <a:gd name="connsiteY3" fmla="*/ 2484119 h 2484119"/>
                <a:gd name="connsiteX4" fmla="*/ 28283 w 2649564"/>
                <a:gd name="connsiteY4" fmla="*/ 38100 h 2484119"/>
                <a:gd name="connsiteX5" fmla="*/ 294983 w 2649564"/>
                <a:gd name="connsiteY5" fmla="*/ 472440 h 2484119"/>
                <a:gd name="connsiteX6" fmla="*/ 1347814 w 2649564"/>
                <a:gd name="connsiteY6" fmla="*/ 30776 h 2484119"/>
                <a:gd name="connsiteX7" fmla="*/ 2582254 w 2649564"/>
                <a:gd name="connsiteY7" fmla="*/ 1112816 h 2484119"/>
                <a:gd name="connsiteX8" fmla="*/ 1355434 w 2649564"/>
                <a:gd name="connsiteY8" fmla="*/ 2469176 h 2484119"/>
                <a:gd name="connsiteX9" fmla="*/ 60034 w 2649564"/>
                <a:gd name="connsiteY9" fmla="*/ 1242357 h 2484119"/>
                <a:gd name="connsiteX10" fmla="*/ 195923 w 2649564"/>
                <a:gd name="connsiteY10" fmla="*/ 464820 h 2484119"/>
                <a:gd name="connsiteX11" fmla="*/ 20664 w 2649564"/>
                <a:gd name="connsiteY11" fmla="*/ 45720 h 2484119"/>
                <a:gd name="connsiteX0" fmla="*/ 35904 w 2649564"/>
                <a:gd name="connsiteY0" fmla="*/ 38100 h 2484119"/>
                <a:gd name="connsiteX1" fmla="*/ 2619084 w 2649564"/>
                <a:gd name="connsiteY1" fmla="*/ 0 h 2484119"/>
                <a:gd name="connsiteX2" fmla="*/ 2649564 w 2649564"/>
                <a:gd name="connsiteY2" fmla="*/ 2461260 h 2484119"/>
                <a:gd name="connsiteX3" fmla="*/ 58765 w 2649564"/>
                <a:gd name="connsiteY3" fmla="*/ 2484119 h 2484119"/>
                <a:gd name="connsiteX4" fmla="*/ 28283 w 2649564"/>
                <a:gd name="connsiteY4" fmla="*/ 38100 h 2484119"/>
                <a:gd name="connsiteX5" fmla="*/ 294983 w 2649564"/>
                <a:gd name="connsiteY5" fmla="*/ 472440 h 2484119"/>
                <a:gd name="connsiteX6" fmla="*/ 1347814 w 2649564"/>
                <a:gd name="connsiteY6" fmla="*/ 30776 h 2484119"/>
                <a:gd name="connsiteX7" fmla="*/ 2582254 w 2649564"/>
                <a:gd name="connsiteY7" fmla="*/ 1112816 h 2484119"/>
                <a:gd name="connsiteX8" fmla="*/ 1355434 w 2649564"/>
                <a:gd name="connsiteY8" fmla="*/ 2469176 h 2484119"/>
                <a:gd name="connsiteX9" fmla="*/ 60034 w 2649564"/>
                <a:gd name="connsiteY9" fmla="*/ 1242357 h 2484119"/>
                <a:gd name="connsiteX10" fmla="*/ 195923 w 2649564"/>
                <a:gd name="connsiteY10" fmla="*/ 464820 h 2484119"/>
                <a:gd name="connsiteX11" fmla="*/ 20664 w 2649564"/>
                <a:gd name="connsiteY11" fmla="*/ 45720 h 2484119"/>
                <a:gd name="connsiteX0" fmla="*/ 36418 w 2650078"/>
                <a:gd name="connsiteY0" fmla="*/ 38100 h 2515257"/>
                <a:gd name="connsiteX1" fmla="*/ 2619598 w 2650078"/>
                <a:gd name="connsiteY1" fmla="*/ 0 h 2515257"/>
                <a:gd name="connsiteX2" fmla="*/ 2650078 w 2650078"/>
                <a:gd name="connsiteY2" fmla="*/ 2461260 h 2515257"/>
                <a:gd name="connsiteX3" fmla="*/ 59279 w 2650078"/>
                <a:gd name="connsiteY3" fmla="*/ 2484119 h 2515257"/>
                <a:gd name="connsiteX4" fmla="*/ 28797 w 2650078"/>
                <a:gd name="connsiteY4" fmla="*/ 38100 h 2515257"/>
                <a:gd name="connsiteX5" fmla="*/ 295497 w 2650078"/>
                <a:gd name="connsiteY5" fmla="*/ 472440 h 2515257"/>
                <a:gd name="connsiteX6" fmla="*/ 1348328 w 2650078"/>
                <a:gd name="connsiteY6" fmla="*/ 30776 h 2515257"/>
                <a:gd name="connsiteX7" fmla="*/ 2582768 w 2650078"/>
                <a:gd name="connsiteY7" fmla="*/ 1112816 h 2515257"/>
                <a:gd name="connsiteX8" fmla="*/ 1363568 w 2650078"/>
                <a:gd name="connsiteY8" fmla="*/ 2514896 h 2515257"/>
                <a:gd name="connsiteX9" fmla="*/ 60548 w 2650078"/>
                <a:gd name="connsiteY9" fmla="*/ 1242357 h 2515257"/>
                <a:gd name="connsiteX10" fmla="*/ 196437 w 2650078"/>
                <a:gd name="connsiteY10" fmla="*/ 464820 h 2515257"/>
                <a:gd name="connsiteX11" fmla="*/ 21178 w 2650078"/>
                <a:gd name="connsiteY11" fmla="*/ 45720 h 2515257"/>
                <a:gd name="connsiteX0" fmla="*/ 36418 w 2650078"/>
                <a:gd name="connsiteY0" fmla="*/ 38100 h 2515649"/>
                <a:gd name="connsiteX1" fmla="*/ 2619598 w 2650078"/>
                <a:gd name="connsiteY1" fmla="*/ 0 h 2515649"/>
                <a:gd name="connsiteX2" fmla="*/ 2650078 w 2650078"/>
                <a:gd name="connsiteY2" fmla="*/ 2461260 h 2515649"/>
                <a:gd name="connsiteX3" fmla="*/ 59279 w 2650078"/>
                <a:gd name="connsiteY3" fmla="*/ 2484119 h 2515649"/>
                <a:gd name="connsiteX4" fmla="*/ 28797 w 2650078"/>
                <a:gd name="connsiteY4" fmla="*/ 38100 h 2515649"/>
                <a:gd name="connsiteX5" fmla="*/ 295497 w 2650078"/>
                <a:gd name="connsiteY5" fmla="*/ 472440 h 2515649"/>
                <a:gd name="connsiteX6" fmla="*/ 1348328 w 2650078"/>
                <a:gd name="connsiteY6" fmla="*/ 30776 h 2515649"/>
                <a:gd name="connsiteX7" fmla="*/ 2582768 w 2650078"/>
                <a:gd name="connsiteY7" fmla="*/ 1112816 h 2515649"/>
                <a:gd name="connsiteX8" fmla="*/ 1363568 w 2650078"/>
                <a:gd name="connsiteY8" fmla="*/ 2514896 h 2515649"/>
                <a:gd name="connsiteX9" fmla="*/ 60548 w 2650078"/>
                <a:gd name="connsiteY9" fmla="*/ 1242357 h 2515649"/>
                <a:gd name="connsiteX10" fmla="*/ 196437 w 2650078"/>
                <a:gd name="connsiteY10" fmla="*/ 464820 h 2515649"/>
                <a:gd name="connsiteX11" fmla="*/ 21178 w 2650078"/>
                <a:gd name="connsiteY11" fmla="*/ 45720 h 2515649"/>
                <a:gd name="connsiteX0" fmla="*/ 36418 w 2650078"/>
                <a:gd name="connsiteY0" fmla="*/ 38100 h 2514954"/>
                <a:gd name="connsiteX1" fmla="*/ 2619598 w 2650078"/>
                <a:gd name="connsiteY1" fmla="*/ 0 h 2514954"/>
                <a:gd name="connsiteX2" fmla="*/ 2650078 w 2650078"/>
                <a:gd name="connsiteY2" fmla="*/ 2461260 h 2514954"/>
                <a:gd name="connsiteX3" fmla="*/ 59279 w 2650078"/>
                <a:gd name="connsiteY3" fmla="*/ 2484119 h 2514954"/>
                <a:gd name="connsiteX4" fmla="*/ 28797 w 2650078"/>
                <a:gd name="connsiteY4" fmla="*/ 38100 h 2514954"/>
                <a:gd name="connsiteX5" fmla="*/ 295497 w 2650078"/>
                <a:gd name="connsiteY5" fmla="*/ 472440 h 2514954"/>
                <a:gd name="connsiteX6" fmla="*/ 1348328 w 2650078"/>
                <a:gd name="connsiteY6" fmla="*/ 30776 h 2514954"/>
                <a:gd name="connsiteX7" fmla="*/ 2582768 w 2650078"/>
                <a:gd name="connsiteY7" fmla="*/ 1112816 h 2514954"/>
                <a:gd name="connsiteX8" fmla="*/ 1363568 w 2650078"/>
                <a:gd name="connsiteY8" fmla="*/ 2514896 h 2514954"/>
                <a:gd name="connsiteX9" fmla="*/ 60548 w 2650078"/>
                <a:gd name="connsiteY9" fmla="*/ 1242357 h 2514954"/>
                <a:gd name="connsiteX10" fmla="*/ 196437 w 2650078"/>
                <a:gd name="connsiteY10" fmla="*/ 464820 h 2514954"/>
                <a:gd name="connsiteX11" fmla="*/ 21178 w 2650078"/>
                <a:gd name="connsiteY11" fmla="*/ 45720 h 2514954"/>
                <a:gd name="connsiteX0" fmla="*/ 15240 w 2628900"/>
                <a:gd name="connsiteY0" fmla="*/ 38100 h 2514958"/>
                <a:gd name="connsiteX1" fmla="*/ 2598420 w 2628900"/>
                <a:gd name="connsiteY1" fmla="*/ 0 h 2514958"/>
                <a:gd name="connsiteX2" fmla="*/ 2628900 w 2628900"/>
                <a:gd name="connsiteY2" fmla="*/ 2461260 h 2514958"/>
                <a:gd name="connsiteX3" fmla="*/ 38101 w 2628900"/>
                <a:gd name="connsiteY3" fmla="*/ 2484119 h 2514958"/>
                <a:gd name="connsiteX4" fmla="*/ 7619 w 2628900"/>
                <a:gd name="connsiteY4" fmla="*/ 38100 h 2514958"/>
                <a:gd name="connsiteX5" fmla="*/ 274319 w 2628900"/>
                <a:gd name="connsiteY5" fmla="*/ 472440 h 2514958"/>
                <a:gd name="connsiteX6" fmla="*/ 1327150 w 2628900"/>
                <a:gd name="connsiteY6" fmla="*/ 30776 h 2514958"/>
                <a:gd name="connsiteX7" fmla="*/ 2561590 w 2628900"/>
                <a:gd name="connsiteY7" fmla="*/ 1112816 h 2514958"/>
                <a:gd name="connsiteX8" fmla="*/ 1342390 w 2628900"/>
                <a:gd name="connsiteY8" fmla="*/ 2514896 h 2514958"/>
                <a:gd name="connsiteX9" fmla="*/ 39370 w 2628900"/>
                <a:gd name="connsiteY9" fmla="*/ 1242357 h 2514958"/>
                <a:gd name="connsiteX10" fmla="*/ 175259 w 2628900"/>
                <a:gd name="connsiteY10" fmla="*/ 464820 h 2514958"/>
                <a:gd name="connsiteX11" fmla="*/ 0 w 2628900"/>
                <a:gd name="connsiteY11" fmla="*/ 45720 h 2514958"/>
                <a:gd name="connsiteX0" fmla="*/ 15240 w 2628900"/>
                <a:gd name="connsiteY0" fmla="*/ 38100 h 2514958"/>
                <a:gd name="connsiteX1" fmla="*/ 2598420 w 2628900"/>
                <a:gd name="connsiteY1" fmla="*/ 0 h 2514958"/>
                <a:gd name="connsiteX2" fmla="*/ 2628900 w 2628900"/>
                <a:gd name="connsiteY2" fmla="*/ 2461260 h 2514958"/>
                <a:gd name="connsiteX3" fmla="*/ 38101 w 2628900"/>
                <a:gd name="connsiteY3" fmla="*/ 2484119 h 2514958"/>
                <a:gd name="connsiteX4" fmla="*/ 7619 w 2628900"/>
                <a:gd name="connsiteY4" fmla="*/ 38100 h 2514958"/>
                <a:gd name="connsiteX5" fmla="*/ 274319 w 2628900"/>
                <a:gd name="connsiteY5" fmla="*/ 472440 h 2514958"/>
                <a:gd name="connsiteX6" fmla="*/ 1327150 w 2628900"/>
                <a:gd name="connsiteY6" fmla="*/ 30776 h 2514958"/>
                <a:gd name="connsiteX7" fmla="*/ 2561590 w 2628900"/>
                <a:gd name="connsiteY7" fmla="*/ 1112816 h 2514958"/>
                <a:gd name="connsiteX8" fmla="*/ 1342390 w 2628900"/>
                <a:gd name="connsiteY8" fmla="*/ 2514896 h 2514958"/>
                <a:gd name="connsiteX9" fmla="*/ 39370 w 2628900"/>
                <a:gd name="connsiteY9" fmla="*/ 1242357 h 2514958"/>
                <a:gd name="connsiteX10" fmla="*/ 175259 w 2628900"/>
                <a:gd name="connsiteY10" fmla="*/ 464820 h 2514958"/>
                <a:gd name="connsiteX11" fmla="*/ 0 w 2628900"/>
                <a:gd name="connsiteY11" fmla="*/ 45720 h 2514958"/>
                <a:gd name="connsiteX0" fmla="*/ 15240 w 2628900"/>
                <a:gd name="connsiteY0" fmla="*/ 38100 h 2514958"/>
                <a:gd name="connsiteX1" fmla="*/ 2598420 w 2628900"/>
                <a:gd name="connsiteY1" fmla="*/ 0 h 2514958"/>
                <a:gd name="connsiteX2" fmla="*/ 2628900 w 2628900"/>
                <a:gd name="connsiteY2" fmla="*/ 2461260 h 2514958"/>
                <a:gd name="connsiteX3" fmla="*/ 38101 w 2628900"/>
                <a:gd name="connsiteY3" fmla="*/ 2484119 h 2514958"/>
                <a:gd name="connsiteX4" fmla="*/ 7619 w 2628900"/>
                <a:gd name="connsiteY4" fmla="*/ 38100 h 2514958"/>
                <a:gd name="connsiteX5" fmla="*/ 274319 w 2628900"/>
                <a:gd name="connsiteY5" fmla="*/ 472440 h 2514958"/>
                <a:gd name="connsiteX6" fmla="*/ 1327150 w 2628900"/>
                <a:gd name="connsiteY6" fmla="*/ 30776 h 2514958"/>
                <a:gd name="connsiteX7" fmla="*/ 2561590 w 2628900"/>
                <a:gd name="connsiteY7" fmla="*/ 1112816 h 2514958"/>
                <a:gd name="connsiteX8" fmla="*/ 1342390 w 2628900"/>
                <a:gd name="connsiteY8" fmla="*/ 2514896 h 2514958"/>
                <a:gd name="connsiteX9" fmla="*/ 39370 w 2628900"/>
                <a:gd name="connsiteY9" fmla="*/ 1242357 h 2514958"/>
                <a:gd name="connsiteX10" fmla="*/ 175259 w 2628900"/>
                <a:gd name="connsiteY10" fmla="*/ 464820 h 2514958"/>
                <a:gd name="connsiteX11" fmla="*/ 0 w 2628900"/>
                <a:gd name="connsiteY11" fmla="*/ 45720 h 2514958"/>
                <a:gd name="connsiteX0" fmla="*/ 18852 w 2632512"/>
                <a:gd name="connsiteY0" fmla="*/ 38100 h 2514954"/>
                <a:gd name="connsiteX1" fmla="*/ 2602032 w 2632512"/>
                <a:gd name="connsiteY1" fmla="*/ 0 h 2514954"/>
                <a:gd name="connsiteX2" fmla="*/ 2632512 w 2632512"/>
                <a:gd name="connsiteY2" fmla="*/ 2461260 h 2514954"/>
                <a:gd name="connsiteX3" fmla="*/ 41713 w 2632512"/>
                <a:gd name="connsiteY3" fmla="*/ 2484119 h 2514954"/>
                <a:gd name="connsiteX4" fmla="*/ 11231 w 2632512"/>
                <a:gd name="connsiteY4" fmla="*/ 38100 h 2514954"/>
                <a:gd name="connsiteX5" fmla="*/ 277931 w 2632512"/>
                <a:gd name="connsiteY5" fmla="*/ 472440 h 2514954"/>
                <a:gd name="connsiteX6" fmla="*/ 1330762 w 2632512"/>
                <a:gd name="connsiteY6" fmla="*/ 30776 h 2514954"/>
                <a:gd name="connsiteX7" fmla="*/ 2565202 w 2632512"/>
                <a:gd name="connsiteY7" fmla="*/ 1112816 h 2514954"/>
                <a:gd name="connsiteX8" fmla="*/ 1346002 w 2632512"/>
                <a:gd name="connsiteY8" fmla="*/ 2514896 h 2514954"/>
                <a:gd name="connsiteX9" fmla="*/ 42982 w 2632512"/>
                <a:gd name="connsiteY9" fmla="*/ 1242357 h 2514954"/>
                <a:gd name="connsiteX10" fmla="*/ 285551 w 2632512"/>
                <a:gd name="connsiteY10" fmla="*/ 441960 h 2514954"/>
                <a:gd name="connsiteX11" fmla="*/ 3612 w 2632512"/>
                <a:gd name="connsiteY11" fmla="*/ 45720 h 2514954"/>
                <a:gd name="connsiteX0" fmla="*/ 29862 w 2643522"/>
                <a:gd name="connsiteY0" fmla="*/ 38100 h 2514954"/>
                <a:gd name="connsiteX1" fmla="*/ 2613042 w 2643522"/>
                <a:gd name="connsiteY1" fmla="*/ 0 h 2514954"/>
                <a:gd name="connsiteX2" fmla="*/ 2643522 w 2643522"/>
                <a:gd name="connsiteY2" fmla="*/ 2461260 h 2514954"/>
                <a:gd name="connsiteX3" fmla="*/ 52723 w 2643522"/>
                <a:gd name="connsiteY3" fmla="*/ 2484119 h 2514954"/>
                <a:gd name="connsiteX4" fmla="*/ 22241 w 2643522"/>
                <a:gd name="connsiteY4" fmla="*/ 38100 h 2514954"/>
                <a:gd name="connsiteX5" fmla="*/ 288941 w 2643522"/>
                <a:gd name="connsiteY5" fmla="*/ 472440 h 2514954"/>
                <a:gd name="connsiteX6" fmla="*/ 1341772 w 2643522"/>
                <a:gd name="connsiteY6" fmla="*/ 30776 h 2514954"/>
                <a:gd name="connsiteX7" fmla="*/ 2576212 w 2643522"/>
                <a:gd name="connsiteY7" fmla="*/ 1112816 h 2514954"/>
                <a:gd name="connsiteX8" fmla="*/ 1357012 w 2643522"/>
                <a:gd name="connsiteY8" fmla="*/ 2514896 h 2514954"/>
                <a:gd name="connsiteX9" fmla="*/ 53992 w 2643522"/>
                <a:gd name="connsiteY9" fmla="*/ 1242357 h 2514954"/>
                <a:gd name="connsiteX10" fmla="*/ 296561 w 2643522"/>
                <a:gd name="connsiteY10" fmla="*/ 441960 h 2514954"/>
                <a:gd name="connsiteX11" fmla="*/ 14622 w 2643522"/>
                <a:gd name="connsiteY11" fmla="*/ 45720 h 2514954"/>
                <a:gd name="connsiteX0" fmla="*/ 15240 w 2628900"/>
                <a:gd name="connsiteY0" fmla="*/ 38100 h 2514957"/>
                <a:gd name="connsiteX1" fmla="*/ 2598420 w 2628900"/>
                <a:gd name="connsiteY1" fmla="*/ 0 h 2514957"/>
                <a:gd name="connsiteX2" fmla="*/ 2628900 w 2628900"/>
                <a:gd name="connsiteY2" fmla="*/ 2461260 h 2514957"/>
                <a:gd name="connsiteX3" fmla="*/ 38101 w 2628900"/>
                <a:gd name="connsiteY3" fmla="*/ 2484119 h 2514957"/>
                <a:gd name="connsiteX4" fmla="*/ 7619 w 2628900"/>
                <a:gd name="connsiteY4" fmla="*/ 38100 h 2514957"/>
                <a:gd name="connsiteX5" fmla="*/ 274319 w 2628900"/>
                <a:gd name="connsiteY5" fmla="*/ 472440 h 2514957"/>
                <a:gd name="connsiteX6" fmla="*/ 1327150 w 2628900"/>
                <a:gd name="connsiteY6" fmla="*/ 30776 h 2514957"/>
                <a:gd name="connsiteX7" fmla="*/ 2561590 w 2628900"/>
                <a:gd name="connsiteY7" fmla="*/ 1112816 h 2514957"/>
                <a:gd name="connsiteX8" fmla="*/ 1342390 w 2628900"/>
                <a:gd name="connsiteY8" fmla="*/ 2514896 h 2514957"/>
                <a:gd name="connsiteX9" fmla="*/ 39370 w 2628900"/>
                <a:gd name="connsiteY9" fmla="*/ 1242357 h 2514957"/>
                <a:gd name="connsiteX10" fmla="*/ 281939 w 2628900"/>
                <a:gd name="connsiteY10" fmla="*/ 441960 h 2514957"/>
                <a:gd name="connsiteX11" fmla="*/ 0 w 2628900"/>
                <a:gd name="connsiteY11" fmla="*/ 45720 h 2514957"/>
                <a:gd name="connsiteX0" fmla="*/ 15240 w 2628900"/>
                <a:gd name="connsiteY0" fmla="*/ 38100 h 2514954"/>
                <a:gd name="connsiteX1" fmla="*/ 2598420 w 2628900"/>
                <a:gd name="connsiteY1" fmla="*/ 0 h 2514954"/>
                <a:gd name="connsiteX2" fmla="*/ 2628900 w 2628900"/>
                <a:gd name="connsiteY2" fmla="*/ 2461260 h 2514954"/>
                <a:gd name="connsiteX3" fmla="*/ 38101 w 2628900"/>
                <a:gd name="connsiteY3" fmla="*/ 2484119 h 2514954"/>
                <a:gd name="connsiteX4" fmla="*/ 7619 w 2628900"/>
                <a:gd name="connsiteY4" fmla="*/ 38100 h 2514954"/>
                <a:gd name="connsiteX5" fmla="*/ 274319 w 2628900"/>
                <a:gd name="connsiteY5" fmla="*/ 472440 h 2514954"/>
                <a:gd name="connsiteX6" fmla="*/ 1327150 w 2628900"/>
                <a:gd name="connsiteY6" fmla="*/ 30776 h 2514954"/>
                <a:gd name="connsiteX7" fmla="*/ 2561590 w 2628900"/>
                <a:gd name="connsiteY7" fmla="*/ 1112816 h 2514954"/>
                <a:gd name="connsiteX8" fmla="*/ 1342390 w 2628900"/>
                <a:gd name="connsiteY8" fmla="*/ 2514896 h 2514954"/>
                <a:gd name="connsiteX9" fmla="*/ 39370 w 2628900"/>
                <a:gd name="connsiteY9" fmla="*/ 1242357 h 2514954"/>
                <a:gd name="connsiteX10" fmla="*/ 281939 w 2628900"/>
                <a:gd name="connsiteY10" fmla="*/ 441960 h 2514954"/>
                <a:gd name="connsiteX11" fmla="*/ 0 w 2628900"/>
                <a:gd name="connsiteY11" fmla="*/ 45720 h 2514954"/>
                <a:gd name="connsiteX0" fmla="*/ 15240 w 2628900"/>
                <a:gd name="connsiteY0" fmla="*/ 38100 h 2515102"/>
                <a:gd name="connsiteX1" fmla="*/ 2598420 w 2628900"/>
                <a:gd name="connsiteY1" fmla="*/ 0 h 2515102"/>
                <a:gd name="connsiteX2" fmla="*/ 2628900 w 2628900"/>
                <a:gd name="connsiteY2" fmla="*/ 2461260 h 2515102"/>
                <a:gd name="connsiteX3" fmla="*/ 38101 w 2628900"/>
                <a:gd name="connsiteY3" fmla="*/ 2484119 h 2515102"/>
                <a:gd name="connsiteX4" fmla="*/ 7619 w 2628900"/>
                <a:gd name="connsiteY4" fmla="*/ 38100 h 2515102"/>
                <a:gd name="connsiteX5" fmla="*/ 274319 w 2628900"/>
                <a:gd name="connsiteY5" fmla="*/ 472440 h 2515102"/>
                <a:gd name="connsiteX6" fmla="*/ 1327150 w 2628900"/>
                <a:gd name="connsiteY6" fmla="*/ 30776 h 2515102"/>
                <a:gd name="connsiteX7" fmla="*/ 2561590 w 2628900"/>
                <a:gd name="connsiteY7" fmla="*/ 1112816 h 2515102"/>
                <a:gd name="connsiteX8" fmla="*/ 1342390 w 2628900"/>
                <a:gd name="connsiteY8" fmla="*/ 2514896 h 2515102"/>
                <a:gd name="connsiteX9" fmla="*/ 39370 w 2628900"/>
                <a:gd name="connsiteY9" fmla="*/ 1242357 h 2515102"/>
                <a:gd name="connsiteX10" fmla="*/ 281939 w 2628900"/>
                <a:gd name="connsiteY10" fmla="*/ 441960 h 2515102"/>
                <a:gd name="connsiteX11" fmla="*/ 0 w 2628900"/>
                <a:gd name="connsiteY11" fmla="*/ 45720 h 2515102"/>
                <a:gd name="connsiteX0" fmla="*/ 15240 w 2628900"/>
                <a:gd name="connsiteY0" fmla="*/ 38100 h 2515105"/>
                <a:gd name="connsiteX1" fmla="*/ 2598420 w 2628900"/>
                <a:gd name="connsiteY1" fmla="*/ 0 h 2515105"/>
                <a:gd name="connsiteX2" fmla="*/ 2628900 w 2628900"/>
                <a:gd name="connsiteY2" fmla="*/ 2461260 h 2515105"/>
                <a:gd name="connsiteX3" fmla="*/ 38101 w 2628900"/>
                <a:gd name="connsiteY3" fmla="*/ 2484119 h 2515105"/>
                <a:gd name="connsiteX4" fmla="*/ 7619 w 2628900"/>
                <a:gd name="connsiteY4" fmla="*/ 38100 h 2515105"/>
                <a:gd name="connsiteX5" fmla="*/ 274319 w 2628900"/>
                <a:gd name="connsiteY5" fmla="*/ 472440 h 2515105"/>
                <a:gd name="connsiteX6" fmla="*/ 1327150 w 2628900"/>
                <a:gd name="connsiteY6" fmla="*/ 30776 h 2515105"/>
                <a:gd name="connsiteX7" fmla="*/ 2561590 w 2628900"/>
                <a:gd name="connsiteY7" fmla="*/ 1112816 h 2515105"/>
                <a:gd name="connsiteX8" fmla="*/ 1342390 w 2628900"/>
                <a:gd name="connsiteY8" fmla="*/ 2514896 h 2515105"/>
                <a:gd name="connsiteX9" fmla="*/ 39370 w 2628900"/>
                <a:gd name="connsiteY9" fmla="*/ 1242357 h 2515105"/>
                <a:gd name="connsiteX10" fmla="*/ 281939 w 2628900"/>
                <a:gd name="connsiteY10" fmla="*/ 441960 h 2515105"/>
                <a:gd name="connsiteX11" fmla="*/ 0 w 2628900"/>
                <a:gd name="connsiteY11" fmla="*/ 45720 h 2515105"/>
                <a:gd name="connsiteX0" fmla="*/ 15240 w 2628900"/>
                <a:gd name="connsiteY0" fmla="*/ 38100 h 2515105"/>
                <a:gd name="connsiteX1" fmla="*/ 2598420 w 2628900"/>
                <a:gd name="connsiteY1" fmla="*/ 0 h 2515105"/>
                <a:gd name="connsiteX2" fmla="*/ 2628900 w 2628900"/>
                <a:gd name="connsiteY2" fmla="*/ 2461260 h 2515105"/>
                <a:gd name="connsiteX3" fmla="*/ 38101 w 2628900"/>
                <a:gd name="connsiteY3" fmla="*/ 2484119 h 2515105"/>
                <a:gd name="connsiteX4" fmla="*/ 7619 w 2628900"/>
                <a:gd name="connsiteY4" fmla="*/ 38100 h 2515105"/>
                <a:gd name="connsiteX5" fmla="*/ 274319 w 2628900"/>
                <a:gd name="connsiteY5" fmla="*/ 472440 h 2515105"/>
                <a:gd name="connsiteX6" fmla="*/ 1327150 w 2628900"/>
                <a:gd name="connsiteY6" fmla="*/ 30776 h 2515105"/>
                <a:gd name="connsiteX7" fmla="*/ 2561590 w 2628900"/>
                <a:gd name="connsiteY7" fmla="*/ 1112816 h 2515105"/>
                <a:gd name="connsiteX8" fmla="*/ 1342390 w 2628900"/>
                <a:gd name="connsiteY8" fmla="*/ 2514896 h 2515105"/>
                <a:gd name="connsiteX9" fmla="*/ 39370 w 2628900"/>
                <a:gd name="connsiteY9" fmla="*/ 1242357 h 2515105"/>
                <a:gd name="connsiteX10" fmla="*/ 281939 w 2628900"/>
                <a:gd name="connsiteY10" fmla="*/ 441960 h 2515105"/>
                <a:gd name="connsiteX11" fmla="*/ 0 w 2628900"/>
                <a:gd name="connsiteY11" fmla="*/ 45720 h 2515105"/>
                <a:gd name="connsiteX0" fmla="*/ 15240 w 2628900"/>
                <a:gd name="connsiteY0" fmla="*/ 38100 h 2515105"/>
                <a:gd name="connsiteX1" fmla="*/ 2598420 w 2628900"/>
                <a:gd name="connsiteY1" fmla="*/ 0 h 2515105"/>
                <a:gd name="connsiteX2" fmla="*/ 2628900 w 2628900"/>
                <a:gd name="connsiteY2" fmla="*/ 2461260 h 2515105"/>
                <a:gd name="connsiteX3" fmla="*/ 38101 w 2628900"/>
                <a:gd name="connsiteY3" fmla="*/ 2484119 h 2515105"/>
                <a:gd name="connsiteX4" fmla="*/ 7619 w 2628900"/>
                <a:gd name="connsiteY4" fmla="*/ 38100 h 2515105"/>
                <a:gd name="connsiteX5" fmla="*/ 274319 w 2628900"/>
                <a:gd name="connsiteY5" fmla="*/ 472440 h 2515105"/>
                <a:gd name="connsiteX6" fmla="*/ 1327150 w 2628900"/>
                <a:gd name="connsiteY6" fmla="*/ 30776 h 2515105"/>
                <a:gd name="connsiteX7" fmla="*/ 2561590 w 2628900"/>
                <a:gd name="connsiteY7" fmla="*/ 1112816 h 2515105"/>
                <a:gd name="connsiteX8" fmla="*/ 1342390 w 2628900"/>
                <a:gd name="connsiteY8" fmla="*/ 2514896 h 2515105"/>
                <a:gd name="connsiteX9" fmla="*/ 39370 w 2628900"/>
                <a:gd name="connsiteY9" fmla="*/ 1242357 h 2515105"/>
                <a:gd name="connsiteX10" fmla="*/ 281939 w 2628900"/>
                <a:gd name="connsiteY10" fmla="*/ 441960 h 2515105"/>
                <a:gd name="connsiteX11" fmla="*/ 0 w 2628900"/>
                <a:gd name="connsiteY11" fmla="*/ 45720 h 2515105"/>
                <a:gd name="connsiteX0" fmla="*/ 15240 w 2628900"/>
                <a:gd name="connsiteY0" fmla="*/ 38100 h 2515125"/>
                <a:gd name="connsiteX1" fmla="*/ 2598420 w 2628900"/>
                <a:gd name="connsiteY1" fmla="*/ 0 h 2515125"/>
                <a:gd name="connsiteX2" fmla="*/ 2628900 w 2628900"/>
                <a:gd name="connsiteY2" fmla="*/ 2461260 h 2515125"/>
                <a:gd name="connsiteX3" fmla="*/ 38101 w 2628900"/>
                <a:gd name="connsiteY3" fmla="*/ 2484119 h 2515125"/>
                <a:gd name="connsiteX4" fmla="*/ 7619 w 2628900"/>
                <a:gd name="connsiteY4" fmla="*/ 38100 h 2515125"/>
                <a:gd name="connsiteX5" fmla="*/ 274319 w 2628900"/>
                <a:gd name="connsiteY5" fmla="*/ 472440 h 2515125"/>
                <a:gd name="connsiteX6" fmla="*/ 1327150 w 2628900"/>
                <a:gd name="connsiteY6" fmla="*/ 30776 h 2515125"/>
                <a:gd name="connsiteX7" fmla="*/ 2561590 w 2628900"/>
                <a:gd name="connsiteY7" fmla="*/ 1112816 h 2515125"/>
                <a:gd name="connsiteX8" fmla="*/ 1342390 w 2628900"/>
                <a:gd name="connsiteY8" fmla="*/ 2514896 h 2515125"/>
                <a:gd name="connsiteX9" fmla="*/ 39370 w 2628900"/>
                <a:gd name="connsiteY9" fmla="*/ 1242357 h 2515125"/>
                <a:gd name="connsiteX10" fmla="*/ 281939 w 2628900"/>
                <a:gd name="connsiteY10" fmla="*/ 441960 h 2515125"/>
                <a:gd name="connsiteX11" fmla="*/ 0 w 2628900"/>
                <a:gd name="connsiteY11" fmla="*/ 45720 h 2515125"/>
                <a:gd name="connsiteX0" fmla="*/ 15240 w 2628900"/>
                <a:gd name="connsiteY0" fmla="*/ 38100 h 2515125"/>
                <a:gd name="connsiteX1" fmla="*/ 2598420 w 2628900"/>
                <a:gd name="connsiteY1" fmla="*/ 0 h 2515125"/>
                <a:gd name="connsiteX2" fmla="*/ 2628900 w 2628900"/>
                <a:gd name="connsiteY2" fmla="*/ 2461260 h 2515125"/>
                <a:gd name="connsiteX3" fmla="*/ 38101 w 2628900"/>
                <a:gd name="connsiteY3" fmla="*/ 2484119 h 2515125"/>
                <a:gd name="connsiteX4" fmla="*/ 7619 w 2628900"/>
                <a:gd name="connsiteY4" fmla="*/ 38100 h 2515125"/>
                <a:gd name="connsiteX5" fmla="*/ 274319 w 2628900"/>
                <a:gd name="connsiteY5" fmla="*/ 472440 h 2515125"/>
                <a:gd name="connsiteX6" fmla="*/ 1327150 w 2628900"/>
                <a:gd name="connsiteY6" fmla="*/ 30776 h 2515125"/>
                <a:gd name="connsiteX7" fmla="*/ 2561590 w 2628900"/>
                <a:gd name="connsiteY7" fmla="*/ 1112816 h 2515125"/>
                <a:gd name="connsiteX8" fmla="*/ 1342390 w 2628900"/>
                <a:gd name="connsiteY8" fmla="*/ 2514896 h 2515125"/>
                <a:gd name="connsiteX9" fmla="*/ 39370 w 2628900"/>
                <a:gd name="connsiteY9" fmla="*/ 1242357 h 2515125"/>
                <a:gd name="connsiteX10" fmla="*/ 281939 w 2628900"/>
                <a:gd name="connsiteY10" fmla="*/ 441960 h 2515125"/>
                <a:gd name="connsiteX11" fmla="*/ 0 w 2628900"/>
                <a:gd name="connsiteY11" fmla="*/ 45720 h 2515125"/>
                <a:gd name="connsiteX0" fmla="*/ 15240 w 2628900"/>
                <a:gd name="connsiteY0" fmla="*/ 38100 h 2515125"/>
                <a:gd name="connsiteX1" fmla="*/ 2598420 w 2628900"/>
                <a:gd name="connsiteY1" fmla="*/ 0 h 2515125"/>
                <a:gd name="connsiteX2" fmla="*/ 2628900 w 2628900"/>
                <a:gd name="connsiteY2" fmla="*/ 2461260 h 2515125"/>
                <a:gd name="connsiteX3" fmla="*/ 38101 w 2628900"/>
                <a:gd name="connsiteY3" fmla="*/ 2484119 h 2515125"/>
                <a:gd name="connsiteX4" fmla="*/ 7619 w 2628900"/>
                <a:gd name="connsiteY4" fmla="*/ 38100 h 2515125"/>
                <a:gd name="connsiteX5" fmla="*/ 274319 w 2628900"/>
                <a:gd name="connsiteY5" fmla="*/ 472440 h 2515125"/>
                <a:gd name="connsiteX6" fmla="*/ 1327150 w 2628900"/>
                <a:gd name="connsiteY6" fmla="*/ 30776 h 2515125"/>
                <a:gd name="connsiteX7" fmla="*/ 2561590 w 2628900"/>
                <a:gd name="connsiteY7" fmla="*/ 1112816 h 2515125"/>
                <a:gd name="connsiteX8" fmla="*/ 1342390 w 2628900"/>
                <a:gd name="connsiteY8" fmla="*/ 2514896 h 2515125"/>
                <a:gd name="connsiteX9" fmla="*/ 39370 w 2628900"/>
                <a:gd name="connsiteY9" fmla="*/ 1242357 h 2515125"/>
                <a:gd name="connsiteX10" fmla="*/ 281939 w 2628900"/>
                <a:gd name="connsiteY10" fmla="*/ 441960 h 2515125"/>
                <a:gd name="connsiteX11" fmla="*/ 0 w 2628900"/>
                <a:gd name="connsiteY11" fmla="*/ 45720 h 2515125"/>
                <a:gd name="connsiteX0" fmla="*/ 30906 w 2644566"/>
                <a:gd name="connsiteY0" fmla="*/ 38100 h 2491564"/>
                <a:gd name="connsiteX1" fmla="*/ 2614086 w 2644566"/>
                <a:gd name="connsiteY1" fmla="*/ 0 h 2491564"/>
                <a:gd name="connsiteX2" fmla="*/ 2644566 w 2644566"/>
                <a:gd name="connsiteY2" fmla="*/ 2461260 h 2491564"/>
                <a:gd name="connsiteX3" fmla="*/ 53767 w 2644566"/>
                <a:gd name="connsiteY3" fmla="*/ 2484119 h 2491564"/>
                <a:gd name="connsiteX4" fmla="*/ 23285 w 2644566"/>
                <a:gd name="connsiteY4" fmla="*/ 38100 h 2491564"/>
                <a:gd name="connsiteX5" fmla="*/ 289985 w 2644566"/>
                <a:gd name="connsiteY5" fmla="*/ 472440 h 2491564"/>
                <a:gd name="connsiteX6" fmla="*/ 1342816 w 2644566"/>
                <a:gd name="connsiteY6" fmla="*/ 30776 h 2491564"/>
                <a:gd name="connsiteX7" fmla="*/ 2577256 w 2644566"/>
                <a:gd name="connsiteY7" fmla="*/ 1112816 h 2491564"/>
                <a:gd name="connsiteX8" fmla="*/ 1373767 w 2644566"/>
                <a:gd name="connsiteY8" fmla="*/ 2491329 h 2491564"/>
                <a:gd name="connsiteX9" fmla="*/ 55036 w 2644566"/>
                <a:gd name="connsiteY9" fmla="*/ 1242357 h 2491564"/>
                <a:gd name="connsiteX10" fmla="*/ 297605 w 2644566"/>
                <a:gd name="connsiteY10" fmla="*/ 441960 h 2491564"/>
                <a:gd name="connsiteX11" fmla="*/ 15666 w 2644566"/>
                <a:gd name="connsiteY11" fmla="*/ 45720 h 2491564"/>
                <a:gd name="connsiteX0" fmla="*/ 31430 w 2645090"/>
                <a:gd name="connsiteY0" fmla="*/ 38100 h 2484119"/>
                <a:gd name="connsiteX1" fmla="*/ 2614610 w 2645090"/>
                <a:gd name="connsiteY1" fmla="*/ 0 h 2484119"/>
                <a:gd name="connsiteX2" fmla="*/ 2645090 w 2645090"/>
                <a:gd name="connsiteY2" fmla="*/ 2461260 h 2484119"/>
                <a:gd name="connsiteX3" fmla="*/ 54291 w 2645090"/>
                <a:gd name="connsiteY3" fmla="*/ 2484119 h 2484119"/>
                <a:gd name="connsiteX4" fmla="*/ 23809 w 2645090"/>
                <a:gd name="connsiteY4" fmla="*/ 38100 h 2484119"/>
                <a:gd name="connsiteX5" fmla="*/ 290509 w 2645090"/>
                <a:gd name="connsiteY5" fmla="*/ 472440 h 2484119"/>
                <a:gd name="connsiteX6" fmla="*/ 1343340 w 2645090"/>
                <a:gd name="connsiteY6" fmla="*/ 30776 h 2484119"/>
                <a:gd name="connsiteX7" fmla="*/ 2577780 w 2645090"/>
                <a:gd name="connsiteY7" fmla="*/ 1112816 h 2484119"/>
                <a:gd name="connsiteX8" fmla="*/ 1382147 w 2645090"/>
                <a:gd name="connsiteY8" fmla="*/ 2467762 h 2484119"/>
                <a:gd name="connsiteX9" fmla="*/ 55560 w 2645090"/>
                <a:gd name="connsiteY9" fmla="*/ 1242357 h 2484119"/>
                <a:gd name="connsiteX10" fmla="*/ 298129 w 2645090"/>
                <a:gd name="connsiteY10" fmla="*/ 441960 h 2484119"/>
                <a:gd name="connsiteX11" fmla="*/ 16190 w 2645090"/>
                <a:gd name="connsiteY11" fmla="*/ 45720 h 2484119"/>
                <a:gd name="connsiteX0" fmla="*/ 31430 w 2645090"/>
                <a:gd name="connsiteY0" fmla="*/ 38100 h 2484119"/>
                <a:gd name="connsiteX1" fmla="*/ 2614610 w 2645090"/>
                <a:gd name="connsiteY1" fmla="*/ 0 h 2484119"/>
                <a:gd name="connsiteX2" fmla="*/ 2645090 w 2645090"/>
                <a:gd name="connsiteY2" fmla="*/ 2461260 h 2484119"/>
                <a:gd name="connsiteX3" fmla="*/ 54291 w 2645090"/>
                <a:gd name="connsiteY3" fmla="*/ 2484119 h 2484119"/>
                <a:gd name="connsiteX4" fmla="*/ 23809 w 2645090"/>
                <a:gd name="connsiteY4" fmla="*/ 38100 h 2484119"/>
                <a:gd name="connsiteX5" fmla="*/ 290509 w 2645090"/>
                <a:gd name="connsiteY5" fmla="*/ 472440 h 2484119"/>
                <a:gd name="connsiteX6" fmla="*/ 1343340 w 2645090"/>
                <a:gd name="connsiteY6" fmla="*/ 30776 h 2484119"/>
                <a:gd name="connsiteX7" fmla="*/ 2577780 w 2645090"/>
                <a:gd name="connsiteY7" fmla="*/ 1112816 h 2484119"/>
                <a:gd name="connsiteX8" fmla="*/ 1382147 w 2645090"/>
                <a:gd name="connsiteY8" fmla="*/ 2467762 h 2484119"/>
                <a:gd name="connsiteX9" fmla="*/ 55560 w 2645090"/>
                <a:gd name="connsiteY9" fmla="*/ 1242357 h 2484119"/>
                <a:gd name="connsiteX10" fmla="*/ 298129 w 2645090"/>
                <a:gd name="connsiteY10" fmla="*/ 441960 h 2484119"/>
                <a:gd name="connsiteX11" fmla="*/ 16190 w 2645090"/>
                <a:gd name="connsiteY11" fmla="*/ 45720 h 2484119"/>
                <a:gd name="connsiteX0" fmla="*/ 31430 w 2645090"/>
                <a:gd name="connsiteY0" fmla="*/ 38100 h 2484119"/>
                <a:gd name="connsiteX1" fmla="*/ 2614610 w 2645090"/>
                <a:gd name="connsiteY1" fmla="*/ 0 h 2484119"/>
                <a:gd name="connsiteX2" fmla="*/ 2645090 w 2645090"/>
                <a:gd name="connsiteY2" fmla="*/ 2461260 h 2484119"/>
                <a:gd name="connsiteX3" fmla="*/ 54291 w 2645090"/>
                <a:gd name="connsiteY3" fmla="*/ 2484119 h 2484119"/>
                <a:gd name="connsiteX4" fmla="*/ 23809 w 2645090"/>
                <a:gd name="connsiteY4" fmla="*/ 38100 h 2484119"/>
                <a:gd name="connsiteX5" fmla="*/ 290509 w 2645090"/>
                <a:gd name="connsiteY5" fmla="*/ 472440 h 2484119"/>
                <a:gd name="connsiteX6" fmla="*/ 1343340 w 2645090"/>
                <a:gd name="connsiteY6" fmla="*/ 30776 h 2484119"/>
                <a:gd name="connsiteX7" fmla="*/ 2577780 w 2645090"/>
                <a:gd name="connsiteY7" fmla="*/ 1112816 h 2484119"/>
                <a:gd name="connsiteX8" fmla="*/ 1382147 w 2645090"/>
                <a:gd name="connsiteY8" fmla="*/ 2467762 h 2484119"/>
                <a:gd name="connsiteX9" fmla="*/ 55560 w 2645090"/>
                <a:gd name="connsiteY9" fmla="*/ 1242357 h 2484119"/>
                <a:gd name="connsiteX10" fmla="*/ 298129 w 2645090"/>
                <a:gd name="connsiteY10" fmla="*/ 441960 h 2484119"/>
                <a:gd name="connsiteX11" fmla="*/ 16190 w 2645090"/>
                <a:gd name="connsiteY11" fmla="*/ 45720 h 2484119"/>
                <a:gd name="connsiteX0" fmla="*/ 31430 w 2645090"/>
                <a:gd name="connsiteY0" fmla="*/ 38100 h 2484119"/>
                <a:gd name="connsiteX1" fmla="*/ 2614610 w 2645090"/>
                <a:gd name="connsiteY1" fmla="*/ 0 h 2484119"/>
                <a:gd name="connsiteX2" fmla="*/ 2645090 w 2645090"/>
                <a:gd name="connsiteY2" fmla="*/ 2461260 h 2484119"/>
                <a:gd name="connsiteX3" fmla="*/ 54291 w 2645090"/>
                <a:gd name="connsiteY3" fmla="*/ 2484119 h 2484119"/>
                <a:gd name="connsiteX4" fmla="*/ 23809 w 2645090"/>
                <a:gd name="connsiteY4" fmla="*/ 38100 h 2484119"/>
                <a:gd name="connsiteX5" fmla="*/ 290509 w 2645090"/>
                <a:gd name="connsiteY5" fmla="*/ 472440 h 2484119"/>
                <a:gd name="connsiteX6" fmla="*/ 1343340 w 2645090"/>
                <a:gd name="connsiteY6" fmla="*/ 30776 h 2484119"/>
                <a:gd name="connsiteX7" fmla="*/ 2577780 w 2645090"/>
                <a:gd name="connsiteY7" fmla="*/ 1112816 h 2484119"/>
                <a:gd name="connsiteX8" fmla="*/ 1382147 w 2645090"/>
                <a:gd name="connsiteY8" fmla="*/ 2467762 h 2484119"/>
                <a:gd name="connsiteX9" fmla="*/ 55560 w 2645090"/>
                <a:gd name="connsiteY9" fmla="*/ 1242357 h 2484119"/>
                <a:gd name="connsiteX10" fmla="*/ 298129 w 2645090"/>
                <a:gd name="connsiteY10" fmla="*/ 441960 h 2484119"/>
                <a:gd name="connsiteX11" fmla="*/ 16190 w 2645090"/>
                <a:gd name="connsiteY11" fmla="*/ 45720 h 2484119"/>
                <a:gd name="connsiteX0" fmla="*/ 31430 w 2645090"/>
                <a:gd name="connsiteY0" fmla="*/ 38100 h 2484119"/>
                <a:gd name="connsiteX1" fmla="*/ 2614610 w 2645090"/>
                <a:gd name="connsiteY1" fmla="*/ 0 h 2484119"/>
                <a:gd name="connsiteX2" fmla="*/ 2645090 w 2645090"/>
                <a:gd name="connsiteY2" fmla="*/ 2461260 h 2484119"/>
                <a:gd name="connsiteX3" fmla="*/ 54291 w 2645090"/>
                <a:gd name="connsiteY3" fmla="*/ 2484119 h 2484119"/>
                <a:gd name="connsiteX4" fmla="*/ 23809 w 2645090"/>
                <a:gd name="connsiteY4" fmla="*/ 38100 h 2484119"/>
                <a:gd name="connsiteX5" fmla="*/ 290509 w 2645090"/>
                <a:gd name="connsiteY5" fmla="*/ 472440 h 2484119"/>
                <a:gd name="connsiteX6" fmla="*/ 1343340 w 2645090"/>
                <a:gd name="connsiteY6" fmla="*/ 30776 h 2484119"/>
                <a:gd name="connsiteX7" fmla="*/ 2577780 w 2645090"/>
                <a:gd name="connsiteY7" fmla="*/ 1112816 h 2484119"/>
                <a:gd name="connsiteX8" fmla="*/ 1382147 w 2645090"/>
                <a:gd name="connsiteY8" fmla="*/ 2467762 h 2484119"/>
                <a:gd name="connsiteX9" fmla="*/ 55560 w 2645090"/>
                <a:gd name="connsiteY9" fmla="*/ 1242357 h 2484119"/>
                <a:gd name="connsiteX10" fmla="*/ 298129 w 2645090"/>
                <a:gd name="connsiteY10" fmla="*/ 441960 h 2484119"/>
                <a:gd name="connsiteX11" fmla="*/ 16190 w 264509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81939 w 2628900"/>
                <a:gd name="connsiteY10" fmla="*/ 441960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81939 w 2628900"/>
                <a:gd name="connsiteY10" fmla="*/ 441960 h 2484119"/>
                <a:gd name="connsiteX11" fmla="*/ 0 w 2628900"/>
                <a:gd name="connsiteY11" fmla="*/ 45720 h 2484119"/>
                <a:gd name="connsiteX0" fmla="*/ 28547 w 2642207"/>
                <a:gd name="connsiteY0" fmla="*/ 38100 h 2484119"/>
                <a:gd name="connsiteX1" fmla="*/ 2611727 w 2642207"/>
                <a:gd name="connsiteY1" fmla="*/ 0 h 2484119"/>
                <a:gd name="connsiteX2" fmla="*/ 2642207 w 2642207"/>
                <a:gd name="connsiteY2" fmla="*/ 2461260 h 2484119"/>
                <a:gd name="connsiteX3" fmla="*/ 51408 w 2642207"/>
                <a:gd name="connsiteY3" fmla="*/ 2484119 h 2484119"/>
                <a:gd name="connsiteX4" fmla="*/ 20926 w 2642207"/>
                <a:gd name="connsiteY4" fmla="*/ 38100 h 2484119"/>
                <a:gd name="connsiteX5" fmla="*/ 287626 w 2642207"/>
                <a:gd name="connsiteY5" fmla="*/ 472440 h 2484119"/>
                <a:gd name="connsiteX6" fmla="*/ 1340457 w 2642207"/>
                <a:gd name="connsiteY6" fmla="*/ 30776 h 2484119"/>
                <a:gd name="connsiteX7" fmla="*/ 2574897 w 2642207"/>
                <a:gd name="connsiteY7" fmla="*/ 1112816 h 2484119"/>
                <a:gd name="connsiteX8" fmla="*/ 1379264 w 2642207"/>
                <a:gd name="connsiteY8" fmla="*/ 2467762 h 2484119"/>
                <a:gd name="connsiteX9" fmla="*/ 52677 w 2642207"/>
                <a:gd name="connsiteY9" fmla="*/ 1242357 h 2484119"/>
                <a:gd name="connsiteX10" fmla="*/ 310958 w 2642207"/>
                <a:gd name="connsiteY10" fmla="*/ 520516 h 2484119"/>
                <a:gd name="connsiteX11" fmla="*/ 13307 w 2642207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274319 w 2628900"/>
                <a:gd name="connsiteY5" fmla="*/ 472440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297651 w 2628900"/>
                <a:gd name="connsiteY10" fmla="*/ 520516 h 2484119"/>
                <a:gd name="connsiteX11" fmla="*/ 0 w 2628900"/>
                <a:gd name="connsiteY11" fmla="*/ 45720 h 2484119"/>
                <a:gd name="connsiteX0" fmla="*/ 27163 w 2640823"/>
                <a:gd name="connsiteY0" fmla="*/ 38100 h 2484119"/>
                <a:gd name="connsiteX1" fmla="*/ 2610343 w 2640823"/>
                <a:gd name="connsiteY1" fmla="*/ 0 h 2484119"/>
                <a:gd name="connsiteX2" fmla="*/ 2640823 w 2640823"/>
                <a:gd name="connsiteY2" fmla="*/ 2461260 h 2484119"/>
                <a:gd name="connsiteX3" fmla="*/ 50024 w 2640823"/>
                <a:gd name="connsiteY3" fmla="*/ 2484119 h 2484119"/>
                <a:gd name="connsiteX4" fmla="*/ 19542 w 2640823"/>
                <a:gd name="connsiteY4" fmla="*/ 38100 h 2484119"/>
                <a:gd name="connsiteX5" fmla="*/ 325520 w 2640823"/>
                <a:gd name="connsiteY5" fmla="*/ 535285 h 2484119"/>
                <a:gd name="connsiteX6" fmla="*/ 1339073 w 2640823"/>
                <a:gd name="connsiteY6" fmla="*/ 30776 h 2484119"/>
                <a:gd name="connsiteX7" fmla="*/ 2573513 w 2640823"/>
                <a:gd name="connsiteY7" fmla="*/ 1112816 h 2484119"/>
                <a:gd name="connsiteX8" fmla="*/ 1377880 w 2640823"/>
                <a:gd name="connsiteY8" fmla="*/ 2467762 h 2484119"/>
                <a:gd name="connsiteX9" fmla="*/ 51293 w 2640823"/>
                <a:gd name="connsiteY9" fmla="*/ 1242357 h 2484119"/>
                <a:gd name="connsiteX10" fmla="*/ 317429 w 2640823"/>
                <a:gd name="connsiteY10" fmla="*/ 551939 h 2484119"/>
                <a:gd name="connsiteX11" fmla="*/ 11923 w 2640823"/>
                <a:gd name="connsiteY11" fmla="*/ 45720 h 2484119"/>
                <a:gd name="connsiteX0" fmla="*/ 27163 w 2640823"/>
                <a:gd name="connsiteY0" fmla="*/ 38100 h 2484119"/>
                <a:gd name="connsiteX1" fmla="*/ 2610343 w 2640823"/>
                <a:gd name="connsiteY1" fmla="*/ 0 h 2484119"/>
                <a:gd name="connsiteX2" fmla="*/ 2640823 w 2640823"/>
                <a:gd name="connsiteY2" fmla="*/ 2461260 h 2484119"/>
                <a:gd name="connsiteX3" fmla="*/ 50024 w 2640823"/>
                <a:gd name="connsiteY3" fmla="*/ 2484119 h 2484119"/>
                <a:gd name="connsiteX4" fmla="*/ 19542 w 2640823"/>
                <a:gd name="connsiteY4" fmla="*/ 38100 h 2484119"/>
                <a:gd name="connsiteX5" fmla="*/ 325520 w 2640823"/>
                <a:gd name="connsiteY5" fmla="*/ 535285 h 2484119"/>
                <a:gd name="connsiteX6" fmla="*/ 1339073 w 2640823"/>
                <a:gd name="connsiteY6" fmla="*/ 30776 h 2484119"/>
                <a:gd name="connsiteX7" fmla="*/ 2573513 w 2640823"/>
                <a:gd name="connsiteY7" fmla="*/ 1112816 h 2484119"/>
                <a:gd name="connsiteX8" fmla="*/ 1377880 w 2640823"/>
                <a:gd name="connsiteY8" fmla="*/ 2467762 h 2484119"/>
                <a:gd name="connsiteX9" fmla="*/ 51293 w 2640823"/>
                <a:gd name="connsiteY9" fmla="*/ 1242357 h 2484119"/>
                <a:gd name="connsiteX10" fmla="*/ 317429 w 2640823"/>
                <a:gd name="connsiteY10" fmla="*/ 551939 h 2484119"/>
                <a:gd name="connsiteX11" fmla="*/ 11923 w 2640823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305506 w 2628900"/>
                <a:gd name="connsiteY10" fmla="*/ 551939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305506 w 2628900"/>
                <a:gd name="connsiteY10" fmla="*/ 551939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305506 w 2628900"/>
                <a:gd name="connsiteY10" fmla="*/ 551939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305506 w 2628900"/>
                <a:gd name="connsiteY10" fmla="*/ 551939 h 2484119"/>
                <a:gd name="connsiteX11" fmla="*/ 0 w 2628900"/>
                <a:gd name="connsiteY11" fmla="*/ 45720 h 2484119"/>
                <a:gd name="connsiteX0" fmla="*/ 15240 w 2628900"/>
                <a:gd name="connsiteY0" fmla="*/ 38100 h 2484119"/>
                <a:gd name="connsiteX1" fmla="*/ 2598420 w 2628900"/>
                <a:gd name="connsiteY1" fmla="*/ 0 h 2484119"/>
                <a:gd name="connsiteX2" fmla="*/ 2628900 w 2628900"/>
                <a:gd name="connsiteY2" fmla="*/ 2461260 h 2484119"/>
                <a:gd name="connsiteX3" fmla="*/ 38101 w 2628900"/>
                <a:gd name="connsiteY3" fmla="*/ 2484119 h 2484119"/>
                <a:gd name="connsiteX4" fmla="*/ 7619 w 2628900"/>
                <a:gd name="connsiteY4" fmla="*/ 38100 h 2484119"/>
                <a:gd name="connsiteX5" fmla="*/ 313597 w 2628900"/>
                <a:gd name="connsiteY5" fmla="*/ 535285 h 2484119"/>
                <a:gd name="connsiteX6" fmla="*/ 1327150 w 2628900"/>
                <a:gd name="connsiteY6" fmla="*/ 30776 h 2484119"/>
                <a:gd name="connsiteX7" fmla="*/ 2561590 w 2628900"/>
                <a:gd name="connsiteY7" fmla="*/ 1112816 h 2484119"/>
                <a:gd name="connsiteX8" fmla="*/ 1365957 w 2628900"/>
                <a:gd name="connsiteY8" fmla="*/ 2467762 h 2484119"/>
                <a:gd name="connsiteX9" fmla="*/ 39370 w 2628900"/>
                <a:gd name="connsiteY9" fmla="*/ 1242357 h 2484119"/>
                <a:gd name="connsiteX10" fmla="*/ 305506 w 2628900"/>
                <a:gd name="connsiteY10" fmla="*/ 551939 h 2484119"/>
                <a:gd name="connsiteX11" fmla="*/ 0 w 2628900"/>
                <a:gd name="connsiteY11" fmla="*/ 45720 h 248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28900" h="2484119">
                  <a:moveTo>
                    <a:pt x="15240" y="38100"/>
                  </a:moveTo>
                  <a:lnTo>
                    <a:pt x="2598420" y="0"/>
                  </a:lnTo>
                  <a:lnTo>
                    <a:pt x="2628900" y="2461260"/>
                  </a:lnTo>
                  <a:lnTo>
                    <a:pt x="38101" y="2484119"/>
                  </a:lnTo>
                  <a:lnTo>
                    <a:pt x="7619" y="38100"/>
                  </a:lnTo>
                  <a:lnTo>
                    <a:pt x="313597" y="535285"/>
                  </a:lnTo>
                  <a:cubicBezTo>
                    <a:pt x="670679" y="84484"/>
                    <a:pt x="999456" y="46205"/>
                    <a:pt x="1327150" y="30776"/>
                  </a:cubicBezTo>
                  <a:cubicBezTo>
                    <a:pt x="2121526" y="-6626"/>
                    <a:pt x="2546041" y="706898"/>
                    <a:pt x="2561590" y="1112816"/>
                  </a:cubicBezTo>
                  <a:cubicBezTo>
                    <a:pt x="2583769" y="1691805"/>
                    <a:pt x="2328922" y="2421514"/>
                    <a:pt x="1365957" y="2467762"/>
                  </a:cubicBezTo>
                  <a:cubicBezTo>
                    <a:pt x="428191" y="2512800"/>
                    <a:pt x="27128" y="1709259"/>
                    <a:pt x="39370" y="1242357"/>
                  </a:cubicBezTo>
                  <a:cubicBezTo>
                    <a:pt x="45065" y="1025160"/>
                    <a:pt x="190148" y="689712"/>
                    <a:pt x="305506" y="551939"/>
                  </a:cubicBezTo>
                  <a:lnTo>
                    <a:pt x="0" y="45720"/>
                  </a:lnTo>
                </a:path>
              </a:pathLst>
            </a:custGeom>
            <a:solidFill>
              <a:schemeClr val="tx1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55" name="Oval 54"/>
            <p:cNvSpPr>
              <a:spLocks noChangeAspect="1"/>
            </p:cNvSpPr>
            <p:nvPr/>
          </p:nvSpPr>
          <p:spPr bwMode="auto">
            <a:xfrm>
              <a:off x="6443968" y="4180202"/>
              <a:ext cx="2444877" cy="2362934"/>
            </a:xfrm>
            <a:prstGeom prst="ellipse">
              <a:avLst/>
            </a:prstGeom>
            <a:noFill/>
            <a:ln w="571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57" name="TextBox 56"/>
          <p:cNvSpPr txBox="1"/>
          <p:nvPr/>
        </p:nvSpPr>
        <p:spPr>
          <a:xfrm>
            <a:off x="319647" y="4159460"/>
            <a:ext cx="3382698" cy="2934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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we have known 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A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is wrong since John Tyndall’s measurements published  in 1860</a:t>
            </a: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 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B</a:t>
            </a:r>
            <a:r>
              <a:rPr kumimoji="0" lang="en-US" altLang="en-US" sz="2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 demonstrates a failure in understanding how the greenhouse effect actually works (as first described by Svante Arrhenius in 1896)</a:t>
            </a:r>
            <a:endParaRPr kumimoji="0" lang="en-US" sz="22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8334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2)">
                                      <p:cBhvr>
                                        <p:cTn id="1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Oval 2"/>
          <p:cNvSpPr>
            <a:spLocks noChangeArrowheads="1"/>
          </p:cNvSpPr>
          <p:nvPr/>
        </p:nvSpPr>
        <p:spPr bwMode="auto">
          <a:xfrm>
            <a:off x="2181225" y="523875"/>
            <a:ext cx="5181600" cy="518160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2245808" y="2909048"/>
            <a:ext cx="5100825" cy="301040"/>
            <a:chOff x="2245808" y="2909048"/>
            <a:chExt cx="5100825" cy="301040"/>
          </a:xfrm>
        </p:grpSpPr>
        <p:sp>
          <p:nvSpPr>
            <p:cNvPr id="5" name="Rectangle 4"/>
            <p:cNvSpPr/>
            <p:nvPr/>
          </p:nvSpPr>
          <p:spPr bwMode="auto">
            <a:xfrm>
              <a:off x="2245808" y="2909048"/>
              <a:ext cx="5080505" cy="108000"/>
            </a:xfrm>
            <a:prstGeom prst="rect">
              <a:avLst/>
            </a:prstGeom>
            <a:gradFill flip="none" rotWithShape="1">
              <a:gsLst>
                <a:gs pos="25000">
                  <a:srgbClr val="CC00CC"/>
                </a:gs>
                <a:gs pos="0">
                  <a:srgbClr val="CC00CC"/>
                </a:gs>
                <a:gs pos="83786">
                  <a:srgbClr val="FFFFFF"/>
                </a:gs>
                <a:gs pos="78000">
                  <a:schemeClr val="accent3">
                    <a:lumMod val="97000"/>
                    <a:lumOff val="3000"/>
                  </a:schemeClr>
                </a:gs>
                <a:gs pos="100000">
                  <a:srgbClr val="CC00CC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 bwMode="auto">
            <a:xfrm>
              <a:off x="2266128" y="3102088"/>
              <a:ext cx="5080505" cy="108000"/>
            </a:xfrm>
            <a:prstGeom prst="rect">
              <a:avLst/>
            </a:prstGeom>
            <a:gradFill flip="none" rotWithShape="1">
              <a:gsLst>
                <a:gs pos="25000">
                  <a:srgbClr val="CC00CC"/>
                </a:gs>
                <a:gs pos="0">
                  <a:srgbClr val="CC00CC"/>
                </a:gs>
                <a:gs pos="83786">
                  <a:srgbClr val="FFFFFF"/>
                </a:gs>
                <a:gs pos="78000">
                  <a:schemeClr val="accent3">
                    <a:lumMod val="97000"/>
                    <a:lumOff val="3000"/>
                  </a:schemeClr>
                </a:gs>
                <a:gs pos="100000">
                  <a:srgbClr val="CC00CC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54" name="Group 3"/>
          <p:cNvGrpSpPr>
            <a:grpSpLocks noChangeAspect="1"/>
          </p:cNvGrpSpPr>
          <p:nvPr/>
        </p:nvGrpSpPr>
        <p:grpSpPr bwMode="auto">
          <a:xfrm>
            <a:off x="6378557" y="2232246"/>
            <a:ext cx="1619250" cy="1568450"/>
            <a:chOff x="2265" y="2801"/>
            <a:chExt cx="810" cy="810"/>
          </a:xfrm>
        </p:grpSpPr>
        <p:sp>
          <p:nvSpPr>
            <p:cNvPr id="55" name="Oval 4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6" name="Oval 5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57" name="Group 6"/>
          <p:cNvGrpSpPr>
            <a:grpSpLocks noChangeAspect="1"/>
          </p:cNvGrpSpPr>
          <p:nvPr/>
        </p:nvGrpSpPr>
        <p:grpSpPr bwMode="auto">
          <a:xfrm>
            <a:off x="3981450" y="2254183"/>
            <a:ext cx="1619250" cy="1574800"/>
            <a:chOff x="2243" y="3605"/>
            <a:chExt cx="810" cy="810"/>
          </a:xfrm>
        </p:grpSpPr>
        <p:sp>
          <p:nvSpPr>
            <p:cNvPr id="58" name="Oval 7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9" name="Oval 8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60" name="Group 9"/>
          <p:cNvGrpSpPr>
            <a:grpSpLocks noChangeAspect="1"/>
          </p:cNvGrpSpPr>
          <p:nvPr/>
        </p:nvGrpSpPr>
        <p:grpSpPr bwMode="auto">
          <a:xfrm>
            <a:off x="1551420" y="2262843"/>
            <a:ext cx="1619250" cy="1568450"/>
            <a:chOff x="2265" y="2801"/>
            <a:chExt cx="810" cy="810"/>
          </a:xfrm>
        </p:grpSpPr>
        <p:sp>
          <p:nvSpPr>
            <p:cNvPr id="61" name="Oval 10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62" name="Oval 11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2774" name="Group 12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32812" name="Oval 13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13" name="Oval 14"/>
            <p:cNvSpPr>
              <a:spLocks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2775" name="Group 15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32810" name="Oval 16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11" name="Oval 17"/>
            <p:cNvSpPr>
              <a:spLocks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2776" name="Group 18"/>
          <p:cNvGrpSpPr>
            <a:grpSpLocks/>
          </p:cNvGrpSpPr>
          <p:nvPr/>
        </p:nvGrpSpPr>
        <p:grpSpPr bwMode="auto">
          <a:xfrm>
            <a:off x="-2116138" y="1987550"/>
            <a:ext cx="2116138" cy="2146300"/>
            <a:chOff x="419" y="1234"/>
            <a:chExt cx="1333" cy="1352"/>
          </a:xfrm>
        </p:grpSpPr>
        <p:sp>
          <p:nvSpPr>
            <p:cNvPr id="32806" name="Freeform 19"/>
            <p:cNvSpPr>
              <a:spLocks/>
            </p:cNvSpPr>
            <p:nvPr/>
          </p:nvSpPr>
          <p:spPr bwMode="auto">
            <a:xfrm>
              <a:off x="419" y="1653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7" name="Freeform 20"/>
            <p:cNvSpPr>
              <a:spLocks/>
            </p:cNvSpPr>
            <p:nvPr/>
          </p:nvSpPr>
          <p:spPr bwMode="auto">
            <a:xfrm>
              <a:off x="753" y="1234"/>
              <a:ext cx="333" cy="1160"/>
            </a:xfrm>
            <a:custGeom>
              <a:avLst/>
              <a:gdLst>
                <a:gd name="T0" fmla="*/ 0 w 333"/>
                <a:gd name="T1" fmla="*/ 679 h 1160"/>
                <a:gd name="T2" fmla="*/ 83 w 333"/>
                <a:gd name="T3" fmla="*/ 1158 h 1160"/>
                <a:gd name="T4" fmla="*/ 162 w 333"/>
                <a:gd name="T5" fmla="*/ 674 h 1160"/>
                <a:gd name="T6" fmla="*/ 249 w 333"/>
                <a:gd name="T7" fmla="*/ 9 h 1160"/>
                <a:gd name="T8" fmla="*/ 333 w 333"/>
                <a:gd name="T9" fmla="*/ 683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8" name="Freeform 21"/>
            <p:cNvSpPr>
              <a:spLocks/>
            </p:cNvSpPr>
            <p:nvPr/>
          </p:nvSpPr>
          <p:spPr bwMode="auto">
            <a:xfrm flipH="1" flipV="1">
              <a:off x="1416" y="1848"/>
              <a:ext cx="336" cy="315"/>
            </a:xfrm>
            <a:custGeom>
              <a:avLst/>
              <a:gdLst>
                <a:gd name="T0" fmla="*/ 0 w 537"/>
                <a:gd name="T1" fmla="*/ 405 h 200"/>
                <a:gd name="T2" fmla="*/ 59 w 537"/>
                <a:gd name="T3" fmla="*/ 491 h 200"/>
                <a:gd name="T4" fmla="*/ 106 w 537"/>
                <a:gd name="T5" fmla="*/ 411 h 200"/>
                <a:gd name="T6" fmla="*/ 157 w 537"/>
                <a:gd name="T7" fmla="*/ 9 h 200"/>
                <a:gd name="T8" fmla="*/ 210 w 537"/>
                <a:gd name="T9" fmla="*/ 41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9" name="Freeform 22"/>
            <p:cNvSpPr>
              <a:spLocks/>
            </p:cNvSpPr>
            <p:nvPr/>
          </p:nvSpPr>
          <p:spPr bwMode="auto">
            <a:xfrm>
              <a:off x="1088" y="1426"/>
              <a:ext cx="335" cy="1160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51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2777" name="Group 23"/>
          <p:cNvGrpSpPr>
            <a:grpSpLocks/>
          </p:cNvGrpSpPr>
          <p:nvPr/>
        </p:nvGrpSpPr>
        <p:grpSpPr bwMode="auto">
          <a:xfrm>
            <a:off x="-2100263" y="2789238"/>
            <a:ext cx="2065338" cy="555625"/>
            <a:chOff x="435" y="1775"/>
            <a:chExt cx="1301" cy="278"/>
          </a:xfrm>
        </p:grpSpPr>
        <p:sp>
          <p:nvSpPr>
            <p:cNvPr id="32802" name="Freeform 24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3" name="Freeform 25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4" name="Freeform 26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805" name="Freeform 27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2778" name="Group 28"/>
          <p:cNvGrpSpPr>
            <a:grpSpLocks/>
          </p:cNvGrpSpPr>
          <p:nvPr/>
        </p:nvGrpSpPr>
        <p:grpSpPr bwMode="auto">
          <a:xfrm>
            <a:off x="6804025" y="5781675"/>
            <a:ext cx="2116138" cy="822325"/>
            <a:chOff x="3094" y="1691"/>
            <a:chExt cx="1333" cy="518"/>
          </a:xfrm>
        </p:grpSpPr>
        <p:sp>
          <p:nvSpPr>
            <p:cNvPr id="32791" name="Freeform 29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38 h 316"/>
                <a:gd name="T2" fmla="*/ 94 w 336"/>
                <a:gd name="T3" fmla="*/ 46 h 316"/>
                <a:gd name="T4" fmla="*/ 169 w 336"/>
                <a:gd name="T5" fmla="*/ 38 h 316"/>
                <a:gd name="T6" fmla="*/ 251 w 336"/>
                <a:gd name="T7" fmla="*/ 1 h 316"/>
                <a:gd name="T8" fmla="*/ 336 w 336"/>
                <a:gd name="T9" fmla="*/ 38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92" name="Freeform 30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100 h 1160"/>
                <a:gd name="T2" fmla="*/ 83 w 333"/>
                <a:gd name="T3" fmla="*/ 170 h 1160"/>
                <a:gd name="T4" fmla="*/ 162 w 333"/>
                <a:gd name="T5" fmla="*/ 99 h 1160"/>
                <a:gd name="T6" fmla="*/ 249 w 333"/>
                <a:gd name="T7" fmla="*/ 1 h 1160"/>
                <a:gd name="T8" fmla="*/ 333 w 333"/>
                <a:gd name="T9" fmla="*/ 10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93" name="Freeform 31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60 h 200"/>
                <a:gd name="T2" fmla="*/ 59 w 537"/>
                <a:gd name="T3" fmla="*/ 73 h 200"/>
                <a:gd name="T4" fmla="*/ 106 w 537"/>
                <a:gd name="T5" fmla="*/ 61 h 200"/>
                <a:gd name="T6" fmla="*/ 157 w 537"/>
                <a:gd name="T7" fmla="*/ 1 h 200"/>
                <a:gd name="T8" fmla="*/ 210 w 537"/>
                <a:gd name="T9" fmla="*/ 6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94" name="Freeform 32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71 h 1160"/>
                <a:gd name="T2" fmla="*/ 248 w 335"/>
                <a:gd name="T3" fmla="*/ 0 h 1160"/>
                <a:gd name="T4" fmla="*/ 166 w 335"/>
                <a:gd name="T5" fmla="*/ 70 h 1160"/>
                <a:gd name="T6" fmla="*/ 82 w 335"/>
                <a:gd name="T7" fmla="*/ 169 h 1160"/>
                <a:gd name="T8" fmla="*/ 0 w 335"/>
                <a:gd name="T9" fmla="*/ 7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2795" name="Group 33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32798" name="Freeform 34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2799" name="Freeform 35"/>
              <p:cNvSpPr>
                <a:spLocks/>
              </p:cNvSpPr>
              <p:nvPr/>
            </p:nvSpPr>
            <p:spPr bwMode="auto">
              <a:xfrm>
                <a:off x="435" y="1891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2800" name="Freeform 36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2801" name="Freeform 37"/>
              <p:cNvSpPr>
                <a:spLocks/>
              </p:cNvSpPr>
              <p:nvPr/>
            </p:nvSpPr>
            <p:spPr bwMode="auto">
              <a:xfrm flipH="1" flipV="1">
                <a:off x="1417" y="1823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2796" name="Freeform 38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97" name="Freeform 39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3529" name="Group 41"/>
          <p:cNvGrpSpPr>
            <a:grpSpLocks/>
          </p:cNvGrpSpPr>
          <p:nvPr/>
        </p:nvGrpSpPr>
        <p:grpSpPr bwMode="auto">
          <a:xfrm>
            <a:off x="-2116138" y="1989138"/>
            <a:ext cx="2116138" cy="2146300"/>
            <a:chOff x="419" y="1234"/>
            <a:chExt cx="1333" cy="1352"/>
          </a:xfrm>
        </p:grpSpPr>
        <p:sp>
          <p:nvSpPr>
            <p:cNvPr id="32787" name="Freeform 42"/>
            <p:cNvSpPr>
              <a:spLocks/>
            </p:cNvSpPr>
            <p:nvPr/>
          </p:nvSpPr>
          <p:spPr bwMode="auto">
            <a:xfrm>
              <a:off x="419" y="1653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88" name="Freeform 43"/>
            <p:cNvSpPr>
              <a:spLocks/>
            </p:cNvSpPr>
            <p:nvPr/>
          </p:nvSpPr>
          <p:spPr bwMode="auto">
            <a:xfrm>
              <a:off x="753" y="1234"/>
              <a:ext cx="333" cy="1160"/>
            </a:xfrm>
            <a:custGeom>
              <a:avLst/>
              <a:gdLst>
                <a:gd name="T0" fmla="*/ 0 w 333"/>
                <a:gd name="T1" fmla="*/ 679 h 1160"/>
                <a:gd name="T2" fmla="*/ 83 w 333"/>
                <a:gd name="T3" fmla="*/ 1158 h 1160"/>
                <a:gd name="T4" fmla="*/ 162 w 333"/>
                <a:gd name="T5" fmla="*/ 674 h 1160"/>
                <a:gd name="T6" fmla="*/ 249 w 333"/>
                <a:gd name="T7" fmla="*/ 9 h 1160"/>
                <a:gd name="T8" fmla="*/ 333 w 333"/>
                <a:gd name="T9" fmla="*/ 683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89" name="Freeform 44"/>
            <p:cNvSpPr>
              <a:spLocks/>
            </p:cNvSpPr>
            <p:nvPr/>
          </p:nvSpPr>
          <p:spPr bwMode="auto">
            <a:xfrm flipH="1" flipV="1">
              <a:off x="1416" y="1848"/>
              <a:ext cx="336" cy="315"/>
            </a:xfrm>
            <a:custGeom>
              <a:avLst/>
              <a:gdLst>
                <a:gd name="T0" fmla="*/ 0 w 537"/>
                <a:gd name="T1" fmla="*/ 405 h 200"/>
                <a:gd name="T2" fmla="*/ 59 w 537"/>
                <a:gd name="T3" fmla="*/ 491 h 200"/>
                <a:gd name="T4" fmla="*/ 106 w 537"/>
                <a:gd name="T5" fmla="*/ 411 h 200"/>
                <a:gd name="T6" fmla="*/ 157 w 537"/>
                <a:gd name="T7" fmla="*/ 9 h 200"/>
                <a:gd name="T8" fmla="*/ 210 w 537"/>
                <a:gd name="T9" fmla="*/ 41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90" name="Freeform 45"/>
            <p:cNvSpPr>
              <a:spLocks/>
            </p:cNvSpPr>
            <p:nvPr/>
          </p:nvSpPr>
          <p:spPr bwMode="auto">
            <a:xfrm>
              <a:off x="1088" y="1426"/>
              <a:ext cx="335" cy="1160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51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3534" name="Group 46"/>
          <p:cNvGrpSpPr>
            <a:grpSpLocks/>
          </p:cNvGrpSpPr>
          <p:nvPr/>
        </p:nvGrpSpPr>
        <p:grpSpPr bwMode="auto">
          <a:xfrm>
            <a:off x="-2100263" y="2790825"/>
            <a:ext cx="2065338" cy="555625"/>
            <a:chOff x="435" y="1775"/>
            <a:chExt cx="1301" cy="278"/>
          </a:xfrm>
        </p:grpSpPr>
        <p:sp>
          <p:nvSpPr>
            <p:cNvPr id="32783" name="Freeform 47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333399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84" name="Freeform 48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333399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85" name="Freeform 49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333399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786" name="Freeform 50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333399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2782" name="Text Box 51"/>
          <p:cNvSpPr txBox="1">
            <a:spLocks noChangeArrowheads="1"/>
          </p:cNvSpPr>
          <p:nvPr/>
        </p:nvSpPr>
        <p:spPr bwMode="auto">
          <a:xfrm>
            <a:off x="228600" y="5864225"/>
            <a:ext cx="65913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S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W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00FF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P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h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t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n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endParaRPr kumimoji="0" lang="en-GB" altLang="en-US" sz="1600" b="1" i="0" u="none" strike="noStrike" kern="1200" cap="none" spc="0" normalizeH="0" baseline="0" noProof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rial" panose="020B0604020202020204" pitchFamily="34" charset="0"/>
              <a:ea typeface="Batang" pitchFamily="18" charset="-127"/>
              <a:cs typeface="+mn-cs"/>
            </a:endParaRPr>
          </a:p>
        </p:txBody>
      </p:sp>
      <p:sp>
        <p:nvSpPr>
          <p:cNvPr id="53" name="Text Box 40"/>
          <p:cNvSpPr txBox="1">
            <a:spLocks noChangeArrowheads="1"/>
          </p:cNvSpPr>
          <p:nvPr/>
        </p:nvSpPr>
        <p:spPr bwMode="auto">
          <a:xfrm>
            <a:off x="1885361" y="-241300"/>
            <a:ext cx="6080288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           </a:t>
            </a:r>
            <a:r>
              <a:rPr kumimoji="0" lang="en-GB" altLang="ko-KR" sz="40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molecule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2400" dirty="0">
                <a:solidFill>
                  <a:srgbClr val="808080"/>
                </a:solidFill>
                <a:ea typeface="Batang" pitchFamily="18" charset="-127"/>
              </a:rPr>
              <a:t>(a simple, linear, triatomic molecule)</a:t>
            </a:r>
            <a:endParaRPr kumimoji="0" lang="en-GB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316347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in)">
                                      <p:cBhvr>
                                        <p:cTn id="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1" dur="1000"/>
                                        <p:tgtEl>
                                          <p:spTgt spid="32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mph" presetSubtype="0" repeatCount="indefinite" accel="50000" decel="50000" autoRev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500" fill="hold"/>
                                        <p:tgtEl>
                                          <p:spTgt spid="703529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6" presetClass="emp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17" dur="500" fill="hold"/>
                                        <p:tgtEl>
                                          <p:spTgt spid="703534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63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1.2573 -3.33333E-6 " pathEditMode="relative" rAng="0" ptsTypes="AA">
                                      <p:cBhvr>
                                        <p:cTn id="20" dur="3000" fill="hold"/>
                                        <p:tgtEl>
                                          <p:spTgt spid="7035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2865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2.59259E-6 L 1.25695 2.59259E-6 " pathEditMode="relative" rAng="0" ptsTypes="AA">
                                      <p:cBhvr>
                                        <p:cTn id="22" dur="3000" fill="hold"/>
                                        <p:tgtEl>
                                          <p:spTgt spid="7035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284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2"/>
          <p:cNvSpPr>
            <a:spLocks noChangeArrowheads="1"/>
          </p:cNvSpPr>
          <p:nvPr/>
        </p:nvSpPr>
        <p:spPr bwMode="auto">
          <a:xfrm>
            <a:off x="2181225" y="523875"/>
            <a:ext cx="5181600" cy="518160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704515" name="Group 3"/>
          <p:cNvGrpSpPr>
            <a:grpSpLocks noChangeAspect="1"/>
          </p:cNvGrpSpPr>
          <p:nvPr/>
        </p:nvGrpSpPr>
        <p:grpSpPr bwMode="auto">
          <a:xfrm>
            <a:off x="6378557" y="2232246"/>
            <a:ext cx="1619250" cy="1568450"/>
            <a:chOff x="2265" y="2801"/>
            <a:chExt cx="810" cy="810"/>
          </a:xfrm>
        </p:grpSpPr>
        <p:sp>
          <p:nvSpPr>
            <p:cNvPr id="33832" name="Oval 4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3" name="Oval 5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18" name="Group 6"/>
          <p:cNvGrpSpPr>
            <a:grpSpLocks noChangeAspect="1"/>
          </p:cNvGrpSpPr>
          <p:nvPr/>
        </p:nvGrpSpPr>
        <p:grpSpPr bwMode="auto">
          <a:xfrm>
            <a:off x="3981450" y="2254183"/>
            <a:ext cx="1619250" cy="1574800"/>
            <a:chOff x="2243" y="3605"/>
            <a:chExt cx="810" cy="810"/>
          </a:xfrm>
        </p:grpSpPr>
        <p:sp>
          <p:nvSpPr>
            <p:cNvPr id="33830" name="Oval 7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1" name="Oval 8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21" name="Group 9"/>
          <p:cNvGrpSpPr>
            <a:grpSpLocks noChangeAspect="1"/>
          </p:cNvGrpSpPr>
          <p:nvPr/>
        </p:nvGrpSpPr>
        <p:grpSpPr bwMode="auto">
          <a:xfrm>
            <a:off x="1551420" y="2262843"/>
            <a:ext cx="1619250" cy="1568450"/>
            <a:chOff x="2265" y="2801"/>
            <a:chExt cx="810" cy="810"/>
          </a:xfrm>
        </p:grpSpPr>
        <p:sp>
          <p:nvSpPr>
            <p:cNvPr id="33828" name="Oval 10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9" name="Oval 11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8" name="Group 12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33826" name="Oval 13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7" name="Oval 14"/>
            <p:cNvSpPr>
              <a:spLocks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9" name="Group 15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33824" name="Oval 16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5" name="Oval 17"/>
            <p:cNvSpPr>
              <a:spLocks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0" name="Group 18"/>
          <p:cNvGrpSpPr>
            <a:grpSpLocks/>
          </p:cNvGrpSpPr>
          <p:nvPr/>
        </p:nvGrpSpPr>
        <p:grpSpPr bwMode="auto">
          <a:xfrm>
            <a:off x="-2116138" y="1987550"/>
            <a:ext cx="2116138" cy="2146300"/>
            <a:chOff x="419" y="1234"/>
            <a:chExt cx="1333" cy="1352"/>
          </a:xfrm>
          <a:solidFill>
            <a:srgbClr val="00FF99"/>
          </a:solidFill>
        </p:grpSpPr>
        <p:sp>
          <p:nvSpPr>
            <p:cNvPr id="33820" name="Freeform 19"/>
            <p:cNvSpPr>
              <a:spLocks/>
            </p:cNvSpPr>
            <p:nvPr/>
          </p:nvSpPr>
          <p:spPr bwMode="auto">
            <a:xfrm>
              <a:off x="419" y="1653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1" name="Freeform 20"/>
            <p:cNvSpPr>
              <a:spLocks/>
            </p:cNvSpPr>
            <p:nvPr/>
          </p:nvSpPr>
          <p:spPr bwMode="auto">
            <a:xfrm>
              <a:off x="753" y="1234"/>
              <a:ext cx="333" cy="1160"/>
            </a:xfrm>
            <a:custGeom>
              <a:avLst/>
              <a:gdLst>
                <a:gd name="T0" fmla="*/ 0 w 333"/>
                <a:gd name="T1" fmla="*/ 679 h 1160"/>
                <a:gd name="T2" fmla="*/ 83 w 333"/>
                <a:gd name="T3" fmla="*/ 1158 h 1160"/>
                <a:gd name="T4" fmla="*/ 162 w 333"/>
                <a:gd name="T5" fmla="*/ 674 h 1160"/>
                <a:gd name="T6" fmla="*/ 249 w 333"/>
                <a:gd name="T7" fmla="*/ 9 h 1160"/>
                <a:gd name="T8" fmla="*/ 333 w 333"/>
                <a:gd name="T9" fmla="*/ 683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2" name="Freeform 21"/>
            <p:cNvSpPr>
              <a:spLocks/>
            </p:cNvSpPr>
            <p:nvPr/>
          </p:nvSpPr>
          <p:spPr bwMode="auto">
            <a:xfrm flipH="1" flipV="1">
              <a:off x="1416" y="1848"/>
              <a:ext cx="336" cy="315"/>
            </a:xfrm>
            <a:custGeom>
              <a:avLst/>
              <a:gdLst>
                <a:gd name="T0" fmla="*/ 0 w 537"/>
                <a:gd name="T1" fmla="*/ 405 h 200"/>
                <a:gd name="T2" fmla="*/ 59 w 537"/>
                <a:gd name="T3" fmla="*/ 491 h 200"/>
                <a:gd name="T4" fmla="*/ 106 w 537"/>
                <a:gd name="T5" fmla="*/ 411 h 200"/>
                <a:gd name="T6" fmla="*/ 157 w 537"/>
                <a:gd name="T7" fmla="*/ 9 h 200"/>
                <a:gd name="T8" fmla="*/ 210 w 537"/>
                <a:gd name="T9" fmla="*/ 41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3" name="Freeform 22"/>
            <p:cNvSpPr>
              <a:spLocks/>
            </p:cNvSpPr>
            <p:nvPr/>
          </p:nvSpPr>
          <p:spPr bwMode="auto">
            <a:xfrm>
              <a:off x="1088" y="1426"/>
              <a:ext cx="335" cy="1160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51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5" name="Group 23"/>
          <p:cNvGrpSpPr>
            <a:grpSpLocks/>
          </p:cNvGrpSpPr>
          <p:nvPr/>
        </p:nvGrpSpPr>
        <p:grpSpPr bwMode="auto">
          <a:xfrm>
            <a:off x="-2100263" y="2789238"/>
            <a:ext cx="2065338" cy="555625"/>
            <a:chOff x="435" y="1775"/>
            <a:chExt cx="1301" cy="278"/>
          </a:xfrm>
          <a:solidFill>
            <a:srgbClr val="339966"/>
          </a:solidFill>
        </p:grpSpPr>
        <p:sp>
          <p:nvSpPr>
            <p:cNvPr id="33816" name="Freeform 24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7" name="Freeform 25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8" name="Freeform 26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9" name="Freeform 27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3802" name="Text Box 28"/>
          <p:cNvSpPr txBox="1">
            <a:spLocks noChangeArrowheads="1"/>
          </p:cNvSpPr>
          <p:nvPr/>
        </p:nvSpPr>
        <p:spPr bwMode="auto">
          <a:xfrm>
            <a:off x="23114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molecule</a:t>
            </a:r>
            <a:endParaRPr kumimoji="0" lang="en-GB" altLang="en-US" sz="4000" b="0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3803" name="Text Box 29"/>
          <p:cNvSpPr txBox="1">
            <a:spLocks noChangeArrowheads="1"/>
          </p:cNvSpPr>
          <p:nvPr/>
        </p:nvSpPr>
        <p:spPr bwMode="auto">
          <a:xfrm>
            <a:off x="228600" y="5864225"/>
            <a:ext cx="65405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99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L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W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99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P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h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99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t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9966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n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FF9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3804" name="Group 30"/>
          <p:cNvGrpSpPr>
            <a:grpSpLocks/>
          </p:cNvGrpSpPr>
          <p:nvPr/>
        </p:nvGrpSpPr>
        <p:grpSpPr bwMode="auto">
          <a:xfrm>
            <a:off x="6702425" y="5783263"/>
            <a:ext cx="2116138" cy="822325"/>
            <a:chOff x="3094" y="1691"/>
            <a:chExt cx="1333" cy="518"/>
          </a:xfrm>
        </p:grpSpPr>
        <p:sp>
          <p:nvSpPr>
            <p:cNvPr id="33805" name="Freeform 31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38 h 316"/>
                <a:gd name="T2" fmla="*/ 94 w 336"/>
                <a:gd name="T3" fmla="*/ 46 h 316"/>
                <a:gd name="T4" fmla="*/ 169 w 336"/>
                <a:gd name="T5" fmla="*/ 38 h 316"/>
                <a:gd name="T6" fmla="*/ 251 w 336"/>
                <a:gd name="T7" fmla="*/ 1 h 316"/>
                <a:gd name="T8" fmla="*/ 336 w 336"/>
                <a:gd name="T9" fmla="*/ 38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6" name="Freeform 32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100 h 1160"/>
                <a:gd name="T2" fmla="*/ 83 w 333"/>
                <a:gd name="T3" fmla="*/ 170 h 1160"/>
                <a:gd name="T4" fmla="*/ 162 w 333"/>
                <a:gd name="T5" fmla="*/ 99 h 1160"/>
                <a:gd name="T6" fmla="*/ 249 w 333"/>
                <a:gd name="T7" fmla="*/ 1 h 1160"/>
                <a:gd name="T8" fmla="*/ 333 w 333"/>
                <a:gd name="T9" fmla="*/ 10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7" name="Freeform 33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60 h 200"/>
                <a:gd name="T2" fmla="*/ 59 w 537"/>
                <a:gd name="T3" fmla="*/ 73 h 200"/>
                <a:gd name="T4" fmla="*/ 106 w 537"/>
                <a:gd name="T5" fmla="*/ 61 h 200"/>
                <a:gd name="T6" fmla="*/ 157 w 537"/>
                <a:gd name="T7" fmla="*/ 1 h 200"/>
                <a:gd name="T8" fmla="*/ 210 w 537"/>
                <a:gd name="T9" fmla="*/ 6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8" name="Freeform 34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71 h 1160"/>
                <a:gd name="T2" fmla="*/ 248 w 335"/>
                <a:gd name="T3" fmla="*/ 0 h 1160"/>
                <a:gd name="T4" fmla="*/ 166 w 335"/>
                <a:gd name="T5" fmla="*/ 70 h 1160"/>
                <a:gd name="T6" fmla="*/ 82 w 335"/>
                <a:gd name="T7" fmla="*/ 169 h 1160"/>
                <a:gd name="T8" fmla="*/ 0 w 335"/>
                <a:gd name="T9" fmla="*/ 7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3809" name="Group 35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33812" name="Freeform 36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33996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3" name="Freeform 37"/>
              <p:cNvSpPr>
                <a:spLocks/>
              </p:cNvSpPr>
              <p:nvPr/>
            </p:nvSpPr>
            <p:spPr bwMode="auto">
              <a:xfrm>
                <a:off x="435" y="1891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996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4" name="Freeform 38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33996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5" name="Freeform 39"/>
              <p:cNvSpPr>
                <a:spLocks/>
              </p:cNvSpPr>
              <p:nvPr/>
            </p:nvSpPr>
            <p:spPr bwMode="auto">
              <a:xfrm flipH="1" flipV="1">
                <a:off x="1417" y="1823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996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3810" name="Freeform 40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1" name="Freeform 41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00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5626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" fill="hold"/>
                                        <p:tgtEl>
                                          <p:spTgt spid="704530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704535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63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22222E-6 L 0.6073 -2.22222E-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65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3.7037E-6 L 0.60417 3.7037E-6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20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 0.00371 L -0.10226 0.00371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7045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72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6996 -0.003 C -0.01024 -0.00115 0.04202 0.00116 0.1007 0.00371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7045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24" y="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2"/>
          <p:cNvSpPr>
            <a:spLocks noChangeArrowheads="1"/>
          </p:cNvSpPr>
          <p:nvPr/>
        </p:nvSpPr>
        <p:spPr bwMode="auto">
          <a:xfrm>
            <a:off x="2181225" y="523875"/>
            <a:ext cx="5181600" cy="518160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704515" name="Group 3"/>
          <p:cNvGrpSpPr>
            <a:grpSpLocks noChangeAspect="1"/>
          </p:cNvGrpSpPr>
          <p:nvPr/>
        </p:nvGrpSpPr>
        <p:grpSpPr bwMode="auto">
          <a:xfrm>
            <a:off x="6302446" y="2178050"/>
            <a:ext cx="1619250" cy="1568450"/>
            <a:chOff x="2265" y="2801"/>
            <a:chExt cx="810" cy="810"/>
          </a:xfrm>
        </p:grpSpPr>
        <p:sp>
          <p:nvSpPr>
            <p:cNvPr id="33832" name="Oval 4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3" name="Oval 5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18" name="Group 6"/>
          <p:cNvGrpSpPr>
            <a:grpSpLocks noChangeAspect="1"/>
          </p:cNvGrpSpPr>
          <p:nvPr/>
        </p:nvGrpSpPr>
        <p:grpSpPr bwMode="auto">
          <a:xfrm>
            <a:off x="3906044" y="2254250"/>
            <a:ext cx="1619250" cy="1574800"/>
            <a:chOff x="2243" y="3605"/>
            <a:chExt cx="810" cy="810"/>
          </a:xfrm>
        </p:grpSpPr>
        <p:sp>
          <p:nvSpPr>
            <p:cNvPr id="33830" name="Oval 7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1" name="Oval 8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21" name="Group 9"/>
          <p:cNvGrpSpPr>
            <a:grpSpLocks noChangeAspect="1"/>
          </p:cNvGrpSpPr>
          <p:nvPr/>
        </p:nvGrpSpPr>
        <p:grpSpPr bwMode="auto">
          <a:xfrm>
            <a:off x="1626822" y="2203878"/>
            <a:ext cx="1619250" cy="1568450"/>
            <a:chOff x="2265" y="2801"/>
            <a:chExt cx="810" cy="810"/>
          </a:xfrm>
        </p:grpSpPr>
        <p:sp>
          <p:nvSpPr>
            <p:cNvPr id="33828" name="Oval 10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9" name="Oval 11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8" name="Group 12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33826" name="Oval 13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7" name="Oval 14"/>
            <p:cNvSpPr>
              <a:spLocks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9" name="Group 15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33824" name="Oval 16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5" name="Oval 17"/>
            <p:cNvSpPr>
              <a:spLocks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0" name="Group 18"/>
          <p:cNvGrpSpPr>
            <a:grpSpLocks/>
          </p:cNvGrpSpPr>
          <p:nvPr/>
        </p:nvGrpSpPr>
        <p:grpSpPr bwMode="auto">
          <a:xfrm>
            <a:off x="-2116138" y="1987550"/>
            <a:ext cx="2116138" cy="2146300"/>
            <a:chOff x="419" y="1234"/>
            <a:chExt cx="1333" cy="1352"/>
          </a:xfrm>
          <a:solidFill>
            <a:srgbClr val="FF00FF"/>
          </a:solidFill>
        </p:grpSpPr>
        <p:sp>
          <p:nvSpPr>
            <p:cNvPr id="33820" name="Freeform 19"/>
            <p:cNvSpPr>
              <a:spLocks/>
            </p:cNvSpPr>
            <p:nvPr/>
          </p:nvSpPr>
          <p:spPr bwMode="auto">
            <a:xfrm>
              <a:off x="419" y="1653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1" name="Freeform 20"/>
            <p:cNvSpPr>
              <a:spLocks/>
            </p:cNvSpPr>
            <p:nvPr/>
          </p:nvSpPr>
          <p:spPr bwMode="auto">
            <a:xfrm>
              <a:off x="753" y="1234"/>
              <a:ext cx="333" cy="1160"/>
            </a:xfrm>
            <a:custGeom>
              <a:avLst/>
              <a:gdLst>
                <a:gd name="T0" fmla="*/ 0 w 333"/>
                <a:gd name="T1" fmla="*/ 679 h 1160"/>
                <a:gd name="T2" fmla="*/ 83 w 333"/>
                <a:gd name="T3" fmla="*/ 1158 h 1160"/>
                <a:gd name="T4" fmla="*/ 162 w 333"/>
                <a:gd name="T5" fmla="*/ 674 h 1160"/>
                <a:gd name="T6" fmla="*/ 249 w 333"/>
                <a:gd name="T7" fmla="*/ 9 h 1160"/>
                <a:gd name="T8" fmla="*/ 333 w 333"/>
                <a:gd name="T9" fmla="*/ 683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2" name="Freeform 21"/>
            <p:cNvSpPr>
              <a:spLocks/>
            </p:cNvSpPr>
            <p:nvPr/>
          </p:nvSpPr>
          <p:spPr bwMode="auto">
            <a:xfrm flipH="1" flipV="1">
              <a:off x="1416" y="1848"/>
              <a:ext cx="336" cy="315"/>
            </a:xfrm>
            <a:custGeom>
              <a:avLst/>
              <a:gdLst>
                <a:gd name="T0" fmla="*/ 0 w 537"/>
                <a:gd name="T1" fmla="*/ 405 h 200"/>
                <a:gd name="T2" fmla="*/ 59 w 537"/>
                <a:gd name="T3" fmla="*/ 491 h 200"/>
                <a:gd name="T4" fmla="*/ 106 w 537"/>
                <a:gd name="T5" fmla="*/ 411 h 200"/>
                <a:gd name="T6" fmla="*/ 157 w 537"/>
                <a:gd name="T7" fmla="*/ 9 h 200"/>
                <a:gd name="T8" fmla="*/ 210 w 537"/>
                <a:gd name="T9" fmla="*/ 41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3" name="Freeform 22"/>
            <p:cNvSpPr>
              <a:spLocks/>
            </p:cNvSpPr>
            <p:nvPr/>
          </p:nvSpPr>
          <p:spPr bwMode="auto">
            <a:xfrm>
              <a:off x="1088" y="1426"/>
              <a:ext cx="335" cy="1160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51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5" name="Group 23"/>
          <p:cNvGrpSpPr>
            <a:grpSpLocks/>
          </p:cNvGrpSpPr>
          <p:nvPr/>
        </p:nvGrpSpPr>
        <p:grpSpPr bwMode="auto">
          <a:xfrm>
            <a:off x="-2100263" y="2789238"/>
            <a:ext cx="2065338" cy="555625"/>
            <a:chOff x="435" y="1775"/>
            <a:chExt cx="1301" cy="278"/>
          </a:xfrm>
          <a:solidFill>
            <a:srgbClr val="9933FF"/>
          </a:solidFill>
        </p:grpSpPr>
        <p:sp>
          <p:nvSpPr>
            <p:cNvPr id="33816" name="Freeform 24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7" name="Freeform 25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8" name="Freeform 26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9" name="Freeform 27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3802" name="Text Box 28"/>
          <p:cNvSpPr txBox="1">
            <a:spLocks noChangeArrowheads="1"/>
          </p:cNvSpPr>
          <p:nvPr/>
        </p:nvSpPr>
        <p:spPr bwMode="auto">
          <a:xfrm>
            <a:off x="23114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molecule</a:t>
            </a:r>
            <a:endParaRPr kumimoji="0" lang="en-GB" altLang="en-US" sz="40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3803" name="Text Box 29"/>
          <p:cNvSpPr txBox="1">
            <a:spLocks noChangeArrowheads="1"/>
          </p:cNvSpPr>
          <p:nvPr/>
        </p:nvSpPr>
        <p:spPr bwMode="auto">
          <a:xfrm>
            <a:off x="228600" y="5864225"/>
            <a:ext cx="65405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9933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L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W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9933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P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h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9933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t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9933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n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3804" name="Group 30"/>
          <p:cNvGrpSpPr>
            <a:grpSpLocks/>
          </p:cNvGrpSpPr>
          <p:nvPr/>
        </p:nvGrpSpPr>
        <p:grpSpPr bwMode="auto">
          <a:xfrm>
            <a:off x="6702425" y="5783263"/>
            <a:ext cx="2116138" cy="822325"/>
            <a:chOff x="3094" y="1691"/>
            <a:chExt cx="1333" cy="518"/>
          </a:xfrm>
        </p:grpSpPr>
        <p:sp>
          <p:nvSpPr>
            <p:cNvPr id="33805" name="Freeform 31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38 h 316"/>
                <a:gd name="T2" fmla="*/ 94 w 336"/>
                <a:gd name="T3" fmla="*/ 46 h 316"/>
                <a:gd name="T4" fmla="*/ 169 w 336"/>
                <a:gd name="T5" fmla="*/ 38 h 316"/>
                <a:gd name="T6" fmla="*/ 251 w 336"/>
                <a:gd name="T7" fmla="*/ 1 h 316"/>
                <a:gd name="T8" fmla="*/ 336 w 336"/>
                <a:gd name="T9" fmla="*/ 38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6" name="Freeform 32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100 h 1160"/>
                <a:gd name="T2" fmla="*/ 83 w 333"/>
                <a:gd name="T3" fmla="*/ 170 h 1160"/>
                <a:gd name="T4" fmla="*/ 162 w 333"/>
                <a:gd name="T5" fmla="*/ 99 h 1160"/>
                <a:gd name="T6" fmla="*/ 249 w 333"/>
                <a:gd name="T7" fmla="*/ 1 h 1160"/>
                <a:gd name="T8" fmla="*/ 333 w 333"/>
                <a:gd name="T9" fmla="*/ 10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7" name="Freeform 33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60 h 200"/>
                <a:gd name="T2" fmla="*/ 59 w 537"/>
                <a:gd name="T3" fmla="*/ 73 h 200"/>
                <a:gd name="T4" fmla="*/ 106 w 537"/>
                <a:gd name="T5" fmla="*/ 61 h 200"/>
                <a:gd name="T6" fmla="*/ 157 w 537"/>
                <a:gd name="T7" fmla="*/ 1 h 200"/>
                <a:gd name="T8" fmla="*/ 210 w 537"/>
                <a:gd name="T9" fmla="*/ 6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8" name="Freeform 34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71 h 1160"/>
                <a:gd name="T2" fmla="*/ 248 w 335"/>
                <a:gd name="T3" fmla="*/ 0 h 1160"/>
                <a:gd name="T4" fmla="*/ 166 w 335"/>
                <a:gd name="T5" fmla="*/ 70 h 1160"/>
                <a:gd name="T6" fmla="*/ 82 w 335"/>
                <a:gd name="T7" fmla="*/ 169 h 1160"/>
                <a:gd name="T8" fmla="*/ 0 w 335"/>
                <a:gd name="T9" fmla="*/ 7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3809" name="Group 35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33812" name="Freeform 36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9933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3" name="Freeform 37"/>
              <p:cNvSpPr>
                <a:spLocks/>
              </p:cNvSpPr>
              <p:nvPr/>
            </p:nvSpPr>
            <p:spPr bwMode="auto">
              <a:xfrm>
                <a:off x="435" y="1891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9933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4" name="Freeform 38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9933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5" name="Freeform 39"/>
              <p:cNvSpPr>
                <a:spLocks/>
              </p:cNvSpPr>
              <p:nvPr/>
            </p:nvSpPr>
            <p:spPr bwMode="auto">
              <a:xfrm flipH="1" flipV="1">
                <a:off x="1417" y="1823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9933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3810" name="Freeform 40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1" name="Freeform 41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FF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643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" fill="hold"/>
                                        <p:tgtEl>
                                          <p:spTgt spid="704530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704535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63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22222E-6 L 0.6073 -2.22222E-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65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3.7037E-6 L 0.60417 3.7037E-6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20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1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125 0.00069 L 4.44444E-6 7.40741E-7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7045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63" y="-46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854 0.00486 L -0.08472 0.00486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7045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66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8802 -4.44444E-6 L -0.07066 0.00278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7045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934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2"/>
          <p:cNvSpPr>
            <a:spLocks noChangeArrowheads="1"/>
          </p:cNvSpPr>
          <p:nvPr/>
        </p:nvSpPr>
        <p:spPr bwMode="auto">
          <a:xfrm>
            <a:off x="2181225" y="523875"/>
            <a:ext cx="5181600" cy="518160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704515" name="Group 3"/>
          <p:cNvGrpSpPr>
            <a:grpSpLocks noChangeAspect="1"/>
          </p:cNvGrpSpPr>
          <p:nvPr/>
        </p:nvGrpSpPr>
        <p:grpSpPr bwMode="auto">
          <a:xfrm>
            <a:off x="6473825" y="2330450"/>
            <a:ext cx="1619250" cy="1568450"/>
            <a:chOff x="2265" y="2801"/>
            <a:chExt cx="810" cy="810"/>
          </a:xfrm>
        </p:grpSpPr>
        <p:sp>
          <p:nvSpPr>
            <p:cNvPr id="33832" name="Oval 4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3" name="Oval 5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18" name="Group 6"/>
          <p:cNvGrpSpPr>
            <a:grpSpLocks noChangeAspect="1"/>
          </p:cNvGrpSpPr>
          <p:nvPr/>
        </p:nvGrpSpPr>
        <p:grpSpPr bwMode="auto">
          <a:xfrm>
            <a:off x="4016375" y="2336612"/>
            <a:ext cx="1619250" cy="1574800"/>
            <a:chOff x="2243" y="3605"/>
            <a:chExt cx="810" cy="810"/>
          </a:xfrm>
        </p:grpSpPr>
        <p:sp>
          <p:nvSpPr>
            <p:cNvPr id="33830" name="Oval 7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31" name="Oval 8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21" name="Group 9"/>
          <p:cNvGrpSpPr>
            <a:grpSpLocks noChangeAspect="1"/>
          </p:cNvGrpSpPr>
          <p:nvPr/>
        </p:nvGrpSpPr>
        <p:grpSpPr bwMode="auto">
          <a:xfrm>
            <a:off x="1558925" y="2330450"/>
            <a:ext cx="1619250" cy="1568450"/>
            <a:chOff x="2265" y="2801"/>
            <a:chExt cx="810" cy="810"/>
          </a:xfrm>
        </p:grpSpPr>
        <p:sp>
          <p:nvSpPr>
            <p:cNvPr id="33828" name="Oval 10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9" name="Oval 11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8" name="Group 12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33826" name="Oval 13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7" name="Oval 14"/>
            <p:cNvSpPr>
              <a:spLocks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3799" name="Group 15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33824" name="Oval 16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5" name="Oval 17"/>
            <p:cNvSpPr>
              <a:spLocks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0" name="Group 18"/>
          <p:cNvGrpSpPr>
            <a:grpSpLocks/>
          </p:cNvGrpSpPr>
          <p:nvPr/>
        </p:nvGrpSpPr>
        <p:grpSpPr bwMode="auto">
          <a:xfrm>
            <a:off x="-2116138" y="1987550"/>
            <a:ext cx="2116138" cy="2146300"/>
            <a:chOff x="419" y="1234"/>
            <a:chExt cx="1333" cy="1352"/>
          </a:xfrm>
        </p:grpSpPr>
        <p:sp>
          <p:nvSpPr>
            <p:cNvPr id="33820" name="Freeform 19"/>
            <p:cNvSpPr>
              <a:spLocks/>
            </p:cNvSpPr>
            <p:nvPr/>
          </p:nvSpPr>
          <p:spPr bwMode="auto">
            <a:xfrm>
              <a:off x="419" y="1653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1" name="Freeform 20"/>
            <p:cNvSpPr>
              <a:spLocks/>
            </p:cNvSpPr>
            <p:nvPr/>
          </p:nvSpPr>
          <p:spPr bwMode="auto">
            <a:xfrm>
              <a:off x="753" y="1234"/>
              <a:ext cx="333" cy="1160"/>
            </a:xfrm>
            <a:custGeom>
              <a:avLst/>
              <a:gdLst>
                <a:gd name="T0" fmla="*/ 0 w 333"/>
                <a:gd name="T1" fmla="*/ 679 h 1160"/>
                <a:gd name="T2" fmla="*/ 83 w 333"/>
                <a:gd name="T3" fmla="*/ 1158 h 1160"/>
                <a:gd name="T4" fmla="*/ 162 w 333"/>
                <a:gd name="T5" fmla="*/ 674 h 1160"/>
                <a:gd name="T6" fmla="*/ 249 w 333"/>
                <a:gd name="T7" fmla="*/ 9 h 1160"/>
                <a:gd name="T8" fmla="*/ 333 w 333"/>
                <a:gd name="T9" fmla="*/ 683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2" name="Freeform 21"/>
            <p:cNvSpPr>
              <a:spLocks/>
            </p:cNvSpPr>
            <p:nvPr/>
          </p:nvSpPr>
          <p:spPr bwMode="auto">
            <a:xfrm flipH="1" flipV="1">
              <a:off x="1416" y="1848"/>
              <a:ext cx="336" cy="315"/>
            </a:xfrm>
            <a:custGeom>
              <a:avLst/>
              <a:gdLst>
                <a:gd name="T0" fmla="*/ 0 w 537"/>
                <a:gd name="T1" fmla="*/ 405 h 200"/>
                <a:gd name="T2" fmla="*/ 59 w 537"/>
                <a:gd name="T3" fmla="*/ 491 h 200"/>
                <a:gd name="T4" fmla="*/ 106 w 537"/>
                <a:gd name="T5" fmla="*/ 411 h 200"/>
                <a:gd name="T6" fmla="*/ 157 w 537"/>
                <a:gd name="T7" fmla="*/ 9 h 200"/>
                <a:gd name="T8" fmla="*/ 210 w 537"/>
                <a:gd name="T9" fmla="*/ 41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23" name="Freeform 22"/>
            <p:cNvSpPr>
              <a:spLocks/>
            </p:cNvSpPr>
            <p:nvPr/>
          </p:nvSpPr>
          <p:spPr bwMode="auto">
            <a:xfrm>
              <a:off x="1088" y="1426"/>
              <a:ext cx="335" cy="1160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51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04535" name="Group 23"/>
          <p:cNvGrpSpPr>
            <a:grpSpLocks/>
          </p:cNvGrpSpPr>
          <p:nvPr/>
        </p:nvGrpSpPr>
        <p:grpSpPr bwMode="auto">
          <a:xfrm>
            <a:off x="-2100263" y="2789238"/>
            <a:ext cx="2065338" cy="555625"/>
            <a:chOff x="435" y="1775"/>
            <a:chExt cx="1301" cy="278"/>
          </a:xfrm>
        </p:grpSpPr>
        <p:sp>
          <p:nvSpPr>
            <p:cNvPr id="33816" name="Freeform 24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solidFill>
              <a:srgbClr val="3333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7" name="Freeform 25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rgbClr val="3333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8" name="Freeform 26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solidFill>
              <a:srgbClr val="3333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9" name="Freeform 27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rgbClr val="3333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3802" name="Text Box 28"/>
          <p:cNvSpPr txBox="1">
            <a:spLocks noChangeArrowheads="1"/>
          </p:cNvSpPr>
          <p:nvPr/>
        </p:nvSpPr>
        <p:spPr bwMode="auto">
          <a:xfrm>
            <a:off x="23114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molecule</a:t>
            </a:r>
            <a:endParaRPr kumimoji="0" lang="en-GB" altLang="en-US" sz="40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3803" name="Text Box 29"/>
          <p:cNvSpPr txBox="1">
            <a:spLocks noChangeArrowheads="1"/>
          </p:cNvSpPr>
          <p:nvPr/>
        </p:nvSpPr>
        <p:spPr bwMode="auto">
          <a:xfrm>
            <a:off x="228600" y="5864225"/>
            <a:ext cx="65405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L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W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P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h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t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3804" name="Group 30"/>
          <p:cNvGrpSpPr>
            <a:grpSpLocks/>
          </p:cNvGrpSpPr>
          <p:nvPr/>
        </p:nvGrpSpPr>
        <p:grpSpPr bwMode="auto">
          <a:xfrm>
            <a:off x="6702425" y="5783263"/>
            <a:ext cx="2116138" cy="822325"/>
            <a:chOff x="3094" y="1691"/>
            <a:chExt cx="1333" cy="518"/>
          </a:xfrm>
        </p:grpSpPr>
        <p:sp>
          <p:nvSpPr>
            <p:cNvPr id="33805" name="Freeform 31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38 h 316"/>
                <a:gd name="T2" fmla="*/ 94 w 336"/>
                <a:gd name="T3" fmla="*/ 46 h 316"/>
                <a:gd name="T4" fmla="*/ 169 w 336"/>
                <a:gd name="T5" fmla="*/ 38 h 316"/>
                <a:gd name="T6" fmla="*/ 251 w 336"/>
                <a:gd name="T7" fmla="*/ 1 h 316"/>
                <a:gd name="T8" fmla="*/ 336 w 336"/>
                <a:gd name="T9" fmla="*/ 38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6" name="Freeform 32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100 h 1160"/>
                <a:gd name="T2" fmla="*/ 83 w 333"/>
                <a:gd name="T3" fmla="*/ 170 h 1160"/>
                <a:gd name="T4" fmla="*/ 162 w 333"/>
                <a:gd name="T5" fmla="*/ 99 h 1160"/>
                <a:gd name="T6" fmla="*/ 249 w 333"/>
                <a:gd name="T7" fmla="*/ 1 h 1160"/>
                <a:gd name="T8" fmla="*/ 333 w 333"/>
                <a:gd name="T9" fmla="*/ 10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7" name="Freeform 33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60 h 200"/>
                <a:gd name="T2" fmla="*/ 59 w 537"/>
                <a:gd name="T3" fmla="*/ 73 h 200"/>
                <a:gd name="T4" fmla="*/ 106 w 537"/>
                <a:gd name="T5" fmla="*/ 61 h 200"/>
                <a:gd name="T6" fmla="*/ 157 w 537"/>
                <a:gd name="T7" fmla="*/ 1 h 200"/>
                <a:gd name="T8" fmla="*/ 210 w 537"/>
                <a:gd name="T9" fmla="*/ 6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08" name="Freeform 34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71 h 1160"/>
                <a:gd name="T2" fmla="*/ 248 w 335"/>
                <a:gd name="T3" fmla="*/ 0 h 1160"/>
                <a:gd name="T4" fmla="*/ 166 w 335"/>
                <a:gd name="T5" fmla="*/ 70 h 1160"/>
                <a:gd name="T6" fmla="*/ 82 w 335"/>
                <a:gd name="T7" fmla="*/ 169 h 1160"/>
                <a:gd name="T8" fmla="*/ 0 w 335"/>
                <a:gd name="T9" fmla="*/ 7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3809" name="Group 35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33812" name="Freeform 36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3" name="Freeform 37"/>
              <p:cNvSpPr>
                <a:spLocks/>
              </p:cNvSpPr>
              <p:nvPr/>
            </p:nvSpPr>
            <p:spPr bwMode="auto">
              <a:xfrm>
                <a:off x="435" y="1891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4" name="Freeform 38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3815" name="Freeform 39"/>
              <p:cNvSpPr>
                <a:spLocks/>
              </p:cNvSpPr>
              <p:nvPr/>
            </p:nvSpPr>
            <p:spPr bwMode="auto">
              <a:xfrm flipH="1" flipV="1">
                <a:off x="1417" y="1823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3810" name="Freeform 40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3811" name="Freeform 41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0375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" fill="hold"/>
                                        <p:tgtEl>
                                          <p:spTgt spid="704530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8" dur="500" fill="hold"/>
                                        <p:tgtEl>
                                          <p:spTgt spid="704535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63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22222E-6 L 0.6073 -2.22222E-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65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3.7037E-6 L 0.60417 3.7037E-6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20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1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1 0.15717 L -0.00521 -0.18496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7045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06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5521 -0.25695 C 0.00607 -0.18241 -0.0165 -0.09144 -0.01302 -0.00787 C -0.00747 0.09074 0.02239 0.1875 0.06094 0.23935 " pathEditMode="relative" rAng="0" ptsTypes="AAA">
                                      <p:cBhvr>
                                        <p:cTn id="24" dur="1000" fill="hold"/>
                                        <p:tgtEl>
                                          <p:spTgt spid="7045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42" y="24815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83 -0.25648 C -0.02361 -0.19144 0.01041 -0.08681 0.0092 -0.00348 C 0.00781 0.07986 -0.03368 0.17129 -0.08525 0.23819 " pathEditMode="relative" rAng="0" ptsTypes="AAA">
                                      <p:cBhvr>
                                        <p:cTn id="26" dur="1000" fill="hold"/>
                                        <p:tgtEl>
                                          <p:spTgt spid="7045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28" y="2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538" name="Group 2"/>
          <p:cNvGrpSpPr>
            <a:grpSpLocks/>
          </p:cNvGrpSpPr>
          <p:nvPr/>
        </p:nvGrpSpPr>
        <p:grpSpPr bwMode="auto">
          <a:xfrm>
            <a:off x="1800225" y="523875"/>
            <a:ext cx="5830888" cy="5181600"/>
            <a:chOff x="1134" y="330"/>
            <a:chExt cx="3673" cy="3264"/>
          </a:xfrm>
        </p:grpSpPr>
        <p:sp>
          <p:nvSpPr>
            <p:cNvPr id="34884" name="Oval 3"/>
            <p:cNvSpPr>
              <a:spLocks noChangeArrowheads="1"/>
            </p:cNvSpPr>
            <p:nvPr/>
          </p:nvSpPr>
          <p:spPr bwMode="auto">
            <a:xfrm>
              <a:off x="1374" y="330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85" name="Group 4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34892" name="Oval 5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93" name="Oval 6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86" name="Group 7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4890" name="Oval 8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91" name="Oval 9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87" name="Group 10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34888" name="Oval 11"/>
              <p:cNvSpPr>
                <a:spLocks noChangeAspect="1" noChangeArrowheads="1"/>
              </p:cNvSpPr>
              <p:nvPr/>
            </p:nvSpPr>
            <p:spPr bwMode="auto">
              <a:xfrm>
                <a:off x="2243" y="3605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89" name="Oval 12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05549" name="Text Box 13"/>
          <p:cNvSpPr txBox="1">
            <a:spLocks noChangeArrowheads="1"/>
          </p:cNvSpPr>
          <p:nvPr/>
        </p:nvSpPr>
        <p:spPr bwMode="auto">
          <a:xfrm>
            <a:off x="23114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molecule</a:t>
            </a:r>
            <a:endParaRPr kumimoji="0" lang="en-GB" altLang="en-US" sz="40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705550" name="Group 14"/>
          <p:cNvGrpSpPr>
            <a:grpSpLocks noChangeAspect="1"/>
          </p:cNvGrpSpPr>
          <p:nvPr/>
        </p:nvGrpSpPr>
        <p:grpSpPr bwMode="auto">
          <a:xfrm rot="5163571">
            <a:off x="6349206" y="1058069"/>
            <a:ext cx="582613" cy="517525"/>
            <a:chOff x="1134" y="330"/>
            <a:chExt cx="3673" cy="3264"/>
          </a:xfrm>
        </p:grpSpPr>
        <p:sp>
          <p:nvSpPr>
            <p:cNvPr id="34874" name="Oval 15"/>
            <p:cNvSpPr>
              <a:spLocks noChangeAspect="1" noChangeArrowheads="1"/>
            </p:cNvSpPr>
            <p:nvPr/>
          </p:nvSpPr>
          <p:spPr bwMode="auto">
            <a:xfrm>
              <a:off x="1374" y="330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75" name="Group 16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34882" name="Oval 17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83" name="Oval 18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76" name="Group 19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4880" name="Oval 20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81" name="Oval 21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77" name="Group 22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34878" name="Oval 23"/>
              <p:cNvSpPr>
                <a:spLocks noChangeAspect="1" noChangeArrowheads="1"/>
              </p:cNvSpPr>
              <p:nvPr/>
            </p:nvSpPr>
            <p:spPr bwMode="auto">
              <a:xfrm>
                <a:off x="2243" y="3605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79" name="Oval 24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5561" name="Group 25"/>
          <p:cNvGrpSpPr>
            <a:grpSpLocks noChangeAspect="1"/>
          </p:cNvGrpSpPr>
          <p:nvPr/>
        </p:nvGrpSpPr>
        <p:grpSpPr bwMode="auto">
          <a:xfrm rot="3239775">
            <a:off x="991395" y="4323556"/>
            <a:ext cx="582612" cy="517525"/>
            <a:chOff x="1134" y="330"/>
            <a:chExt cx="3673" cy="3264"/>
          </a:xfrm>
        </p:grpSpPr>
        <p:sp>
          <p:nvSpPr>
            <p:cNvPr id="34864" name="Oval 26"/>
            <p:cNvSpPr>
              <a:spLocks noChangeAspect="1" noChangeArrowheads="1"/>
            </p:cNvSpPr>
            <p:nvPr/>
          </p:nvSpPr>
          <p:spPr bwMode="auto">
            <a:xfrm>
              <a:off x="1374" y="330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65" name="Group 27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34872" name="Oval 28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73" name="Oval 29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66" name="Group 30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4870" name="Oval 31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71" name="Oval 32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67" name="Group 33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34868" name="Oval 34"/>
              <p:cNvSpPr>
                <a:spLocks noChangeAspect="1" noChangeArrowheads="1"/>
              </p:cNvSpPr>
              <p:nvPr/>
            </p:nvSpPr>
            <p:spPr bwMode="auto">
              <a:xfrm>
                <a:off x="2243" y="3605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69" name="Oval 35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5572" name="Group 36"/>
          <p:cNvGrpSpPr>
            <a:grpSpLocks noChangeAspect="1"/>
          </p:cNvGrpSpPr>
          <p:nvPr/>
        </p:nvGrpSpPr>
        <p:grpSpPr bwMode="auto">
          <a:xfrm>
            <a:off x="6173788" y="4910138"/>
            <a:ext cx="582612" cy="517525"/>
            <a:chOff x="1134" y="330"/>
            <a:chExt cx="3673" cy="3264"/>
          </a:xfrm>
        </p:grpSpPr>
        <p:sp>
          <p:nvSpPr>
            <p:cNvPr id="34854" name="Oval 37"/>
            <p:cNvSpPr>
              <a:spLocks noChangeAspect="1" noChangeArrowheads="1"/>
            </p:cNvSpPr>
            <p:nvPr/>
          </p:nvSpPr>
          <p:spPr bwMode="auto">
            <a:xfrm>
              <a:off x="1374" y="330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55" name="Group 38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34862" name="Oval 39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63" name="Oval 40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56" name="Group 41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4860" name="Oval 42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61" name="Oval 43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57" name="Group 44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34858" name="Oval 45"/>
              <p:cNvSpPr>
                <a:spLocks noChangeAspect="1" noChangeArrowheads="1"/>
              </p:cNvSpPr>
              <p:nvPr/>
            </p:nvSpPr>
            <p:spPr bwMode="auto">
              <a:xfrm>
                <a:off x="2243" y="3605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59" name="Oval 46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5583" name="Group 47"/>
          <p:cNvGrpSpPr>
            <a:grpSpLocks noChangeAspect="1"/>
          </p:cNvGrpSpPr>
          <p:nvPr/>
        </p:nvGrpSpPr>
        <p:grpSpPr bwMode="auto">
          <a:xfrm rot="-9299912">
            <a:off x="1208088" y="2928938"/>
            <a:ext cx="582612" cy="517525"/>
            <a:chOff x="1134" y="330"/>
            <a:chExt cx="3673" cy="3264"/>
          </a:xfrm>
        </p:grpSpPr>
        <p:sp>
          <p:nvSpPr>
            <p:cNvPr id="34844" name="Oval 48"/>
            <p:cNvSpPr>
              <a:spLocks noChangeAspect="1" noChangeArrowheads="1"/>
            </p:cNvSpPr>
            <p:nvPr/>
          </p:nvSpPr>
          <p:spPr bwMode="auto">
            <a:xfrm>
              <a:off x="1374" y="330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45" name="Group 49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34852" name="Oval 50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53" name="Oval 51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46" name="Group 52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4850" name="Oval 53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51" name="Oval 5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4847" name="Group 55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34848" name="Oval 56"/>
              <p:cNvSpPr>
                <a:spLocks noChangeAspect="1" noChangeArrowheads="1"/>
              </p:cNvSpPr>
              <p:nvPr/>
            </p:nvSpPr>
            <p:spPr bwMode="auto">
              <a:xfrm>
                <a:off x="2243" y="3605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49" name="Oval 57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05594" name="Text Box 58"/>
          <p:cNvSpPr txBox="1">
            <a:spLocks noChangeArrowheads="1"/>
          </p:cNvSpPr>
          <p:nvPr/>
        </p:nvSpPr>
        <p:spPr bwMode="auto">
          <a:xfrm>
            <a:off x="30226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2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gas</a:t>
            </a:r>
            <a:endParaRPr kumimoji="0" lang="en-GB" altLang="en-US" sz="40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4825" name="Group 59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34842" name="Oval 60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43" name="Oval 61"/>
            <p:cNvSpPr>
              <a:spLocks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4826" name="Group 62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34840" name="Oval 63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41" name="Oval 64"/>
            <p:cNvSpPr>
              <a:spLocks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4827" name="Text Box 65"/>
          <p:cNvSpPr txBox="1">
            <a:spLocks noChangeArrowheads="1"/>
          </p:cNvSpPr>
          <p:nvPr/>
        </p:nvSpPr>
        <p:spPr bwMode="auto">
          <a:xfrm>
            <a:off x="228600" y="5864225"/>
            <a:ext cx="65405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 pitchFamily="18" charset="-127"/>
                <a:cs typeface="+mn-cs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L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W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P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h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t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 pitchFamily="18" charset="-127"/>
                <a:cs typeface="+mn-cs"/>
              </a:rPr>
              <a:t>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4828" name="Group 66"/>
          <p:cNvGrpSpPr>
            <a:grpSpLocks/>
          </p:cNvGrpSpPr>
          <p:nvPr/>
        </p:nvGrpSpPr>
        <p:grpSpPr bwMode="auto">
          <a:xfrm>
            <a:off x="6702425" y="5783263"/>
            <a:ext cx="2116138" cy="822325"/>
            <a:chOff x="3094" y="1691"/>
            <a:chExt cx="1333" cy="518"/>
          </a:xfrm>
        </p:grpSpPr>
        <p:sp>
          <p:nvSpPr>
            <p:cNvPr id="34829" name="Freeform 67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38 h 316"/>
                <a:gd name="T2" fmla="*/ 94 w 336"/>
                <a:gd name="T3" fmla="*/ 46 h 316"/>
                <a:gd name="T4" fmla="*/ 169 w 336"/>
                <a:gd name="T5" fmla="*/ 38 h 316"/>
                <a:gd name="T6" fmla="*/ 251 w 336"/>
                <a:gd name="T7" fmla="*/ 1 h 316"/>
                <a:gd name="T8" fmla="*/ 336 w 336"/>
                <a:gd name="T9" fmla="*/ 38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30" name="Freeform 68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100 h 1160"/>
                <a:gd name="T2" fmla="*/ 83 w 333"/>
                <a:gd name="T3" fmla="*/ 170 h 1160"/>
                <a:gd name="T4" fmla="*/ 162 w 333"/>
                <a:gd name="T5" fmla="*/ 99 h 1160"/>
                <a:gd name="T6" fmla="*/ 249 w 333"/>
                <a:gd name="T7" fmla="*/ 1 h 1160"/>
                <a:gd name="T8" fmla="*/ 333 w 333"/>
                <a:gd name="T9" fmla="*/ 10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31" name="Freeform 69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60 h 200"/>
                <a:gd name="T2" fmla="*/ 59 w 537"/>
                <a:gd name="T3" fmla="*/ 73 h 200"/>
                <a:gd name="T4" fmla="*/ 106 w 537"/>
                <a:gd name="T5" fmla="*/ 61 h 200"/>
                <a:gd name="T6" fmla="*/ 157 w 537"/>
                <a:gd name="T7" fmla="*/ 1 h 200"/>
                <a:gd name="T8" fmla="*/ 210 w 537"/>
                <a:gd name="T9" fmla="*/ 6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32" name="Freeform 70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71 h 1160"/>
                <a:gd name="T2" fmla="*/ 248 w 335"/>
                <a:gd name="T3" fmla="*/ 0 h 1160"/>
                <a:gd name="T4" fmla="*/ 166 w 335"/>
                <a:gd name="T5" fmla="*/ 70 h 1160"/>
                <a:gd name="T6" fmla="*/ 82 w 335"/>
                <a:gd name="T7" fmla="*/ 169 h 1160"/>
                <a:gd name="T8" fmla="*/ 0 w 335"/>
                <a:gd name="T9" fmla="*/ 7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4833" name="Group 71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34836" name="Freeform 72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37" name="Freeform 73"/>
              <p:cNvSpPr>
                <a:spLocks/>
              </p:cNvSpPr>
              <p:nvPr/>
            </p:nvSpPr>
            <p:spPr bwMode="auto">
              <a:xfrm>
                <a:off x="435" y="1891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38" name="Freeform 74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4839" name="Freeform 75"/>
              <p:cNvSpPr>
                <a:spLocks/>
              </p:cNvSpPr>
              <p:nvPr/>
            </p:nvSpPr>
            <p:spPr bwMode="auto">
              <a:xfrm flipH="1" flipV="1">
                <a:off x="1417" y="1823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4834" name="Freeform 76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835" name="Freeform 77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643505"/>
      </p:ext>
    </p:extLst>
  </p:cSld>
  <p:clrMapOvr>
    <a:masterClrMapping/>
  </p:clrMapOvr>
  <p:transition advClick="0" advTm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" fill="hold"/>
                                        <p:tgtEl>
                                          <p:spTgt spid="705538"/>
                                        </p:tgtEl>
                                      </p:cBhvr>
                                      <p:by x="10000" y="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5549" grpId="0"/>
      <p:bldP spid="70559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2"/>
          <p:cNvSpPr txBox="1">
            <a:spLocks noChangeArrowheads="1"/>
          </p:cNvSpPr>
          <p:nvPr/>
        </p:nvSpPr>
        <p:spPr bwMode="auto">
          <a:xfrm>
            <a:off x="3022600" y="-241300"/>
            <a:ext cx="5067300" cy="106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/>
                <a:cs typeface="Batang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/>
                <a:cs typeface="Batang"/>
              </a:rPr>
              <a:t>               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a CO</a:t>
            </a:r>
            <a:r>
              <a:rPr kumimoji="0" lang="en-GB" altLang="ko-KR" sz="4000" b="1" i="0" u="none" strike="noStrike" kern="1200" cap="none" spc="0" normalizeH="0" baseline="-2500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2</a:t>
            </a:r>
            <a:r>
              <a:rPr kumimoji="0" lang="en-GB" altLang="ko-KR" sz="40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 gas</a:t>
            </a:r>
            <a:endParaRPr kumimoji="0" lang="en-GB" altLang="en-US" sz="4000" b="0" i="0" u="none" strike="noStrike" kern="1200" cap="none" spc="0" normalizeH="0" baseline="0" noProof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89091" name="Line 3"/>
          <p:cNvSpPr>
            <a:spLocks noChangeShapeType="1"/>
          </p:cNvSpPr>
          <p:nvPr/>
        </p:nvSpPr>
        <p:spPr bwMode="auto">
          <a:xfrm>
            <a:off x="5600700" y="850900"/>
            <a:ext cx="12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08356" name="Group 4"/>
          <p:cNvGrpSpPr>
            <a:grpSpLocks noChangeAspect="1"/>
          </p:cNvGrpSpPr>
          <p:nvPr/>
        </p:nvGrpSpPr>
        <p:grpSpPr bwMode="auto">
          <a:xfrm>
            <a:off x="4416425" y="2847975"/>
            <a:ext cx="582613" cy="517525"/>
            <a:chOff x="1134" y="330"/>
            <a:chExt cx="3673" cy="3264"/>
          </a:xfrm>
        </p:grpSpPr>
        <p:sp>
          <p:nvSpPr>
            <p:cNvPr id="89186" name="Oval 5"/>
            <p:cNvSpPr>
              <a:spLocks noChangeAspect="1" noChangeArrowheads="1"/>
            </p:cNvSpPr>
            <p:nvPr/>
          </p:nvSpPr>
          <p:spPr bwMode="auto">
            <a:xfrm>
              <a:off x="1374" y="330"/>
              <a:ext cx="3263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87" name="Group 6"/>
            <p:cNvGrpSpPr>
              <a:grpSpLocks noChangeAspect="1"/>
            </p:cNvGrpSpPr>
            <p:nvPr/>
          </p:nvGrpSpPr>
          <p:grpSpPr bwMode="auto">
            <a:xfrm>
              <a:off x="1134" y="582"/>
              <a:ext cx="1020" cy="988"/>
              <a:chOff x="2265" y="2801"/>
              <a:chExt cx="810" cy="810"/>
            </a:xfrm>
          </p:grpSpPr>
          <p:sp>
            <p:nvSpPr>
              <p:cNvPr id="89194" name="Oval 7"/>
              <p:cNvSpPr>
                <a:spLocks noChangeAspect="1" noChangeArrowheads="1"/>
              </p:cNvSpPr>
              <p:nvPr/>
            </p:nvSpPr>
            <p:spPr bwMode="auto">
              <a:xfrm>
                <a:off x="2265" y="2800"/>
                <a:ext cx="811" cy="813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95" name="Oval 8"/>
              <p:cNvSpPr>
                <a:spLocks noChangeAspect="1" noChangeArrowheads="1"/>
              </p:cNvSpPr>
              <p:nvPr/>
            </p:nvSpPr>
            <p:spPr bwMode="auto">
              <a:xfrm rot="-1583835">
                <a:off x="2861" y="2972"/>
                <a:ext cx="72" cy="14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88" name="Group 9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9192" name="Oval 10"/>
              <p:cNvSpPr>
                <a:spLocks noChangeAspect="1" noChangeArrowheads="1"/>
              </p:cNvSpPr>
              <p:nvPr/>
            </p:nvSpPr>
            <p:spPr bwMode="auto">
              <a:xfrm>
                <a:off x="2264" y="2800"/>
                <a:ext cx="811" cy="813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93" name="Oval 11"/>
              <p:cNvSpPr>
                <a:spLocks noChangeAspect="1" noChangeArrowheads="1"/>
              </p:cNvSpPr>
              <p:nvPr/>
            </p:nvSpPr>
            <p:spPr bwMode="auto">
              <a:xfrm rot="-1583835">
                <a:off x="2860" y="2972"/>
                <a:ext cx="72" cy="14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89" name="Group 12"/>
            <p:cNvGrpSpPr>
              <a:grpSpLocks noChangeAspect="1"/>
            </p:cNvGrpSpPr>
            <p:nvPr/>
          </p:nvGrpSpPr>
          <p:grpSpPr bwMode="auto">
            <a:xfrm>
              <a:off x="2462" y="2387"/>
              <a:ext cx="1020" cy="992"/>
              <a:chOff x="2243" y="3605"/>
              <a:chExt cx="810" cy="810"/>
            </a:xfrm>
          </p:grpSpPr>
          <p:sp>
            <p:nvSpPr>
              <p:cNvPr id="89190" name="Oval 13"/>
              <p:cNvSpPr>
                <a:spLocks noChangeAspect="1" noChangeArrowheads="1"/>
              </p:cNvSpPr>
              <p:nvPr/>
            </p:nvSpPr>
            <p:spPr bwMode="auto">
              <a:xfrm>
                <a:off x="2245" y="3601"/>
                <a:ext cx="811" cy="818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91" name="Oval 14"/>
              <p:cNvSpPr>
                <a:spLocks noChangeAspect="1" noChangeArrowheads="1"/>
              </p:cNvSpPr>
              <p:nvPr/>
            </p:nvSpPr>
            <p:spPr bwMode="auto">
              <a:xfrm rot="-1583835">
                <a:off x="2842" y="3765"/>
                <a:ext cx="64" cy="147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</p:grpSp>
      <p:grpSp>
        <p:nvGrpSpPr>
          <p:cNvPr id="1508367" name="Group 15"/>
          <p:cNvGrpSpPr>
            <a:grpSpLocks noChangeAspect="1"/>
          </p:cNvGrpSpPr>
          <p:nvPr/>
        </p:nvGrpSpPr>
        <p:grpSpPr bwMode="auto">
          <a:xfrm rot="3138715">
            <a:off x="6330785" y="1059419"/>
            <a:ext cx="616716" cy="517525"/>
            <a:chOff x="1028" y="342"/>
            <a:chExt cx="3888" cy="3264"/>
          </a:xfrm>
        </p:grpSpPr>
        <p:sp>
          <p:nvSpPr>
            <p:cNvPr id="89176" name="Oval 16"/>
            <p:cNvSpPr>
              <a:spLocks noChangeAspect="1" noChangeArrowheads="1"/>
            </p:cNvSpPr>
            <p:nvPr/>
          </p:nvSpPr>
          <p:spPr bwMode="auto">
            <a:xfrm>
              <a:off x="1350" y="342"/>
              <a:ext cx="3273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77" name="Group 17"/>
            <p:cNvGrpSpPr>
              <a:grpSpLocks noChangeAspect="1"/>
            </p:cNvGrpSpPr>
            <p:nvPr/>
          </p:nvGrpSpPr>
          <p:grpSpPr bwMode="auto">
            <a:xfrm>
              <a:off x="1028" y="835"/>
              <a:ext cx="1021" cy="1244"/>
              <a:chOff x="2182" y="3003"/>
              <a:chExt cx="811" cy="1018"/>
            </a:xfrm>
          </p:grpSpPr>
          <p:sp>
            <p:nvSpPr>
              <p:cNvPr id="89184" name="Oval 18"/>
              <p:cNvSpPr>
                <a:spLocks noChangeAspect="1" noChangeArrowheads="1"/>
              </p:cNvSpPr>
              <p:nvPr/>
            </p:nvSpPr>
            <p:spPr bwMode="auto">
              <a:xfrm>
                <a:off x="2182" y="3208"/>
                <a:ext cx="811" cy="813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85" name="Oval 19"/>
              <p:cNvSpPr>
                <a:spLocks noChangeAspect="1" noChangeArrowheads="1"/>
              </p:cNvSpPr>
              <p:nvPr/>
            </p:nvSpPr>
            <p:spPr bwMode="auto">
              <a:xfrm rot="-1583835">
                <a:off x="2734" y="3003"/>
                <a:ext cx="79" cy="156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78" name="Group 20"/>
            <p:cNvGrpSpPr>
              <a:grpSpLocks noChangeAspect="1"/>
            </p:cNvGrpSpPr>
            <p:nvPr/>
          </p:nvGrpSpPr>
          <p:grpSpPr bwMode="auto">
            <a:xfrm>
              <a:off x="3897" y="873"/>
              <a:ext cx="1019" cy="1707"/>
              <a:chOff x="2363" y="3026"/>
              <a:chExt cx="811" cy="1395"/>
            </a:xfrm>
          </p:grpSpPr>
          <p:sp>
            <p:nvSpPr>
              <p:cNvPr id="89182" name="Oval 21"/>
              <p:cNvSpPr>
                <a:spLocks noChangeAspect="1" noChangeArrowheads="1"/>
              </p:cNvSpPr>
              <p:nvPr/>
            </p:nvSpPr>
            <p:spPr bwMode="auto">
              <a:xfrm>
                <a:off x="2363" y="3608"/>
                <a:ext cx="811" cy="813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83" name="Oval 22"/>
              <p:cNvSpPr>
                <a:spLocks noChangeAspect="1" noChangeArrowheads="1"/>
              </p:cNvSpPr>
              <p:nvPr/>
            </p:nvSpPr>
            <p:spPr bwMode="auto">
              <a:xfrm rot="-1583835">
                <a:off x="2733" y="3026"/>
                <a:ext cx="72" cy="156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79" name="Group 23"/>
            <p:cNvGrpSpPr>
              <a:grpSpLocks noChangeAspect="1"/>
            </p:cNvGrpSpPr>
            <p:nvPr/>
          </p:nvGrpSpPr>
          <p:grpSpPr bwMode="auto">
            <a:xfrm>
              <a:off x="2305" y="1354"/>
              <a:ext cx="1021" cy="1494"/>
              <a:chOff x="2118" y="2757"/>
              <a:chExt cx="811" cy="1217"/>
            </a:xfrm>
          </p:grpSpPr>
          <p:sp>
            <p:nvSpPr>
              <p:cNvPr id="89180" name="Oval 24"/>
              <p:cNvSpPr>
                <a:spLocks noChangeAspect="1" noChangeArrowheads="1"/>
              </p:cNvSpPr>
              <p:nvPr/>
            </p:nvSpPr>
            <p:spPr bwMode="auto">
              <a:xfrm>
                <a:off x="2118" y="2757"/>
                <a:ext cx="811" cy="875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81" name="Oval 25"/>
              <p:cNvSpPr>
                <a:spLocks noChangeAspect="1" noChangeArrowheads="1"/>
              </p:cNvSpPr>
              <p:nvPr/>
            </p:nvSpPr>
            <p:spPr bwMode="auto">
              <a:xfrm rot="-1583835">
                <a:off x="2777" y="3770"/>
                <a:ext cx="64" cy="204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</p:grpSp>
      <p:grpSp>
        <p:nvGrpSpPr>
          <p:cNvPr id="1508378" name="Group 26"/>
          <p:cNvGrpSpPr>
            <a:grpSpLocks noChangeAspect="1"/>
          </p:cNvGrpSpPr>
          <p:nvPr/>
        </p:nvGrpSpPr>
        <p:grpSpPr bwMode="auto">
          <a:xfrm rot="5077148">
            <a:off x="1002236" y="4333423"/>
            <a:ext cx="562782" cy="517525"/>
            <a:chOff x="1259" y="330"/>
            <a:chExt cx="3548" cy="3264"/>
          </a:xfrm>
        </p:grpSpPr>
        <p:sp>
          <p:nvSpPr>
            <p:cNvPr id="89166" name="Oval 27"/>
            <p:cNvSpPr>
              <a:spLocks noChangeAspect="1" noChangeArrowheads="1"/>
            </p:cNvSpPr>
            <p:nvPr/>
          </p:nvSpPr>
          <p:spPr bwMode="auto">
            <a:xfrm>
              <a:off x="1344" y="330"/>
              <a:ext cx="3263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67" name="Group 28"/>
            <p:cNvGrpSpPr>
              <a:grpSpLocks noChangeAspect="1"/>
            </p:cNvGrpSpPr>
            <p:nvPr/>
          </p:nvGrpSpPr>
          <p:grpSpPr bwMode="auto">
            <a:xfrm>
              <a:off x="1259" y="875"/>
              <a:ext cx="1031" cy="2047"/>
              <a:chOff x="2364" y="3039"/>
              <a:chExt cx="819" cy="1677"/>
            </a:xfrm>
          </p:grpSpPr>
          <p:sp>
            <p:nvSpPr>
              <p:cNvPr id="89174" name="Oval 29"/>
              <p:cNvSpPr>
                <a:spLocks noChangeAspect="1" noChangeArrowheads="1"/>
              </p:cNvSpPr>
              <p:nvPr/>
            </p:nvSpPr>
            <p:spPr bwMode="auto">
              <a:xfrm>
                <a:off x="2364" y="3903"/>
                <a:ext cx="819" cy="813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75" name="Oval 30"/>
              <p:cNvSpPr>
                <a:spLocks noChangeAspect="1" noChangeArrowheads="1"/>
              </p:cNvSpPr>
              <p:nvPr/>
            </p:nvSpPr>
            <p:spPr bwMode="auto">
              <a:xfrm rot="-1583835">
                <a:off x="2804" y="3039"/>
                <a:ext cx="72" cy="156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68" name="Group 31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9172" name="Oval 32"/>
              <p:cNvSpPr>
                <a:spLocks noChangeAspect="1" noChangeArrowheads="1"/>
              </p:cNvSpPr>
              <p:nvPr/>
            </p:nvSpPr>
            <p:spPr bwMode="auto">
              <a:xfrm>
                <a:off x="2209" y="2959"/>
                <a:ext cx="811" cy="821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73" name="Oval 33"/>
              <p:cNvSpPr>
                <a:spLocks noChangeAspect="1" noChangeArrowheads="1"/>
              </p:cNvSpPr>
              <p:nvPr/>
            </p:nvSpPr>
            <p:spPr bwMode="auto">
              <a:xfrm rot="-1583835">
                <a:off x="2816" y="3088"/>
                <a:ext cx="72" cy="156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69" name="Group 34"/>
            <p:cNvGrpSpPr>
              <a:grpSpLocks noChangeAspect="1"/>
            </p:cNvGrpSpPr>
            <p:nvPr/>
          </p:nvGrpSpPr>
          <p:grpSpPr bwMode="auto">
            <a:xfrm>
              <a:off x="2356" y="1573"/>
              <a:ext cx="1041" cy="1284"/>
              <a:chOff x="2161" y="2941"/>
              <a:chExt cx="827" cy="1048"/>
            </a:xfrm>
          </p:grpSpPr>
          <p:sp>
            <p:nvSpPr>
              <p:cNvPr id="89170" name="Oval 35"/>
              <p:cNvSpPr>
                <a:spLocks noChangeAspect="1" noChangeArrowheads="1"/>
              </p:cNvSpPr>
              <p:nvPr/>
            </p:nvSpPr>
            <p:spPr bwMode="auto">
              <a:xfrm>
                <a:off x="2161" y="2941"/>
                <a:ext cx="827" cy="875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71" name="Oval 36"/>
              <p:cNvSpPr>
                <a:spLocks noChangeAspect="1" noChangeArrowheads="1"/>
              </p:cNvSpPr>
              <p:nvPr/>
            </p:nvSpPr>
            <p:spPr bwMode="auto">
              <a:xfrm rot="-1583835">
                <a:off x="2791" y="3817"/>
                <a:ext cx="64" cy="172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</p:grpSp>
      <p:grpSp>
        <p:nvGrpSpPr>
          <p:cNvPr id="1508389" name="Group 37"/>
          <p:cNvGrpSpPr>
            <a:grpSpLocks noChangeAspect="1"/>
          </p:cNvGrpSpPr>
          <p:nvPr/>
        </p:nvGrpSpPr>
        <p:grpSpPr bwMode="auto">
          <a:xfrm rot="9217717">
            <a:off x="6189144" y="4897745"/>
            <a:ext cx="584041" cy="517525"/>
            <a:chOff x="1004" y="355"/>
            <a:chExt cx="3682" cy="3264"/>
          </a:xfrm>
        </p:grpSpPr>
        <p:sp>
          <p:nvSpPr>
            <p:cNvPr id="89156" name="Oval 38"/>
            <p:cNvSpPr>
              <a:spLocks noChangeAspect="1" noChangeArrowheads="1"/>
            </p:cNvSpPr>
            <p:nvPr/>
          </p:nvSpPr>
          <p:spPr bwMode="auto">
            <a:xfrm>
              <a:off x="1321" y="355"/>
              <a:ext cx="3263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57" name="Group 39"/>
            <p:cNvGrpSpPr>
              <a:grpSpLocks noChangeAspect="1"/>
            </p:cNvGrpSpPr>
            <p:nvPr/>
          </p:nvGrpSpPr>
          <p:grpSpPr bwMode="auto">
            <a:xfrm>
              <a:off x="1004" y="924"/>
              <a:ext cx="1021" cy="1724"/>
              <a:chOff x="2160" y="3081"/>
              <a:chExt cx="811" cy="1413"/>
            </a:xfrm>
          </p:grpSpPr>
          <p:sp>
            <p:nvSpPr>
              <p:cNvPr id="89164" name="Oval 40"/>
              <p:cNvSpPr>
                <a:spLocks noChangeAspect="1" noChangeArrowheads="1"/>
              </p:cNvSpPr>
              <p:nvPr/>
            </p:nvSpPr>
            <p:spPr bwMode="auto">
              <a:xfrm>
                <a:off x="2160" y="3649"/>
                <a:ext cx="811" cy="845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65" name="Oval 41"/>
              <p:cNvSpPr>
                <a:spLocks noChangeAspect="1" noChangeArrowheads="1"/>
              </p:cNvSpPr>
              <p:nvPr/>
            </p:nvSpPr>
            <p:spPr bwMode="auto">
              <a:xfrm rot="-1583835">
                <a:off x="2841" y="3081"/>
                <a:ext cx="72" cy="14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58" name="Group 42"/>
            <p:cNvGrpSpPr>
              <a:grpSpLocks noChangeAspect="1"/>
            </p:cNvGrpSpPr>
            <p:nvPr/>
          </p:nvGrpSpPr>
          <p:grpSpPr bwMode="auto">
            <a:xfrm>
              <a:off x="3655" y="924"/>
              <a:ext cx="1031" cy="1497"/>
              <a:chOff x="2158" y="3078"/>
              <a:chExt cx="819" cy="1226"/>
            </a:xfrm>
          </p:grpSpPr>
          <p:sp>
            <p:nvSpPr>
              <p:cNvPr id="89162" name="Oval 43"/>
              <p:cNvSpPr>
                <a:spLocks noChangeAspect="1" noChangeArrowheads="1"/>
              </p:cNvSpPr>
              <p:nvPr/>
            </p:nvSpPr>
            <p:spPr bwMode="auto">
              <a:xfrm>
                <a:off x="2158" y="3442"/>
                <a:ext cx="819" cy="862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6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6" y="3078"/>
                <a:ext cx="72" cy="14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59" name="Group 45"/>
            <p:cNvGrpSpPr>
              <a:grpSpLocks noChangeAspect="1"/>
            </p:cNvGrpSpPr>
            <p:nvPr/>
          </p:nvGrpSpPr>
          <p:grpSpPr bwMode="auto">
            <a:xfrm>
              <a:off x="2431" y="1433"/>
              <a:ext cx="1033" cy="1448"/>
              <a:chOff x="2218" y="2823"/>
              <a:chExt cx="819" cy="1180"/>
            </a:xfrm>
          </p:grpSpPr>
          <p:sp>
            <p:nvSpPr>
              <p:cNvPr id="89160" name="Oval 46"/>
              <p:cNvSpPr>
                <a:spLocks noChangeAspect="1" noChangeArrowheads="1"/>
              </p:cNvSpPr>
              <p:nvPr/>
            </p:nvSpPr>
            <p:spPr bwMode="auto">
              <a:xfrm>
                <a:off x="2218" y="2823"/>
                <a:ext cx="819" cy="875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6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23" y="3839"/>
                <a:ext cx="64" cy="164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</p:grpSp>
      <p:grpSp>
        <p:nvGrpSpPr>
          <p:cNvPr id="1508400" name="Group 48"/>
          <p:cNvGrpSpPr>
            <a:grpSpLocks noChangeAspect="1"/>
          </p:cNvGrpSpPr>
          <p:nvPr/>
        </p:nvGrpSpPr>
        <p:grpSpPr bwMode="auto">
          <a:xfrm rot="-2822034">
            <a:off x="1232121" y="2917713"/>
            <a:ext cx="554697" cy="517525"/>
            <a:chOff x="1310" y="328"/>
            <a:chExt cx="3497" cy="3264"/>
          </a:xfrm>
        </p:grpSpPr>
        <p:sp>
          <p:nvSpPr>
            <p:cNvPr id="89146" name="Oval 49"/>
            <p:cNvSpPr>
              <a:spLocks noChangeAspect="1" noChangeArrowheads="1"/>
            </p:cNvSpPr>
            <p:nvPr/>
          </p:nvSpPr>
          <p:spPr bwMode="auto">
            <a:xfrm>
              <a:off x="1371" y="328"/>
              <a:ext cx="3263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47" name="Group 50"/>
            <p:cNvGrpSpPr>
              <a:grpSpLocks noChangeAspect="1"/>
            </p:cNvGrpSpPr>
            <p:nvPr/>
          </p:nvGrpSpPr>
          <p:grpSpPr bwMode="auto">
            <a:xfrm>
              <a:off x="1310" y="654"/>
              <a:ext cx="1022" cy="2351"/>
              <a:chOff x="2400" y="2857"/>
              <a:chExt cx="811" cy="1927"/>
            </a:xfrm>
          </p:grpSpPr>
          <p:sp>
            <p:nvSpPr>
              <p:cNvPr id="89154" name="Oval 51"/>
              <p:cNvSpPr>
                <a:spLocks noChangeAspect="1" noChangeArrowheads="1"/>
              </p:cNvSpPr>
              <p:nvPr/>
            </p:nvSpPr>
            <p:spPr bwMode="auto">
              <a:xfrm>
                <a:off x="2400" y="3955"/>
                <a:ext cx="811" cy="829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55" name="Oval 52"/>
              <p:cNvSpPr>
                <a:spLocks noChangeAspect="1" noChangeArrowheads="1"/>
              </p:cNvSpPr>
              <p:nvPr/>
            </p:nvSpPr>
            <p:spPr bwMode="auto">
              <a:xfrm rot="-1583835">
                <a:off x="2839" y="2857"/>
                <a:ext cx="72" cy="148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48" name="Group 53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9152" name="Oval 54"/>
              <p:cNvSpPr>
                <a:spLocks noChangeAspect="1" noChangeArrowheads="1"/>
              </p:cNvSpPr>
              <p:nvPr/>
            </p:nvSpPr>
            <p:spPr bwMode="auto">
              <a:xfrm>
                <a:off x="2203" y="2736"/>
                <a:ext cx="811" cy="821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53" name="Oval 55"/>
              <p:cNvSpPr>
                <a:spLocks noChangeAspect="1" noChangeArrowheads="1"/>
              </p:cNvSpPr>
              <p:nvPr/>
            </p:nvSpPr>
            <p:spPr bwMode="auto">
              <a:xfrm rot="-1583835">
                <a:off x="2854" y="2882"/>
                <a:ext cx="72" cy="156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grpSp>
          <p:nvGrpSpPr>
            <p:cNvPr id="89149" name="Group 56"/>
            <p:cNvGrpSpPr>
              <a:grpSpLocks noChangeAspect="1"/>
            </p:cNvGrpSpPr>
            <p:nvPr/>
          </p:nvGrpSpPr>
          <p:grpSpPr bwMode="auto">
            <a:xfrm>
              <a:off x="2392" y="1309"/>
              <a:ext cx="1022" cy="1355"/>
              <a:chOff x="2187" y="2722"/>
              <a:chExt cx="811" cy="1106"/>
            </a:xfrm>
          </p:grpSpPr>
          <p:sp>
            <p:nvSpPr>
              <p:cNvPr id="89150" name="Oval 57"/>
              <p:cNvSpPr>
                <a:spLocks noChangeAspect="1" noChangeArrowheads="1"/>
              </p:cNvSpPr>
              <p:nvPr/>
            </p:nvSpPr>
            <p:spPr bwMode="auto">
              <a:xfrm>
                <a:off x="2187" y="2722"/>
                <a:ext cx="811" cy="875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51" name="Oval 58"/>
              <p:cNvSpPr>
                <a:spLocks noChangeAspect="1" noChangeArrowheads="1"/>
              </p:cNvSpPr>
              <p:nvPr/>
            </p:nvSpPr>
            <p:spPr bwMode="auto">
              <a:xfrm rot="-1583835">
                <a:off x="2831" y="3681"/>
                <a:ext cx="64" cy="147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</p:grpSp>
      <p:grpSp>
        <p:nvGrpSpPr>
          <p:cNvPr id="1508411" name="Group 59"/>
          <p:cNvGrpSpPr>
            <a:grpSpLocks/>
          </p:cNvGrpSpPr>
          <p:nvPr/>
        </p:nvGrpSpPr>
        <p:grpSpPr bwMode="auto">
          <a:xfrm>
            <a:off x="4997450" y="2649538"/>
            <a:ext cx="2116138" cy="774700"/>
            <a:chOff x="419" y="1234"/>
            <a:chExt cx="1333" cy="1352"/>
          </a:xfrm>
        </p:grpSpPr>
        <p:sp>
          <p:nvSpPr>
            <p:cNvPr id="89142" name="Freeform 60"/>
            <p:cNvSpPr>
              <a:spLocks/>
            </p:cNvSpPr>
            <p:nvPr/>
          </p:nvSpPr>
          <p:spPr bwMode="auto">
            <a:xfrm>
              <a:off x="419" y="1652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43" name="Freeform 61"/>
            <p:cNvSpPr>
              <a:spLocks/>
            </p:cNvSpPr>
            <p:nvPr/>
          </p:nvSpPr>
          <p:spPr bwMode="auto">
            <a:xfrm>
              <a:off x="753" y="1234"/>
              <a:ext cx="333" cy="1161"/>
            </a:xfrm>
            <a:custGeom>
              <a:avLst/>
              <a:gdLst>
                <a:gd name="T0" fmla="*/ 0 w 333"/>
                <a:gd name="T1" fmla="*/ 697 h 1160"/>
                <a:gd name="T2" fmla="*/ 83 w 333"/>
                <a:gd name="T3" fmla="*/ 1176 h 1160"/>
                <a:gd name="T4" fmla="*/ 162 w 333"/>
                <a:gd name="T5" fmla="*/ 692 h 1160"/>
                <a:gd name="T6" fmla="*/ 249 w 333"/>
                <a:gd name="T7" fmla="*/ 9 h 1160"/>
                <a:gd name="T8" fmla="*/ 333 w 333"/>
                <a:gd name="T9" fmla="*/ 70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44" name="Freeform 62"/>
            <p:cNvSpPr>
              <a:spLocks/>
            </p:cNvSpPr>
            <p:nvPr/>
          </p:nvSpPr>
          <p:spPr bwMode="auto">
            <a:xfrm flipH="1" flipV="1">
              <a:off x="1416" y="1849"/>
              <a:ext cx="336" cy="313"/>
            </a:xfrm>
            <a:custGeom>
              <a:avLst/>
              <a:gdLst>
                <a:gd name="T0" fmla="*/ 0 w 537"/>
                <a:gd name="T1" fmla="*/ 814149 h 200"/>
                <a:gd name="T2" fmla="*/ 1 w 537"/>
                <a:gd name="T3" fmla="*/ 989737 h 200"/>
                <a:gd name="T4" fmla="*/ 1 w 537"/>
                <a:gd name="T5" fmla="*/ 827387 h 200"/>
                <a:gd name="T6" fmla="*/ 1 w 537"/>
                <a:gd name="T7" fmla="*/ 17911 h 200"/>
                <a:gd name="T8" fmla="*/ 1 w 537"/>
                <a:gd name="T9" fmla="*/ 827387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45" name="Freeform 63"/>
            <p:cNvSpPr>
              <a:spLocks/>
            </p:cNvSpPr>
            <p:nvPr/>
          </p:nvSpPr>
          <p:spPr bwMode="auto">
            <a:xfrm>
              <a:off x="1088" y="1425"/>
              <a:ext cx="335" cy="1161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69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08416" name="Group 64"/>
          <p:cNvGrpSpPr>
            <a:grpSpLocks/>
          </p:cNvGrpSpPr>
          <p:nvPr/>
        </p:nvGrpSpPr>
        <p:grpSpPr bwMode="auto">
          <a:xfrm>
            <a:off x="5013325" y="2803525"/>
            <a:ext cx="2065338" cy="479425"/>
            <a:chOff x="435" y="1775"/>
            <a:chExt cx="1301" cy="278"/>
          </a:xfrm>
        </p:grpSpPr>
        <p:sp>
          <p:nvSpPr>
            <p:cNvPr id="89138" name="Freeform 65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9" name="Freeform 66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40" name="Freeform 67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solidFill>
              <a:srgbClr val="3333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41" name="Freeform 68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08421" name="Group 69"/>
          <p:cNvGrpSpPr>
            <a:grpSpLocks/>
          </p:cNvGrpSpPr>
          <p:nvPr/>
        </p:nvGrpSpPr>
        <p:grpSpPr bwMode="auto">
          <a:xfrm flipH="1" flipV="1">
            <a:off x="5405438" y="3349625"/>
            <a:ext cx="2116137" cy="774700"/>
            <a:chOff x="419" y="1234"/>
            <a:chExt cx="1333" cy="1352"/>
          </a:xfrm>
        </p:grpSpPr>
        <p:sp>
          <p:nvSpPr>
            <p:cNvPr id="89134" name="Freeform 70"/>
            <p:cNvSpPr>
              <a:spLocks/>
            </p:cNvSpPr>
            <p:nvPr/>
          </p:nvSpPr>
          <p:spPr bwMode="auto">
            <a:xfrm>
              <a:off x="419" y="1652"/>
              <a:ext cx="336" cy="316"/>
            </a:xfrm>
            <a:custGeom>
              <a:avLst/>
              <a:gdLst>
                <a:gd name="T0" fmla="*/ 0 w 336"/>
                <a:gd name="T1" fmla="*/ 258 h 316"/>
                <a:gd name="T2" fmla="*/ 94 w 336"/>
                <a:gd name="T3" fmla="*/ 313 h 316"/>
                <a:gd name="T4" fmla="*/ 169 w 336"/>
                <a:gd name="T5" fmla="*/ 262 h 316"/>
                <a:gd name="T6" fmla="*/ 251 w 336"/>
                <a:gd name="T7" fmla="*/ 6 h 316"/>
                <a:gd name="T8" fmla="*/ 336 w 336"/>
                <a:gd name="T9" fmla="*/ 262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5" name="Freeform 71"/>
            <p:cNvSpPr>
              <a:spLocks/>
            </p:cNvSpPr>
            <p:nvPr/>
          </p:nvSpPr>
          <p:spPr bwMode="auto">
            <a:xfrm>
              <a:off x="753" y="1234"/>
              <a:ext cx="333" cy="1161"/>
            </a:xfrm>
            <a:custGeom>
              <a:avLst/>
              <a:gdLst>
                <a:gd name="T0" fmla="*/ 0 w 333"/>
                <a:gd name="T1" fmla="*/ 697 h 1160"/>
                <a:gd name="T2" fmla="*/ 83 w 333"/>
                <a:gd name="T3" fmla="*/ 1176 h 1160"/>
                <a:gd name="T4" fmla="*/ 162 w 333"/>
                <a:gd name="T5" fmla="*/ 692 h 1160"/>
                <a:gd name="T6" fmla="*/ 249 w 333"/>
                <a:gd name="T7" fmla="*/ 9 h 1160"/>
                <a:gd name="T8" fmla="*/ 333 w 333"/>
                <a:gd name="T9" fmla="*/ 701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6" name="Freeform 72"/>
            <p:cNvSpPr>
              <a:spLocks/>
            </p:cNvSpPr>
            <p:nvPr/>
          </p:nvSpPr>
          <p:spPr bwMode="auto">
            <a:xfrm flipH="1" flipV="1">
              <a:off x="1416" y="1849"/>
              <a:ext cx="336" cy="313"/>
            </a:xfrm>
            <a:custGeom>
              <a:avLst/>
              <a:gdLst>
                <a:gd name="T0" fmla="*/ 0 w 537"/>
                <a:gd name="T1" fmla="*/ 814149 h 200"/>
                <a:gd name="T2" fmla="*/ 1 w 537"/>
                <a:gd name="T3" fmla="*/ 989737 h 200"/>
                <a:gd name="T4" fmla="*/ 1 w 537"/>
                <a:gd name="T5" fmla="*/ 827387 h 200"/>
                <a:gd name="T6" fmla="*/ 1 w 537"/>
                <a:gd name="T7" fmla="*/ 17911 h 200"/>
                <a:gd name="T8" fmla="*/ 1 w 537"/>
                <a:gd name="T9" fmla="*/ 827387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7" name="Freeform 73"/>
            <p:cNvSpPr>
              <a:spLocks/>
            </p:cNvSpPr>
            <p:nvPr/>
          </p:nvSpPr>
          <p:spPr bwMode="auto">
            <a:xfrm>
              <a:off x="1088" y="1425"/>
              <a:ext cx="335" cy="1161"/>
            </a:xfrm>
            <a:custGeom>
              <a:avLst/>
              <a:gdLst>
                <a:gd name="T0" fmla="*/ 335 w 335"/>
                <a:gd name="T1" fmla="*/ 486 h 1160"/>
                <a:gd name="T2" fmla="*/ 248 w 335"/>
                <a:gd name="T3" fmla="*/ 2 h 1160"/>
                <a:gd name="T4" fmla="*/ 166 w 335"/>
                <a:gd name="T5" fmla="*/ 477 h 1160"/>
                <a:gd name="T6" fmla="*/ 82 w 335"/>
                <a:gd name="T7" fmla="*/ 1169 h 1160"/>
                <a:gd name="T8" fmla="*/ 0 w 335"/>
                <a:gd name="T9" fmla="*/ 486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08426" name="Group 74"/>
          <p:cNvGrpSpPr>
            <a:grpSpLocks/>
          </p:cNvGrpSpPr>
          <p:nvPr/>
        </p:nvGrpSpPr>
        <p:grpSpPr bwMode="auto">
          <a:xfrm flipH="1" flipV="1">
            <a:off x="5421313" y="3503613"/>
            <a:ext cx="2065337" cy="479425"/>
            <a:chOff x="435" y="1775"/>
            <a:chExt cx="1301" cy="278"/>
          </a:xfrm>
        </p:grpSpPr>
        <p:sp>
          <p:nvSpPr>
            <p:cNvPr id="89130" name="Freeform 75"/>
            <p:cNvSpPr>
              <a:spLocks/>
            </p:cNvSpPr>
            <p:nvPr/>
          </p:nvSpPr>
          <p:spPr bwMode="auto">
            <a:xfrm>
              <a:off x="755" y="1795"/>
              <a:ext cx="327" cy="258"/>
            </a:xfrm>
            <a:custGeom>
              <a:avLst/>
              <a:gdLst>
                <a:gd name="T0" fmla="*/ 0 w 327"/>
                <a:gd name="T1" fmla="*/ 121 h 258"/>
                <a:gd name="T2" fmla="*/ 201 w 327"/>
                <a:gd name="T3" fmla="*/ 1 h 258"/>
                <a:gd name="T4" fmla="*/ 157 w 327"/>
                <a:gd name="T5" fmla="*/ 119 h 258"/>
                <a:gd name="T6" fmla="*/ 108 w 327"/>
                <a:gd name="T7" fmla="*/ 253 h 258"/>
                <a:gd name="T8" fmla="*/ 327 w 327"/>
                <a:gd name="T9" fmla="*/ 11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258">
                  <a:moveTo>
                    <a:pt x="0" y="121"/>
                  </a:moveTo>
                  <a:cubicBezTo>
                    <a:pt x="121" y="29"/>
                    <a:pt x="172" y="0"/>
                    <a:pt x="201" y="1"/>
                  </a:cubicBezTo>
                  <a:cubicBezTo>
                    <a:pt x="222" y="1"/>
                    <a:pt x="208" y="57"/>
                    <a:pt x="157" y="119"/>
                  </a:cubicBezTo>
                  <a:cubicBezTo>
                    <a:pt x="80" y="215"/>
                    <a:pt x="96" y="252"/>
                    <a:pt x="108" y="253"/>
                  </a:cubicBezTo>
                  <a:cubicBezTo>
                    <a:pt x="165" y="258"/>
                    <a:pt x="227" y="206"/>
                    <a:pt x="327" y="11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1" name="Freeform 76"/>
            <p:cNvSpPr>
              <a:spLocks/>
            </p:cNvSpPr>
            <p:nvPr/>
          </p:nvSpPr>
          <p:spPr bwMode="auto">
            <a:xfrm>
              <a:off x="435" y="1891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2" name="Freeform 77"/>
            <p:cNvSpPr>
              <a:spLocks/>
            </p:cNvSpPr>
            <p:nvPr/>
          </p:nvSpPr>
          <p:spPr bwMode="auto">
            <a:xfrm>
              <a:off x="1083" y="1775"/>
              <a:ext cx="335" cy="258"/>
            </a:xfrm>
            <a:custGeom>
              <a:avLst/>
              <a:gdLst>
                <a:gd name="T0" fmla="*/ 335 w 335"/>
                <a:gd name="T1" fmla="*/ 133 h 258"/>
                <a:gd name="T2" fmla="*/ 126 w 335"/>
                <a:gd name="T3" fmla="*/ 257 h 258"/>
                <a:gd name="T4" fmla="*/ 170 w 335"/>
                <a:gd name="T5" fmla="*/ 139 h 258"/>
                <a:gd name="T6" fmla="*/ 219 w 335"/>
                <a:gd name="T7" fmla="*/ 5 h 258"/>
                <a:gd name="T8" fmla="*/ 0 w 335"/>
                <a:gd name="T9" fmla="*/ 139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58">
                  <a:moveTo>
                    <a:pt x="335" y="133"/>
                  </a:moveTo>
                  <a:cubicBezTo>
                    <a:pt x="214" y="225"/>
                    <a:pt x="155" y="258"/>
                    <a:pt x="126" y="257"/>
                  </a:cubicBezTo>
                  <a:cubicBezTo>
                    <a:pt x="105" y="257"/>
                    <a:pt x="119" y="201"/>
                    <a:pt x="170" y="139"/>
                  </a:cubicBezTo>
                  <a:cubicBezTo>
                    <a:pt x="247" y="43"/>
                    <a:pt x="231" y="6"/>
                    <a:pt x="219" y="5"/>
                  </a:cubicBezTo>
                  <a:cubicBezTo>
                    <a:pt x="162" y="0"/>
                    <a:pt x="100" y="52"/>
                    <a:pt x="0" y="13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33" name="Freeform 78"/>
            <p:cNvSpPr>
              <a:spLocks/>
            </p:cNvSpPr>
            <p:nvPr/>
          </p:nvSpPr>
          <p:spPr bwMode="auto">
            <a:xfrm flipH="1" flipV="1">
              <a:off x="1417" y="1823"/>
              <a:ext cx="319" cy="103"/>
            </a:xfrm>
            <a:custGeom>
              <a:avLst/>
              <a:gdLst>
                <a:gd name="T0" fmla="*/ 0 w 319"/>
                <a:gd name="T1" fmla="*/ 23 h 103"/>
                <a:gd name="T2" fmla="*/ 95 w 319"/>
                <a:gd name="T3" fmla="*/ 1 h 103"/>
                <a:gd name="T4" fmla="*/ 157 w 319"/>
                <a:gd name="T5" fmla="*/ 21 h 103"/>
                <a:gd name="T6" fmla="*/ 184 w 319"/>
                <a:gd name="T7" fmla="*/ 82 h 103"/>
                <a:gd name="T8" fmla="*/ 319 w 319"/>
                <a:gd name="T9" fmla="*/ 2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9" h="103">
                  <a:moveTo>
                    <a:pt x="0" y="23"/>
                  </a:moveTo>
                  <a:cubicBezTo>
                    <a:pt x="50" y="8"/>
                    <a:pt x="66" y="0"/>
                    <a:pt x="95" y="1"/>
                  </a:cubicBezTo>
                  <a:cubicBezTo>
                    <a:pt x="116" y="1"/>
                    <a:pt x="177" y="5"/>
                    <a:pt x="157" y="21"/>
                  </a:cubicBezTo>
                  <a:cubicBezTo>
                    <a:pt x="127" y="47"/>
                    <a:pt x="172" y="85"/>
                    <a:pt x="184" y="82"/>
                  </a:cubicBezTo>
                  <a:cubicBezTo>
                    <a:pt x="194" y="80"/>
                    <a:pt x="230" y="103"/>
                    <a:pt x="319" y="2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508431" name="Oval 79"/>
          <p:cNvSpPr>
            <a:spLocks noChangeAspect="1" noChangeArrowheads="1"/>
          </p:cNvSpPr>
          <p:nvPr/>
        </p:nvSpPr>
        <p:spPr bwMode="auto">
          <a:xfrm>
            <a:off x="4448175" y="2851150"/>
            <a:ext cx="517525" cy="517525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08432" name="Group 80"/>
          <p:cNvGrpSpPr>
            <a:grpSpLocks noChangeAspect="1"/>
          </p:cNvGrpSpPr>
          <p:nvPr/>
        </p:nvGrpSpPr>
        <p:grpSpPr bwMode="auto">
          <a:xfrm>
            <a:off x="4814888" y="2879725"/>
            <a:ext cx="161925" cy="157163"/>
            <a:chOff x="2265" y="2801"/>
            <a:chExt cx="810" cy="810"/>
          </a:xfrm>
        </p:grpSpPr>
        <p:sp>
          <p:nvSpPr>
            <p:cNvPr id="89128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29" name="Oval 82"/>
            <p:cNvSpPr>
              <a:spLocks noChangeAspect="1" noChangeArrowheads="1"/>
            </p:cNvSpPr>
            <p:nvPr/>
          </p:nvSpPr>
          <p:spPr bwMode="auto">
            <a:xfrm rot="-1583835">
              <a:off x="2861" y="2973"/>
              <a:ext cx="71" cy="147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08435" name="Group 83"/>
          <p:cNvGrpSpPr>
            <a:grpSpLocks noChangeAspect="1"/>
          </p:cNvGrpSpPr>
          <p:nvPr/>
        </p:nvGrpSpPr>
        <p:grpSpPr bwMode="auto">
          <a:xfrm>
            <a:off x="4632325" y="3173413"/>
            <a:ext cx="161925" cy="157162"/>
            <a:chOff x="2243" y="3605"/>
            <a:chExt cx="810" cy="810"/>
          </a:xfrm>
        </p:grpSpPr>
        <p:sp>
          <p:nvSpPr>
            <p:cNvPr id="89126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27" name="Oval 85"/>
            <p:cNvSpPr>
              <a:spLocks noChangeAspect="1" noChangeArrowheads="1"/>
            </p:cNvSpPr>
            <p:nvPr/>
          </p:nvSpPr>
          <p:spPr bwMode="auto">
            <a:xfrm rot="-1583835">
              <a:off x="2839" y="3760"/>
              <a:ext cx="64" cy="15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08438" name="Group 86"/>
          <p:cNvGrpSpPr>
            <a:grpSpLocks noChangeAspect="1"/>
          </p:cNvGrpSpPr>
          <p:nvPr/>
        </p:nvGrpSpPr>
        <p:grpSpPr bwMode="auto">
          <a:xfrm>
            <a:off x="4435475" y="2882900"/>
            <a:ext cx="161925" cy="157163"/>
            <a:chOff x="2265" y="2801"/>
            <a:chExt cx="810" cy="810"/>
          </a:xfrm>
        </p:grpSpPr>
        <p:sp>
          <p:nvSpPr>
            <p:cNvPr id="89124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25" name="Oval 88"/>
            <p:cNvSpPr>
              <a:spLocks noChangeAspect="1" noChangeArrowheads="1"/>
            </p:cNvSpPr>
            <p:nvPr/>
          </p:nvSpPr>
          <p:spPr bwMode="auto">
            <a:xfrm rot="-1583835">
              <a:off x="2861" y="2973"/>
              <a:ext cx="71" cy="147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89105" name="Group 89"/>
          <p:cNvGrpSpPr>
            <a:grpSpLocks/>
          </p:cNvGrpSpPr>
          <p:nvPr/>
        </p:nvGrpSpPr>
        <p:grpSpPr bwMode="auto">
          <a:xfrm>
            <a:off x="1963738" y="5992813"/>
            <a:ext cx="404812" cy="392112"/>
            <a:chOff x="2265" y="2801"/>
            <a:chExt cx="810" cy="810"/>
          </a:xfrm>
        </p:grpSpPr>
        <p:sp>
          <p:nvSpPr>
            <p:cNvPr id="89122" name="Oval 90"/>
            <p:cNvSpPr>
              <a:spLocks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23" name="Oval 91"/>
            <p:cNvSpPr>
              <a:spLocks noChangeArrowheads="1"/>
            </p:cNvSpPr>
            <p:nvPr/>
          </p:nvSpPr>
          <p:spPr bwMode="auto">
            <a:xfrm rot="-1583835">
              <a:off x="2859" y="2972"/>
              <a:ext cx="70" cy="151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89106" name="Group 92"/>
          <p:cNvGrpSpPr>
            <a:grpSpLocks/>
          </p:cNvGrpSpPr>
          <p:nvPr/>
        </p:nvGrpSpPr>
        <p:grpSpPr bwMode="auto">
          <a:xfrm>
            <a:off x="387350" y="5991225"/>
            <a:ext cx="404813" cy="393700"/>
            <a:chOff x="2243" y="3605"/>
            <a:chExt cx="810" cy="810"/>
          </a:xfrm>
        </p:grpSpPr>
        <p:sp>
          <p:nvSpPr>
            <p:cNvPr id="89120" name="Oval 93"/>
            <p:cNvSpPr>
              <a:spLocks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21" name="Oval 94"/>
            <p:cNvSpPr>
              <a:spLocks noChangeArrowheads="1"/>
            </p:cNvSpPr>
            <p:nvPr/>
          </p:nvSpPr>
          <p:spPr bwMode="auto">
            <a:xfrm rot="-1583835">
              <a:off x="2834" y="3762"/>
              <a:ext cx="73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89107" name="Text Box 95"/>
          <p:cNvSpPr txBox="1">
            <a:spLocks noChangeArrowheads="1"/>
          </p:cNvSpPr>
          <p:nvPr/>
        </p:nvSpPr>
        <p:spPr bwMode="auto">
          <a:xfrm>
            <a:off x="228600" y="5864225"/>
            <a:ext cx="654050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/>
                <a:cs typeface="Batang"/>
              </a:rPr>
              <a:t>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ko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Batang"/>
                <a:cs typeface="Batang"/>
              </a:rPr>
              <a:t>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Carbon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Oxygen                                         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L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W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 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P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h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t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3399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o</a:t>
            </a:r>
            <a:r>
              <a:rPr kumimoji="0" lang="en-GB" altLang="ko-KR" sz="1600" b="1" i="0" u="none" strike="noStrike" kern="1200" cap="none" spc="0" normalizeH="0" baseline="0" noProof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Batang"/>
                <a:cs typeface="Batang"/>
              </a:rPr>
              <a:t>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89108" name="Group 96"/>
          <p:cNvGrpSpPr>
            <a:grpSpLocks/>
          </p:cNvGrpSpPr>
          <p:nvPr/>
        </p:nvGrpSpPr>
        <p:grpSpPr bwMode="auto">
          <a:xfrm>
            <a:off x="6702425" y="5783263"/>
            <a:ext cx="2116138" cy="822325"/>
            <a:chOff x="3094" y="1691"/>
            <a:chExt cx="1333" cy="518"/>
          </a:xfrm>
        </p:grpSpPr>
        <p:sp>
          <p:nvSpPr>
            <p:cNvPr id="89109" name="Freeform 97"/>
            <p:cNvSpPr>
              <a:spLocks/>
            </p:cNvSpPr>
            <p:nvPr/>
          </p:nvSpPr>
          <p:spPr bwMode="auto">
            <a:xfrm>
              <a:off x="3094" y="1852"/>
              <a:ext cx="336" cy="121"/>
            </a:xfrm>
            <a:custGeom>
              <a:avLst/>
              <a:gdLst>
                <a:gd name="T0" fmla="*/ 0 w 336"/>
                <a:gd name="T1" fmla="*/ 0 h 316"/>
                <a:gd name="T2" fmla="*/ 94 w 336"/>
                <a:gd name="T3" fmla="*/ 0 h 316"/>
                <a:gd name="T4" fmla="*/ 169 w 336"/>
                <a:gd name="T5" fmla="*/ 0 h 316"/>
                <a:gd name="T6" fmla="*/ 251 w 336"/>
                <a:gd name="T7" fmla="*/ 0 h 316"/>
                <a:gd name="T8" fmla="*/ 336 w 336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316">
                  <a:moveTo>
                    <a:pt x="0" y="258"/>
                  </a:moveTo>
                  <a:cubicBezTo>
                    <a:pt x="54" y="278"/>
                    <a:pt x="63" y="312"/>
                    <a:pt x="94" y="313"/>
                  </a:cubicBezTo>
                  <a:cubicBezTo>
                    <a:pt x="133" y="314"/>
                    <a:pt x="148" y="316"/>
                    <a:pt x="169" y="262"/>
                  </a:cubicBezTo>
                  <a:cubicBezTo>
                    <a:pt x="211" y="160"/>
                    <a:pt x="213" y="9"/>
                    <a:pt x="251" y="6"/>
                  </a:cubicBezTo>
                  <a:cubicBezTo>
                    <a:pt x="287" y="0"/>
                    <a:pt x="327" y="161"/>
                    <a:pt x="336" y="262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10" name="Freeform 98"/>
            <p:cNvSpPr>
              <a:spLocks/>
            </p:cNvSpPr>
            <p:nvPr/>
          </p:nvSpPr>
          <p:spPr bwMode="auto">
            <a:xfrm>
              <a:off x="3428" y="1691"/>
              <a:ext cx="333" cy="444"/>
            </a:xfrm>
            <a:custGeom>
              <a:avLst/>
              <a:gdLst>
                <a:gd name="T0" fmla="*/ 0 w 333"/>
                <a:gd name="T1" fmla="*/ 0 h 1160"/>
                <a:gd name="T2" fmla="*/ 83 w 333"/>
                <a:gd name="T3" fmla="*/ 0 h 1160"/>
                <a:gd name="T4" fmla="*/ 162 w 333"/>
                <a:gd name="T5" fmla="*/ 0 h 1160"/>
                <a:gd name="T6" fmla="*/ 249 w 333"/>
                <a:gd name="T7" fmla="*/ 0 h 1160"/>
                <a:gd name="T8" fmla="*/ 333 w 333"/>
                <a:gd name="T9" fmla="*/ 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3" h="1160">
                  <a:moveTo>
                    <a:pt x="0" y="679"/>
                  </a:moveTo>
                  <a:cubicBezTo>
                    <a:pt x="21" y="995"/>
                    <a:pt x="54" y="1152"/>
                    <a:pt x="83" y="1158"/>
                  </a:cubicBezTo>
                  <a:cubicBezTo>
                    <a:pt x="102" y="1160"/>
                    <a:pt x="138" y="998"/>
                    <a:pt x="162" y="674"/>
                  </a:cubicBezTo>
                  <a:cubicBezTo>
                    <a:pt x="185" y="376"/>
                    <a:pt x="212" y="0"/>
                    <a:pt x="249" y="9"/>
                  </a:cubicBezTo>
                  <a:cubicBezTo>
                    <a:pt x="285" y="17"/>
                    <a:pt x="311" y="413"/>
                    <a:pt x="333" y="683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11" name="Freeform 99"/>
            <p:cNvSpPr>
              <a:spLocks/>
            </p:cNvSpPr>
            <p:nvPr/>
          </p:nvSpPr>
          <p:spPr bwMode="auto">
            <a:xfrm flipH="1" flipV="1">
              <a:off x="4091" y="1926"/>
              <a:ext cx="336" cy="121"/>
            </a:xfrm>
            <a:custGeom>
              <a:avLst/>
              <a:gdLst>
                <a:gd name="T0" fmla="*/ 0 w 537"/>
                <a:gd name="T1" fmla="*/ 1 h 200"/>
                <a:gd name="T2" fmla="*/ 1 w 537"/>
                <a:gd name="T3" fmla="*/ 1 h 200"/>
                <a:gd name="T4" fmla="*/ 1 w 537"/>
                <a:gd name="T5" fmla="*/ 1 h 200"/>
                <a:gd name="T6" fmla="*/ 1 w 537"/>
                <a:gd name="T7" fmla="*/ 1 h 200"/>
                <a:gd name="T8" fmla="*/ 1 w 537"/>
                <a:gd name="T9" fmla="*/ 1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200">
                  <a:moveTo>
                    <a:pt x="0" y="163"/>
                  </a:moveTo>
                  <a:cubicBezTo>
                    <a:pt x="87" y="176"/>
                    <a:pt x="93" y="198"/>
                    <a:pt x="151" y="198"/>
                  </a:cubicBezTo>
                  <a:cubicBezTo>
                    <a:pt x="209" y="198"/>
                    <a:pt x="237" y="200"/>
                    <a:pt x="270" y="166"/>
                  </a:cubicBezTo>
                  <a:cubicBezTo>
                    <a:pt x="337" y="101"/>
                    <a:pt x="341" y="6"/>
                    <a:pt x="401" y="4"/>
                  </a:cubicBezTo>
                  <a:cubicBezTo>
                    <a:pt x="459" y="0"/>
                    <a:pt x="523" y="102"/>
                    <a:pt x="537" y="16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12" name="Freeform 100"/>
            <p:cNvSpPr>
              <a:spLocks/>
            </p:cNvSpPr>
            <p:nvPr/>
          </p:nvSpPr>
          <p:spPr bwMode="auto">
            <a:xfrm>
              <a:off x="3763" y="1765"/>
              <a:ext cx="335" cy="444"/>
            </a:xfrm>
            <a:custGeom>
              <a:avLst/>
              <a:gdLst>
                <a:gd name="T0" fmla="*/ 335 w 335"/>
                <a:gd name="T1" fmla="*/ 0 h 1160"/>
                <a:gd name="T2" fmla="*/ 248 w 335"/>
                <a:gd name="T3" fmla="*/ 0 h 1160"/>
                <a:gd name="T4" fmla="*/ 166 w 335"/>
                <a:gd name="T5" fmla="*/ 0 h 1160"/>
                <a:gd name="T6" fmla="*/ 82 w 335"/>
                <a:gd name="T7" fmla="*/ 0 h 1160"/>
                <a:gd name="T8" fmla="*/ 0 w 335"/>
                <a:gd name="T9" fmla="*/ 0 h 1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1160">
                  <a:moveTo>
                    <a:pt x="335" y="486"/>
                  </a:moveTo>
                  <a:cubicBezTo>
                    <a:pt x="314" y="170"/>
                    <a:pt x="277" y="8"/>
                    <a:pt x="248" y="2"/>
                  </a:cubicBezTo>
                  <a:cubicBezTo>
                    <a:pt x="229" y="0"/>
                    <a:pt x="190" y="153"/>
                    <a:pt x="166" y="477"/>
                  </a:cubicBezTo>
                  <a:cubicBezTo>
                    <a:pt x="143" y="775"/>
                    <a:pt x="119" y="1160"/>
                    <a:pt x="82" y="1151"/>
                  </a:cubicBezTo>
                  <a:cubicBezTo>
                    <a:pt x="46" y="1143"/>
                    <a:pt x="22" y="756"/>
                    <a:pt x="0" y="4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grpSp>
          <p:nvGrpSpPr>
            <p:cNvPr id="89113" name="Group 101"/>
            <p:cNvGrpSpPr>
              <a:grpSpLocks/>
            </p:cNvGrpSpPr>
            <p:nvPr/>
          </p:nvGrpSpPr>
          <p:grpSpPr bwMode="auto">
            <a:xfrm>
              <a:off x="3104" y="1870"/>
              <a:ext cx="1301" cy="164"/>
              <a:chOff x="435" y="1775"/>
              <a:chExt cx="1301" cy="278"/>
            </a:xfrm>
          </p:grpSpPr>
          <p:sp>
            <p:nvSpPr>
              <p:cNvPr id="89116" name="Freeform 102"/>
              <p:cNvSpPr>
                <a:spLocks/>
              </p:cNvSpPr>
              <p:nvPr/>
            </p:nvSpPr>
            <p:spPr bwMode="auto">
              <a:xfrm>
                <a:off x="755" y="1795"/>
                <a:ext cx="327" cy="258"/>
              </a:xfrm>
              <a:custGeom>
                <a:avLst/>
                <a:gdLst>
                  <a:gd name="T0" fmla="*/ 0 w 327"/>
                  <a:gd name="T1" fmla="*/ 121 h 258"/>
                  <a:gd name="T2" fmla="*/ 201 w 327"/>
                  <a:gd name="T3" fmla="*/ 1 h 258"/>
                  <a:gd name="T4" fmla="*/ 157 w 327"/>
                  <a:gd name="T5" fmla="*/ 119 h 258"/>
                  <a:gd name="T6" fmla="*/ 108 w 327"/>
                  <a:gd name="T7" fmla="*/ 253 h 258"/>
                  <a:gd name="T8" fmla="*/ 327 w 327"/>
                  <a:gd name="T9" fmla="*/ 11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7" h="258">
                    <a:moveTo>
                      <a:pt x="0" y="121"/>
                    </a:moveTo>
                    <a:cubicBezTo>
                      <a:pt x="121" y="29"/>
                      <a:pt x="172" y="0"/>
                      <a:pt x="201" y="1"/>
                    </a:cubicBezTo>
                    <a:cubicBezTo>
                      <a:pt x="222" y="1"/>
                      <a:pt x="208" y="57"/>
                      <a:pt x="157" y="119"/>
                    </a:cubicBezTo>
                    <a:cubicBezTo>
                      <a:pt x="80" y="215"/>
                      <a:pt x="96" y="252"/>
                      <a:pt x="108" y="253"/>
                    </a:cubicBezTo>
                    <a:cubicBezTo>
                      <a:pt x="165" y="258"/>
                      <a:pt x="227" y="206"/>
                      <a:pt x="327" y="11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17" name="Freeform 103"/>
              <p:cNvSpPr>
                <a:spLocks/>
              </p:cNvSpPr>
              <p:nvPr/>
            </p:nvSpPr>
            <p:spPr bwMode="auto">
              <a:xfrm>
                <a:off x="435" y="1890"/>
                <a:ext cx="319" cy="103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82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18" name="Freeform 104"/>
              <p:cNvSpPr>
                <a:spLocks/>
              </p:cNvSpPr>
              <p:nvPr/>
            </p:nvSpPr>
            <p:spPr bwMode="auto">
              <a:xfrm>
                <a:off x="1083" y="1775"/>
                <a:ext cx="335" cy="258"/>
              </a:xfrm>
              <a:custGeom>
                <a:avLst/>
                <a:gdLst>
                  <a:gd name="T0" fmla="*/ 335 w 335"/>
                  <a:gd name="T1" fmla="*/ 133 h 258"/>
                  <a:gd name="T2" fmla="*/ 126 w 335"/>
                  <a:gd name="T3" fmla="*/ 257 h 258"/>
                  <a:gd name="T4" fmla="*/ 170 w 335"/>
                  <a:gd name="T5" fmla="*/ 139 h 258"/>
                  <a:gd name="T6" fmla="*/ 219 w 335"/>
                  <a:gd name="T7" fmla="*/ 5 h 258"/>
                  <a:gd name="T8" fmla="*/ 0 w 335"/>
                  <a:gd name="T9" fmla="*/ 139 h 2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58">
                    <a:moveTo>
                      <a:pt x="335" y="133"/>
                    </a:moveTo>
                    <a:cubicBezTo>
                      <a:pt x="214" y="225"/>
                      <a:pt x="155" y="258"/>
                      <a:pt x="126" y="257"/>
                    </a:cubicBezTo>
                    <a:cubicBezTo>
                      <a:pt x="105" y="257"/>
                      <a:pt x="119" y="201"/>
                      <a:pt x="170" y="139"/>
                    </a:cubicBezTo>
                    <a:cubicBezTo>
                      <a:pt x="247" y="43"/>
                      <a:pt x="231" y="6"/>
                      <a:pt x="219" y="5"/>
                    </a:cubicBezTo>
                    <a:cubicBezTo>
                      <a:pt x="162" y="0"/>
                      <a:pt x="100" y="52"/>
                      <a:pt x="0" y="139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89119" name="Freeform 105"/>
              <p:cNvSpPr>
                <a:spLocks/>
              </p:cNvSpPr>
              <p:nvPr/>
            </p:nvSpPr>
            <p:spPr bwMode="auto">
              <a:xfrm flipH="1" flipV="1">
                <a:off x="1417" y="1822"/>
                <a:ext cx="319" cy="102"/>
              </a:xfrm>
              <a:custGeom>
                <a:avLst/>
                <a:gdLst>
                  <a:gd name="T0" fmla="*/ 0 w 319"/>
                  <a:gd name="T1" fmla="*/ 23 h 103"/>
                  <a:gd name="T2" fmla="*/ 95 w 319"/>
                  <a:gd name="T3" fmla="*/ 1 h 103"/>
                  <a:gd name="T4" fmla="*/ 157 w 319"/>
                  <a:gd name="T5" fmla="*/ 21 h 103"/>
                  <a:gd name="T6" fmla="*/ 184 w 319"/>
                  <a:gd name="T7" fmla="*/ 64 h 103"/>
                  <a:gd name="T8" fmla="*/ 319 w 319"/>
                  <a:gd name="T9" fmla="*/ 2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9" h="103">
                    <a:moveTo>
                      <a:pt x="0" y="23"/>
                    </a:moveTo>
                    <a:cubicBezTo>
                      <a:pt x="50" y="8"/>
                      <a:pt x="66" y="0"/>
                      <a:pt x="95" y="1"/>
                    </a:cubicBezTo>
                    <a:cubicBezTo>
                      <a:pt x="116" y="1"/>
                      <a:pt x="177" y="5"/>
                      <a:pt x="157" y="21"/>
                    </a:cubicBezTo>
                    <a:cubicBezTo>
                      <a:pt x="127" y="47"/>
                      <a:pt x="172" y="85"/>
                      <a:pt x="184" y="82"/>
                    </a:cubicBezTo>
                    <a:cubicBezTo>
                      <a:pt x="194" y="80"/>
                      <a:pt x="230" y="103"/>
                      <a:pt x="319" y="20"/>
                    </a:cubicBezTo>
                  </a:path>
                </a:pathLst>
              </a:custGeom>
              <a:solidFill>
                <a:srgbClr val="3333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89114" name="Freeform 106"/>
            <p:cNvSpPr>
              <a:spLocks/>
            </p:cNvSpPr>
            <p:nvPr/>
          </p:nvSpPr>
          <p:spPr bwMode="auto">
            <a:xfrm>
              <a:off x="3423" y="1693"/>
              <a:ext cx="333" cy="301"/>
            </a:xfrm>
            <a:custGeom>
              <a:avLst/>
              <a:gdLst>
                <a:gd name="T0" fmla="*/ 0 w 333"/>
                <a:gd name="T1" fmla="*/ 260 h 301"/>
                <a:gd name="T2" fmla="*/ 162 w 333"/>
                <a:gd name="T3" fmla="*/ 258 h 301"/>
                <a:gd name="T4" fmla="*/ 249 w 333"/>
                <a:gd name="T5" fmla="*/ 3 h 301"/>
                <a:gd name="T6" fmla="*/ 333 w 333"/>
                <a:gd name="T7" fmla="*/ 261 h 3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3" h="301">
                  <a:moveTo>
                    <a:pt x="0" y="260"/>
                  </a:moveTo>
                  <a:cubicBezTo>
                    <a:pt x="27" y="260"/>
                    <a:pt x="121" y="301"/>
                    <a:pt x="162" y="258"/>
                  </a:cubicBezTo>
                  <a:cubicBezTo>
                    <a:pt x="203" y="215"/>
                    <a:pt x="212" y="0"/>
                    <a:pt x="249" y="3"/>
                  </a:cubicBezTo>
                  <a:cubicBezTo>
                    <a:pt x="285" y="7"/>
                    <a:pt x="311" y="158"/>
                    <a:pt x="333" y="261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89115" name="Freeform 107"/>
            <p:cNvSpPr>
              <a:spLocks/>
            </p:cNvSpPr>
            <p:nvPr/>
          </p:nvSpPr>
          <p:spPr bwMode="auto">
            <a:xfrm>
              <a:off x="3762" y="1764"/>
              <a:ext cx="335" cy="289"/>
            </a:xfrm>
            <a:custGeom>
              <a:avLst/>
              <a:gdLst>
                <a:gd name="T0" fmla="*/ 335 w 335"/>
                <a:gd name="T1" fmla="*/ 186 h 289"/>
                <a:gd name="T2" fmla="*/ 248 w 335"/>
                <a:gd name="T3" fmla="*/ 1 h 289"/>
                <a:gd name="T4" fmla="*/ 166 w 335"/>
                <a:gd name="T5" fmla="*/ 183 h 289"/>
                <a:gd name="T6" fmla="*/ 59 w 335"/>
                <a:gd name="T7" fmla="*/ 213 h 289"/>
                <a:gd name="T8" fmla="*/ 0 w 335"/>
                <a:gd name="T9" fmla="*/ 186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5" h="289">
                  <a:moveTo>
                    <a:pt x="335" y="186"/>
                  </a:moveTo>
                  <a:cubicBezTo>
                    <a:pt x="314" y="65"/>
                    <a:pt x="277" y="3"/>
                    <a:pt x="248" y="1"/>
                  </a:cubicBezTo>
                  <a:cubicBezTo>
                    <a:pt x="229" y="0"/>
                    <a:pt x="190" y="59"/>
                    <a:pt x="166" y="183"/>
                  </a:cubicBezTo>
                  <a:lnTo>
                    <a:pt x="59" y="213"/>
                  </a:lnTo>
                  <a:cubicBezTo>
                    <a:pt x="27" y="229"/>
                    <a:pt x="22" y="289"/>
                    <a:pt x="0" y="186"/>
                  </a:cubicBezTo>
                </a:path>
              </a:pathLst>
            </a:custGeom>
            <a:solidFill>
              <a:srgbClr val="33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561268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61111E-6 -0.00093 L -3.61111E-6 -0.04398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5084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69 -0.00162 C -0.00469 0.00555 -0.00712 0.01458 -0.00695 0.02291 C -0.00625 0.03263 -0.00278 0.04213 0.00156 0.04745 " pathEditMode="relative" rAng="0" ptsTypes="ftf">
                                      <p:cBhvr>
                                        <p:cTn id="8" dur="1000" fill="hold"/>
                                        <p:tgtEl>
                                          <p:spTgt spid="15084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7 -0.00115 C 0.00417 0.0051 0.00746 0.01528 0.00729 0.02338 C 0.00712 0.03172 0.0033 0.04074 -0.00139 0.04746 " pathEditMode="relative" rAng="0" ptsTypes="ftf">
                                      <p:cBhvr>
                                        <p:cTn id="10" dur="1000" fill="hold"/>
                                        <p:tgtEl>
                                          <p:spTgt spid="15084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2000" fill="hold"/>
                                        <p:tgtEl>
                                          <p:spTgt spid="15083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8 7.40741E-7 L 0.13507 -0.05671 L 0.54496 0.1044 L 0.56441 -0.1382 L 0.54774 0.30255 L 0.02968 0.11736 L -0.07726 -0.51412 L -0.58143 -0.21412 L -0.58004 0.24143 L 0.00052 -0.00301 " pathEditMode="relative" rAng="0" ptsTypes="AAAAAAAAAA">
                                      <p:cBhvr>
                                        <p:cTn id="26" dur="3000" fill="hold"/>
                                        <p:tgtEl>
                                          <p:spTgt spid="1508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-1057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8" dur="2000" fill="hold"/>
                                        <p:tgtEl>
                                          <p:spTgt spid="15083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0.00023 L -0.07187 0.1537 L -0.2941 0.07268 L -0.49687 -0.22546 L -0.12048 0.80972 L 0.10174 -0.22546 L 0.00035 0.00046 " pathEditMode="relative" rAng="0" ptsTypes="AAAAAAA">
                                      <p:cBhvr>
                                        <p:cTn id="30" dur="3000" fill="hold"/>
                                        <p:tgtEl>
                                          <p:spTgt spid="15083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57" y="29236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2" dur="2000" fill="hold"/>
                                        <p:tgtEl>
                                          <p:spTgt spid="15083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 0.00185 L 0.27309 -0.37755 L -0.229 -0.26459 L -0.21372 0.39097 L -0.1665 -0.01274 L 0.41232 -0.16088 L 0.38038 0.37245 L -0.24983 0.35763 L -0.26927 0.38171 L 0.0026 0.00763 " pathEditMode="relative" rAng="0" ptsTypes="AAAAAAAAAA">
                                      <p:cBhvr>
                                        <p:cTn id="34" dur="3000" fill="hold"/>
                                        <p:tgtEl>
                                          <p:spTgt spid="15083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892" y="486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36" dur="2000" fill="hold"/>
                                        <p:tgtEl>
                                          <p:spTgt spid="15083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1 0.00185 L -0.30416 -0.07592 L -0.74861 0.14815 L -0.01944 -0.80741 L -0.18333 -0.2037 L 0.33195 -0.40764 L 0.37483 0.07593 L 0.00417 0.00185 " pathEditMode="relative" rAng="0" ptsTypes="AAAAAAAA">
                                      <p:cBhvr>
                                        <p:cTn id="38" dur="3000" fill="hold"/>
                                        <p:tgtEl>
                                          <p:spTgt spid="15083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958" y="-3314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0" dur="1000" fill="hold"/>
                                        <p:tgtEl>
                                          <p:spTgt spid="15084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1 0.00162 L 0.23195 0.17778 L 0.89566 -0.23148 L -0.21111 -0.16296 L 0.00139 -0.00185 " pathEditMode="relative" rAng="0" ptsTypes="AAAAA">
                                      <p:cBhvr>
                                        <p:cTn id="42" dur="3000" fill="hold"/>
                                        <p:tgtEl>
                                          <p:spTgt spid="15084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958" y="-284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63" presetClass="path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animMotion origin="layout" path="M -3.33333E-6 -2.22222E-6 L 0.6073 -2.22222E-6 " pathEditMode="relative" rAng="0" ptsTypes="AA">
                                      <p:cBhvr>
                                        <p:cTn id="48" dur="3000" fill="hold"/>
                                        <p:tgtEl>
                                          <p:spTgt spid="15084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65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63" presetClass="path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animMotion origin="layout" path="M -5E-6 3.7037E-6 L 0.60417 3.7037E-6 " pathEditMode="relative" rAng="0" ptsTypes="AA">
                                      <p:cBhvr>
                                        <p:cTn id="50" dur="3000" fill="hold"/>
                                        <p:tgtEl>
                                          <p:spTgt spid="1508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208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" presetClass="emph" presetSubtype="0" repeatCount="indefinite" accel="50000" decel="50000" autoRev="1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animScale>
                                      <p:cBhvr>
                                        <p:cTn id="52" dur="500" fill="hold"/>
                                        <p:tgtEl>
                                          <p:spTgt spid="1508411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6" presetClass="emph" presetSubtype="0" repeatCount="indefinite" accel="50000" decel="50000" autoRev="1" fill="hold" nodeType="withEffect">
                                  <p:stCondLst>
                                    <p:cond delay="38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54" dur="500" fill="hold"/>
                                        <p:tgtEl>
                                          <p:spTgt spid="1508416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3" presetClass="path" presetSubtype="0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animMotion origin="layout" path="M -1.38889E-6 -3.33333E-6 L -0.89687 -3.33333E-6 " pathEditMode="relative" rAng="0" ptsTypes="AA">
                                      <p:cBhvr>
                                        <p:cTn id="60" dur="3000" fill="hold"/>
                                        <p:tgtEl>
                                          <p:spTgt spid="15084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844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animMotion origin="layout" path="M -8.33333E-7 2.59259E-6 L -0.89444 0.00185 " pathEditMode="relative" rAng="0" ptsTypes="AA">
                                      <p:cBhvr>
                                        <p:cTn id="62" dur="3000" fill="hold"/>
                                        <p:tgtEl>
                                          <p:spTgt spid="15084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722" y="93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" presetClass="emph" presetSubtype="0" repeatCount="indefinite" accel="50000" decel="50000" autoRev="1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animScale>
                                      <p:cBhvr>
                                        <p:cTn id="64" dur="500" fill="hold"/>
                                        <p:tgtEl>
                                          <p:spTgt spid="1508421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6" presetClass="emph" presetSubtype="0" repeatCount="indefinite" accel="50000" decel="50000" autoRev="1" fill="hold" nodeType="withEffect">
                                  <p:stCondLst>
                                    <p:cond delay="7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66" dur="500" fill="hold"/>
                                        <p:tgtEl>
                                          <p:spTgt spid="1508426"/>
                                        </p:tgtEl>
                                      </p:cBhvr>
                                      <p:by x="100000" y="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8431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Rectangle 2"/>
          <p:cNvSpPr>
            <a:spLocks noChangeArrowheads="1"/>
          </p:cNvSpPr>
          <p:nvPr/>
        </p:nvSpPr>
        <p:spPr bwMode="auto">
          <a:xfrm>
            <a:off x="-202698" y="1406277"/>
            <a:ext cx="10033001" cy="2599972"/>
          </a:xfrm>
          <a:prstGeom prst="rect">
            <a:avLst/>
          </a:prstGeom>
          <a:gradFill rotWithShape="1">
            <a:gsLst>
              <a:gs pos="87000">
                <a:srgbClr val="FFFF1C"/>
              </a:gs>
              <a:gs pos="21934">
                <a:srgbClr val="FFFFC9"/>
              </a:gs>
              <a:gs pos="11000">
                <a:srgbClr val="FFFFEE"/>
              </a:gs>
              <a:gs pos="0">
                <a:schemeClr val="bg1"/>
              </a:gs>
              <a:gs pos="82000">
                <a:srgbClr val="FFFF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58" name="AutoShape 3"/>
          <p:cNvSpPr>
            <a:spLocks noChangeArrowheads="1"/>
          </p:cNvSpPr>
          <p:nvPr/>
        </p:nvSpPr>
        <p:spPr bwMode="auto">
          <a:xfrm flipV="1">
            <a:off x="3972310" y="258700"/>
            <a:ext cx="429618" cy="3721100"/>
          </a:xfrm>
          <a:prstGeom prst="downArrow">
            <a:avLst>
              <a:gd name="adj1" fmla="val 35352"/>
              <a:gd name="adj2" fmla="val 163698"/>
            </a:avLst>
          </a:prstGeom>
          <a:solidFill>
            <a:srgbClr val="0000FF"/>
          </a:solidFill>
          <a:ln>
            <a:noFill/>
          </a:ln>
          <a:effectLst/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587" name="AutoShape 3"/>
          <p:cNvSpPr>
            <a:spLocks noChangeArrowheads="1"/>
          </p:cNvSpPr>
          <p:nvPr/>
        </p:nvSpPr>
        <p:spPr bwMode="auto">
          <a:xfrm flipV="1">
            <a:off x="4479500" y="258699"/>
            <a:ext cx="521188" cy="3680813"/>
          </a:xfrm>
          <a:prstGeom prst="downArrow">
            <a:avLst>
              <a:gd name="adj1" fmla="val 35352"/>
              <a:gd name="adj2" fmla="val 141999"/>
            </a:avLst>
          </a:prstGeom>
          <a:solidFill>
            <a:srgbClr val="0000FF"/>
          </a:solidFill>
          <a:ln>
            <a:noFill/>
          </a:ln>
          <a:effectLst/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588" name="AutoShape 4"/>
          <p:cNvSpPr>
            <a:spLocks noChangeArrowheads="1"/>
          </p:cNvSpPr>
          <p:nvPr/>
        </p:nvSpPr>
        <p:spPr bwMode="auto">
          <a:xfrm flipV="1">
            <a:off x="6532224" y="271534"/>
            <a:ext cx="2273313" cy="3721100"/>
          </a:xfrm>
          <a:prstGeom prst="downArrow">
            <a:avLst>
              <a:gd name="adj1" fmla="val 53452"/>
              <a:gd name="adj2" fmla="val 28825"/>
            </a:avLst>
          </a:prstGeom>
          <a:solidFill>
            <a:srgbClr val="0000FF"/>
          </a:solidFill>
          <a:ln>
            <a:noFill/>
          </a:ln>
          <a:effectLst/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589" name="AutoShape 5"/>
          <p:cNvSpPr>
            <a:spLocks noChangeArrowheads="1"/>
          </p:cNvSpPr>
          <p:nvPr/>
        </p:nvSpPr>
        <p:spPr bwMode="auto">
          <a:xfrm flipV="1">
            <a:off x="5132424" y="258700"/>
            <a:ext cx="1244600" cy="3784770"/>
          </a:xfrm>
          <a:prstGeom prst="downArrow">
            <a:avLst>
              <a:gd name="adj1" fmla="val 55432"/>
              <a:gd name="adj2" fmla="val 49619"/>
            </a:avLst>
          </a:prstGeom>
          <a:solidFill>
            <a:srgbClr val="0000FF"/>
          </a:solidFill>
          <a:ln>
            <a:noFill/>
          </a:ln>
          <a:effectLst/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cxnSp>
        <p:nvCxnSpPr>
          <p:cNvPr id="748" name="Straight Connector 747"/>
          <p:cNvCxnSpPr/>
          <p:nvPr/>
        </p:nvCxnSpPr>
        <p:spPr bwMode="auto">
          <a:xfrm>
            <a:off x="3795018" y="1529677"/>
            <a:ext cx="3959262" cy="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07590" name="AutoShape 6"/>
          <p:cNvSpPr>
            <a:spLocks noChangeArrowheads="1"/>
          </p:cNvSpPr>
          <p:nvPr/>
        </p:nvSpPr>
        <p:spPr bwMode="auto">
          <a:xfrm>
            <a:off x="1388478" y="215900"/>
            <a:ext cx="1879600" cy="3721100"/>
          </a:xfrm>
          <a:prstGeom prst="downArrow">
            <a:avLst>
              <a:gd name="adj1" fmla="val 62167"/>
              <a:gd name="adj2" fmla="val 38531"/>
            </a:avLst>
          </a:prstGeom>
          <a:gradFill rotWithShape="1">
            <a:gsLst>
              <a:gs pos="0">
                <a:srgbClr val="FF0066"/>
              </a:gs>
              <a:gs pos="50000">
                <a:srgbClr val="FF9900"/>
              </a:gs>
              <a:gs pos="100000">
                <a:srgbClr val="FF0066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36874" name="Group 40"/>
          <p:cNvGrpSpPr>
            <a:grpSpLocks noChangeAspect="1"/>
          </p:cNvGrpSpPr>
          <p:nvPr/>
        </p:nvGrpSpPr>
        <p:grpSpPr bwMode="auto">
          <a:xfrm rot="6780527">
            <a:off x="846435" y="3454742"/>
            <a:ext cx="424676" cy="371475"/>
            <a:chOff x="1071" y="166"/>
            <a:chExt cx="3736" cy="3264"/>
          </a:xfrm>
        </p:grpSpPr>
        <p:sp>
          <p:nvSpPr>
            <p:cNvPr id="37171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37172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37179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7180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173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37177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7178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174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37175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37176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6899" name="Picture 315" descr="Atmospheric_Transmissio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703" b="59537"/>
          <a:stretch>
            <a:fillRect/>
          </a:stretch>
        </p:blipFill>
        <p:spPr bwMode="auto">
          <a:xfrm>
            <a:off x="536575" y="3940175"/>
            <a:ext cx="8096250" cy="1927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900" name="Picture 316" descr="Atmospheric_Transmission"/>
          <p:cNvPicPr>
            <a:picLocks noChangeAspect="1" noChangeArrowheads="1"/>
          </p:cNvPicPr>
          <p:nvPr/>
        </p:nvPicPr>
        <p:blipFill>
          <a:blip r:embed="rId2">
            <a:lum contrast="-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0408"/>
          <a:stretch>
            <a:fillRect/>
          </a:stretch>
        </p:blipFill>
        <p:spPr bwMode="auto">
          <a:xfrm>
            <a:off x="525463" y="6159500"/>
            <a:ext cx="809625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901" name="Picture 317" descr="Atmospheric_Transmission"/>
          <p:cNvPicPr>
            <a:picLocks noChangeAspect="1" noChangeArrowheads="1"/>
          </p:cNvPicPr>
          <p:nvPr/>
        </p:nvPicPr>
        <p:blipFill>
          <a:blip r:embed="rId2">
            <a:lum bright="6000" contrast="-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6594" b="28445"/>
          <a:stretch>
            <a:fillRect/>
          </a:stretch>
        </p:blipFill>
        <p:spPr bwMode="auto">
          <a:xfrm>
            <a:off x="538163" y="5753100"/>
            <a:ext cx="8096250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02" name="Rectangle 318"/>
          <p:cNvSpPr>
            <a:spLocks noChangeArrowheads="1"/>
          </p:cNvSpPr>
          <p:nvPr/>
        </p:nvSpPr>
        <p:spPr bwMode="auto">
          <a:xfrm>
            <a:off x="533400" y="5702300"/>
            <a:ext cx="723900" cy="584200"/>
          </a:xfrm>
          <a:prstGeom prst="rect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6914" name="Rectangle 330"/>
          <p:cNvSpPr>
            <a:spLocks noChangeArrowheads="1"/>
          </p:cNvSpPr>
          <p:nvPr/>
        </p:nvSpPr>
        <p:spPr bwMode="auto">
          <a:xfrm>
            <a:off x="1338924" y="4254500"/>
            <a:ext cx="7009200" cy="133985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923" name="AutoShape 339"/>
          <p:cNvSpPr>
            <a:spLocks noChangeArrowheads="1"/>
          </p:cNvSpPr>
          <p:nvPr/>
        </p:nvSpPr>
        <p:spPr bwMode="auto">
          <a:xfrm flipV="1">
            <a:off x="4885898" y="257024"/>
            <a:ext cx="396000" cy="1092536"/>
          </a:xfrm>
          <a:prstGeom prst="downArrow">
            <a:avLst>
              <a:gd name="adj1" fmla="val 57148"/>
              <a:gd name="adj2" fmla="val 40465"/>
            </a:avLst>
          </a:prstGeom>
          <a:gradFill rotWithShape="1">
            <a:gsLst>
              <a:gs pos="0">
                <a:srgbClr val="FBE7AF"/>
              </a:gs>
              <a:gs pos="100000">
                <a:srgbClr val="CC009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924" name="AutoShape 340"/>
          <p:cNvSpPr>
            <a:spLocks noChangeArrowheads="1"/>
          </p:cNvSpPr>
          <p:nvPr/>
        </p:nvSpPr>
        <p:spPr bwMode="auto">
          <a:xfrm flipV="1">
            <a:off x="4312895" y="271534"/>
            <a:ext cx="241300" cy="1146020"/>
          </a:xfrm>
          <a:prstGeom prst="downArrow">
            <a:avLst>
              <a:gd name="adj1" fmla="val 57148"/>
              <a:gd name="adj2" fmla="val 40465"/>
            </a:avLst>
          </a:prstGeom>
          <a:gradFill rotWithShape="1">
            <a:gsLst>
              <a:gs pos="0">
                <a:srgbClr val="FBE7AF"/>
              </a:gs>
              <a:gs pos="100000">
                <a:srgbClr val="CC009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925" name="Text Box 341"/>
          <p:cNvSpPr txBox="1">
            <a:spLocks noChangeArrowheads="1"/>
          </p:cNvSpPr>
          <p:nvPr/>
        </p:nvSpPr>
        <p:spPr bwMode="auto">
          <a:xfrm>
            <a:off x="1966125" y="666750"/>
            <a:ext cx="971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(T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)</a:t>
            </a:r>
          </a:p>
        </p:txBody>
      </p:sp>
      <p:sp>
        <p:nvSpPr>
          <p:cNvPr id="707929" name="Text Box 345"/>
          <p:cNvSpPr txBox="1">
            <a:spLocks noChangeArrowheads="1"/>
          </p:cNvSpPr>
          <p:nvPr/>
        </p:nvSpPr>
        <p:spPr bwMode="auto">
          <a:xfrm>
            <a:off x="7762279" y="1339362"/>
            <a:ext cx="920470" cy="369332"/>
          </a:xfrm>
          <a:prstGeom prst="rect">
            <a:avLst/>
          </a:prstGeom>
          <a:solidFill>
            <a:srgbClr val="CC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(T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)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4570619" y="5435265"/>
            <a:ext cx="3786353" cy="182035"/>
            <a:chOff x="4570619" y="5393740"/>
            <a:chExt cx="3786353" cy="246710"/>
          </a:xfrm>
        </p:grpSpPr>
        <p:sp>
          <p:nvSpPr>
            <p:cNvPr id="353" name="Freeform 331"/>
            <p:cNvSpPr>
              <a:spLocks/>
            </p:cNvSpPr>
            <p:nvPr/>
          </p:nvSpPr>
          <p:spPr bwMode="auto">
            <a:xfrm>
              <a:off x="4570619" y="5403381"/>
              <a:ext cx="3786353" cy="237069"/>
            </a:xfrm>
            <a:custGeom>
              <a:avLst/>
              <a:gdLst>
                <a:gd name="T0" fmla="*/ 0 w 2188"/>
                <a:gd name="T1" fmla="*/ 1751507033 h 719"/>
                <a:gd name="T2" fmla="*/ 332660625 w 2188"/>
                <a:gd name="T3" fmla="*/ 1570055862 h 719"/>
                <a:gd name="T4" fmla="*/ 1864915625 w 2188"/>
                <a:gd name="T5" fmla="*/ 78124016 h 719"/>
                <a:gd name="T6" fmla="*/ 2147483647 w 2188"/>
                <a:gd name="T7" fmla="*/ 1106347315 h 719"/>
                <a:gd name="T8" fmla="*/ 2147483647 w 2188"/>
                <a:gd name="T9" fmla="*/ 1650700827 h 719"/>
                <a:gd name="T10" fmla="*/ 2147483647 w 2188"/>
                <a:gd name="T11" fmla="*/ 1811990756 h 7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0000"/>
                <a:gd name="connsiteY0" fmla="*/ 9251 h 9585"/>
                <a:gd name="connsiteX1" fmla="*/ 1899 w 10000"/>
                <a:gd name="connsiteY1" fmla="*/ 7590 h 9585"/>
                <a:gd name="connsiteX2" fmla="*/ 3382 w 10000"/>
                <a:gd name="connsiteY2" fmla="*/ 16 h 9585"/>
                <a:gd name="connsiteX3" fmla="*/ 5832 w 10000"/>
                <a:gd name="connsiteY3" fmla="*/ 5691 h 9585"/>
                <a:gd name="connsiteX4" fmla="*/ 7514 w 10000"/>
                <a:gd name="connsiteY4" fmla="*/ 8695 h 9585"/>
                <a:gd name="connsiteX5" fmla="*/ 10000 w 10000"/>
                <a:gd name="connsiteY5" fmla="*/ 9585 h 9585"/>
                <a:gd name="connsiteX0" fmla="*/ 0 w 9833"/>
                <a:gd name="connsiteY0" fmla="*/ 10034 h 10034"/>
                <a:gd name="connsiteX1" fmla="*/ 1732 w 9833"/>
                <a:gd name="connsiteY1" fmla="*/ 7919 h 10034"/>
                <a:gd name="connsiteX2" fmla="*/ 3215 w 9833"/>
                <a:gd name="connsiteY2" fmla="*/ 17 h 10034"/>
                <a:gd name="connsiteX3" fmla="*/ 5665 w 9833"/>
                <a:gd name="connsiteY3" fmla="*/ 5937 h 10034"/>
                <a:gd name="connsiteX4" fmla="*/ 7347 w 9833"/>
                <a:gd name="connsiteY4" fmla="*/ 9071 h 10034"/>
                <a:gd name="connsiteX5" fmla="*/ 9833 w 9833"/>
                <a:gd name="connsiteY5" fmla="*/ 10000 h 10034"/>
                <a:gd name="connsiteX0" fmla="*/ 0 w 10000"/>
                <a:gd name="connsiteY0" fmla="*/ 9995 h 9995"/>
                <a:gd name="connsiteX1" fmla="*/ 1761 w 10000"/>
                <a:gd name="connsiteY1" fmla="*/ 7887 h 9995"/>
                <a:gd name="connsiteX2" fmla="*/ 3270 w 10000"/>
                <a:gd name="connsiteY2" fmla="*/ 12 h 9995"/>
                <a:gd name="connsiteX3" fmla="*/ 4911 w 10000"/>
                <a:gd name="connsiteY3" fmla="*/ 6217 h 9995"/>
                <a:gd name="connsiteX4" fmla="*/ 7472 w 10000"/>
                <a:gd name="connsiteY4" fmla="*/ 9035 h 9995"/>
                <a:gd name="connsiteX5" fmla="*/ 10000 w 10000"/>
                <a:gd name="connsiteY5" fmla="*/ 9961 h 9995"/>
                <a:gd name="connsiteX0" fmla="*/ 0 w 10000"/>
                <a:gd name="connsiteY0" fmla="*/ 10000 h 10000"/>
                <a:gd name="connsiteX1" fmla="*/ 1761 w 10000"/>
                <a:gd name="connsiteY1" fmla="*/ 7891 h 10000"/>
                <a:gd name="connsiteX2" fmla="*/ 3270 w 10000"/>
                <a:gd name="connsiteY2" fmla="*/ 12 h 10000"/>
                <a:gd name="connsiteX3" fmla="*/ 4911 w 10000"/>
                <a:gd name="connsiteY3" fmla="*/ 6220 h 10000"/>
                <a:gd name="connsiteX4" fmla="*/ 6324 w 10000"/>
                <a:gd name="connsiteY4" fmla="*/ 9383 h 10000"/>
                <a:gd name="connsiteX5" fmla="*/ 10000 w 10000"/>
                <a:gd name="connsiteY5" fmla="*/ 9966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9989 h 9989"/>
                <a:gd name="connsiteX1" fmla="*/ 1761 w 15101"/>
                <a:gd name="connsiteY1" fmla="*/ 7880 h 9989"/>
                <a:gd name="connsiteX2" fmla="*/ 3270 w 15101"/>
                <a:gd name="connsiteY2" fmla="*/ 1 h 9989"/>
                <a:gd name="connsiteX3" fmla="*/ 4911 w 15101"/>
                <a:gd name="connsiteY3" fmla="*/ 6209 h 9989"/>
                <a:gd name="connsiteX4" fmla="*/ 6324 w 15101"/>
                <a:gd name="connsiteY4" fmla="*/ 9372 h 9989"/>
                <a:gd name="connsiteX5" fmla="*/ 15101 w 15101"/>
                <a:gd name="connsiteY5" fmla="*/ 9879 h 9989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5576 w 10000"/>
                <a:gd name="connsiteY5" fmla="*/ 9941 h 10000"/>
                <a:gd name="connsiteX6" fmla="*/ 10000 w 10000"/>
                <a:gd name="connsiteY6" fmla="*/ 9890 h 10000"/>
                <a:gd name="connsiteX0" fmla="*/ 0 w 5576"/>
                <a:gd name="connsiteY0" fmla="*/ 10000 h 10000"/>
                <a:gd name="connsiteX1" fmla="*/ 1166 w 5576"/>
                <a:gd name="connsiteY1" fmla="*/ 7889 h 10000"/>
                <a:gd name="connsiteX2" fmla="*/ 2165 w 5576"/>
                <a:gd name="connsiteY2" fmla="*/ 1 h 10000"/>
                <a:gd name="connsiteX3" fmla="*/ 3252 w 5576"/>
                <a:gd name="connsiteY3" fmla="*/ 6216 h 10000"/>
                <a:gd name="connsiteX4" fmla="*/ 4188 w 5576"/>
                <a:gd name="connsiteY4" fmla="*/ 9382 h 10000"/>
                <a:gd name="connsiteX5" fmla="*/ 5576 w 5576"/>
                <a:gd name="connsiteY5" fmla="*/ 9941 h 10000"/>
                <a:gd name="connsiteX0" fmla="*/ 0 w 9142"/>
                <a:gd name="connsiteY0" fmla="*/ 10000 h 10000"/>
                <a:gd name="connsiteX1" fmla="*/ 2091 w 9142"/>
                <a:gd name="connsiteY1" fmla="*/ 7889 h 10000"/>
                <a:gd name="connsiteX2" fmla="*/ 3883 w 9142"/>
                <a:gd name="connsiteY2" fmla="*/ 1 h 10000"/>
                <a:gd name="connsiteX3" fmla="*/ 5832 w 9142"/>
                <a:gd name="connsiteY3" fmla="*/ 6216 h 10000"/>
                <a:gd name="connsiteX4" fmla="*/ 7511 w 9142"/>
                <a:gd name="connsiteY4" fmla="*/ 9382 h 10000"/>
                <a:gd name="connsiteX5" fmla="*/ 9142 w 9142"/>
                <a:gd name="connsiteY5" fmla="*/ 9703 h 10000"/>
                <a:gd name="connsiteX0" fmla="*/ 0 w 10000"/>
                <a:gd name="connsiteY0" fmla="*/ 10000 h 10000"/>
                <a:gd name="connsiteX1" fmla="*/ 2287 w 10000"/>
                <a:gd name="connsiteY1" fmla="*/ 7889 h 10000"/>
                <a:gd name="connsiteX2" fmla="*/ 4247 w 10000"/>
                <a:gd name="connsiteY2" fmla="*/ 1 h 10000"/>
                <a:gd name="connsiteX3" fmla="*/ 6379 w 10000"/>
                <a:gd name="connsiteY3" fmla="*/ 6216 h 10000"/>
                <a:gd name="connsiteX4" fmla="*/ 8216 w 10000"/>
                <a:gd name="connsiteY4" fmla="*/ 9382 h 10000"/>
                <a:gd name="connsiteX5" fmla="*/ 8866 w 10000"/>
                <a:gd name="connsiteY5" fmla="*/ 9349 h 10000"/>
                <a:gd name="connsiteX6" fmla="*/ 10000 w 10000"/>
                <a:gd name="connsiteY6" fmla="*/ 9703 h 10000"/>
                <a:gd name="connsiteX0" fmla="*/ 0 w 8866"/>
                <a:gd name="connsiteY0" fmla="*/ 10000 h 10000"/>
                <a:gd name="connsiteX1" fmla="*/ 2287 w 8866"/>
                <a:gd name="connsiteY1" fmla="*/ 7889 h 10000"/>
                <a:gd name="connsiteX2" fmla="*/ 4247 w 8866"/>
                <a:gd name="connsiteY2" fmla="*/ 1 h 10000"/>
                <a:gd name="connsiteX3" fmla="*/ 6379 w 8866"/>
                <a:gd name="connsiteY3" fmla="*/ 6216 h 10000"/>
                <a:gd name="connsiteX4" fmla="*/ 8216 w 8866"/>
                <a:gd name="connsiteY4" fmla="*/ 9382 h 10000"/>
                <a:gd name="connsiteX5" fmla="*/ 8866 w 8866"/>
                <a:gd name="connsiteY5" fmla="*/ 9349 h 10000"/>
                <a:gd name="connsiteX0" fmla="*/ 0 w 10000"/>
                <a:gd name="connsiteY0" fmla="*/ 10000 h 11093"/>
                <a:gd name="connsiteX1" fmla="*/ 2580 w 10000"/>
                <a:gd name="connsiteY1" fmla="*/ 7889 h 11093"/>
                <a:gd name="connsiteX2" fmla="*/ 4790 w 10000"/>
                <a:gd name="connsiteY2" fmla="*/ 1 h 11093"/>
                <a:gd name="connsiteX3" fmla="*/ 7195 w 10000"/>
                <a:gd name="connsiteY3" fmla="*/ 6216 h 11093"/>
                <a:gd name="connsiteX4" fmla="*/ 9267 w 10000"/>
                <a:gd name="connsiteY4" fmla="*/ 11015 h 11093"/>
                <a:gd name="connsiteX5" fmla="*/ 10000 w 10000"/>
                <a:gd name="connsiteY5" fmla="*/ 9349 h 11093"/>
                <a:gd name="connsiteX0" fmla="*/ 0 w 10000"/>
                <a:gd name="connsiteY0" fmla="*/ 10000 h 11527"/>
                <a:gd name="connsiteX1" fmla="*/ 2580 w 10000"/>
                <a:gd name="connsiteY1" fmla="*/ 7889 h 11527"/>
                <a:gd name="connsiteX2" fmla="*/ 4790 w 10000"/>
                <a:gd name="connsiteY2" fmla="*/ 1 h 11527"/>
                <a:gd name="connsiteX3" fmla="*/ 7195 w 10000"/>
                <a:gd name="connsiteY3" fmla="*/ 6216 h 11527"/>
                <a:gd name="connsiteX4" fmla="*/ 9267 w 10000"/>
                <a:gd name="connsiteY4" fmla="*/ 11015 h 11527"/>
                <a:gd name="connsiteX5" fmla="*/ 10000 w 10000"/>
                <a:gd name="connsiteY5" fmla="*/ 11527 h 11527"/>
                <a:gd name="connsiteX0" fmla="*/ 0 w 10000"/>
                <a:gd name="connsiteY0" fmla="*/ 10000 h 11151"/>
                <a:gd name="connsiteX1" fmla="*/ 2580 w 10000"/>
                <a:gd name="connsiteY1" fmla="*/ 7889 h 11151"/>
                <a:gd name="connsiteX2" fmla="*/ 4790 w 10000"/>
                <a:gd name="connsiteY2" fmla="*/ 1 h 11151"/>
                <a:gd name="connsiteX3" fmla="*/ 7195 w 10000"/>
                <a:gd name="connsiteY3" fmla="*/ 6216 h 11151"/>
                <a:gd name="connsiteX4" fmla="*/ 9267 w 10000"/>
                <a:gd name="connsiteY4" fmla="*/ 11015 h 11151"/>
                <a:gd name="connsiteX5" fmla="*/ 10000 w 10000"/>
                <a:gd name="connsiteY5" fmla="*/ 10438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1151">
                  <a:moveTo>
                    <a:pt x="0" y="10000"/>
                  </a:moveTo>
                  <a:cubicBezTo>
                    <a:pt x="2126" y="9998"/>
                    <a:pt x="2016" y="9600"/>
                    <a:pt x="2580" y="7889"/>
                  </a:cubicBezTo>
                  <a:cubicBezTo>
                    <a:pt x="3131" y="6223"/>
                    <a:pt x="3958" y="50"/>
                    <a:pt x="4790" y="1"/>
                  </a:cubicBezTo>
                  <a:cubicBezTo>
                    <a:pt x="5809" y="-48"/>
                    <a:pt x="6449" y="4380"/>
                    <a:pt x="7195" y="6216"/>
                  </a:cubicBezTo>
                  <a:cubicBezTo>
                    <a:pt x="7941" y="8052"/>
                    <a:pt x="8800" y="10493"/>
                    <a:pt x="9267" y="11015"/>
                  </a:cubicBezTo>
                  <a:cubicBezTo>
                    <a:pt x="9734" y="11537"/>
                    <a:pt x="9665" y="10385"/>
                    <a:pt x="10000" y="10438"/>
                  </a:cubicBezTo>
                </a:path>
              </a:pathLst>
            </a:custGeom>
            <a:noFill/>
            <a:ln w="57150" cmpd="sng">
              <a:solidFill>
                <a:srgbClr val="FFCC00">
                  <a:alpha val="96471"/>
                </a:srgbClr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54" name="Freeform 331"/>
            <p:cNvSpPr>
              <a:spLocks/>
            </p:cNvSpPr>
            <p:nvPr/>
          </p:nvSpPr>
          <p:spPr bwMode="auto">
            <a:xfrm>
              <a:off x="4595694" y="5393740"/>
              <a:ext cx="3473979" cy="222612"/>
            </a:xfrm>
            <a:custGeom>
              <a:avLst/>
              <a:gdLst>
                <a:gd name="T0" fmla="*/ 0 w 2188"/>
                <a:gd name="T1" fmla="*/ 1751507033 h 719"/>
                <a:gd name="T2" fmla="*/ 332660625 w 2188"/>
                <a:gd name="T3" fmla="*/ 1570055862 h 719"/>
                <a:gd name="T4" fmla="*/ 1864915625 w 2188"/>
                <a:gd name="T5" fmla="*/ 78124016 h 719"/>
                <a:gd name="T6" fmla="*/ 2147483647 w 2188"/>
                <a:gd name="T7" fmla="*/ 1106347315 h 719"/>
                <a:gd name="T8" fmla="*/ 2147483647 w 2188"/>
                <a:gd name="T9" fmla="*/ 1650700827 h 719"/>
                <a:gd name="T10" fmla="*/ 2147483647 w 2188"/>
                <a:gd name="T11" fmla="*/ 1811990756 h 7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0000"/>
                <a:gd name="connsiteY0" fmla="*/ 9251 h 9585"/>
                <a:gd name="connsiteX1" fmla="*/ 1899 w 10000"/>
                <a:gd name="connsiteY1" fmla="*/ 7590 h 9585"/>
                <a:gd name="connsiteX2" fmla="*/ 3382 w 10000"/>
                <a:gd name="connsiteY2" fmla="*/ 16 h 9585"/>
                <a:gd name="connsiteX3" fmla="*/ 5832 w 10000"/>
                <a:gd name="connsiteY3" fmla="*/ 5691 h 9585"/>
                <a:gd name="connsiteX4" fmla="*/ 7514 w 10000"/>
                <a:gd name="connsiteY4" fmla="*/ 8695 h 9585"/>
                <a:gd name="connsiteX5" fmla="*/ 10000 w 10000"/>
                <a:gd name="connsiteY5" fmla="*/ 9585 h 9585"/>
                <a:gd name="connsiteX0" fmla="*/ 0 w 9833"/>
                <a:gd name="connsiteY0" fmla="*/ 10034 h 10034"/>
                <a:gd name="connsiteX1" fmla="*/ 1732 w 9833"/>
                <a:gd name="connsiteY1" fmla="*/ 7919 h 10034"/>
                <a:gd name="connsiteX2" fmla="*/ 3215 w 9833"/>
                <a:gd name="connsiteY2" fmla="*/ 17 h 10034"/>
                <a:gd name="connsiteX3" fmla="*/ 5665 w 9833"/>
                <a:gd name="connsiteY3" fmla="*/ 5937 h 10034"/>
                <a:gd name="connsiteX4" fmla="*/ 7347 w 9833"/>
                <a:gd name="connsiteY4" fmla="*/ 9071 h 10034"/>
                <a:gd name="connsiteX5" fmla="*/ 9833 w 9833"/>
                <a:gd name="connsiteY5" fmla="*/ 10000 h 10034"/>
                <a:gd name="connsiteX0" fmla="*/ 0 w 10000"/>
                <a:gd name="connsiteY0" fmla="*/ 9995 h 9995"/>
                <a:gd name="connsiteX1" fmla="*/ 1761 w 10000"/>
                <a:gd name="connsiteY1" fmla="*/ 7887 h 9995"/>
                <a:gd name="connsiteX2" fmla="*/ 3270 w 10000"/>
                <a:gd name="connsiteY2" fmla="*/ 12 h 9995"/>
                <a:gd name="connsiteX3" fmla="*/ 4911 w 10000"/>
                <a:gd name="connsiteY3" fmla="*/ 6217 h 9995"/>
                <a:gd name="connsiteX4" fmla="*/ 7472 w 10000"/>
                <a:gd name="connsiteY4" fmla="*/ 9035 h 9995"/>
                <a:gd name="connsiteX5" fmla="*/ 10000 w 10000"/>
                <a:gd name="connsiteY5" fmla="*/ 9961 h 9995"/>
                <a:gd name="connsiteX0" fmla="*/ 0 w 10000"/>
                <a:gd name="connsiteY0" fmla="*/ 10000 h 10000"/>
                <a:gd name="connsiteX1" fmla="*/ 1761 w 10000"/>
                <a:gd name="connsiteY1" fmla="*/ 7891 h 10000"/>
                <a:gd name="connsiteX2" fmla="*/ 3270 w 10000"/>
                <a:gd name="connsiteY2" fmla="*/ 12 h 10000"/>
                <a:gd name="connsiteX3" fmla="*/ 4911 w 10000"/>
                <a:gd name="connsiteY3" fmla="*/ 6220 h 10000"/>
                <a:gd name="connsiteX4" fmla="*/ 6324 w 10000"/>
                <a:gd name="connsiteY4" fmla="*/ 9383 h 10000"/>
                <a:gd name="connsiteX5" fmla="*/ 10000 w 10000"/>
                <a:gd name="connsiteY5" fmla="*/ 9966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10000 h 10000"/>
                <a:gd name="connsiteX1" fmla="*/ 1761 w 15101"/>
                <a:gd name="connsiteY1" fmla="*/ 7891 h 10000"/>
                <a:gd name="connsiteX2" fmla="*/ 3270 w 15101"/>
                <a:gd name="connsiteY2" fmla="*/ 12 h 10000"/>
                <a:gd name="connsiteX3" fmla="*/ 4911 w 15101"/>
                <a:gd name="connsiteY3" fmla="*/ 6220 h 10000"/>
                <a:gd name="connsiteX4" fmla="*/ 6324 w 15101"/>
                <a:gd name="connsiteY4" fmla="*/ 9383 h 10000"/>
                <a:gd name="connsiteX5" fmla="*/ 15101 w 15101"/>
                <a:gd name="connsiteY5" fmla="*/ 9890 h 10000"/>
                <a:gd name="connsiteX0" fmla="*/ 0 w 15101"/>
                <a:gd name="connsiteY0" fmla="*/ 9989 h 9989"/>
                <a:gd name="connsiteX1" fmla="*/ 1761 w 15101"/>
                <a:gd name="connsiteY1" fmla="*/ 7880 h 9989"/>
                <a:gd name="connsiteX2" fmla="*/ 3270 w 15101"/>
                <a:gd name="connsiteY2" fmla="*/ 1 h 9989"/>
                <a:gd name="connsiteX3" fmla="*/ 4911 w 15101"/>
                <a:gd name="connsiteY3" fmla="*/ 6209 h 9989"/>
                <a:gd name="connsiteX4" fmla="*/ 6324 w 15101"/>
                <a:gd name="connsiteY4" fmla="*/ 9372 h 9989"/>
                <a:gd name="connsiteX5" fmla="*/ 15101 w 15101"/>
                <a:gd name="connsiteY5" fmla="*/ 9879 h 9989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10000 w 10000"/>
                <a:gd name="connsiteY5" fmla="*/ 9890 h 10000"/>
                <a:gd name="connsiteX0" fmla="*/ 0 w 10000"/>
                <a:gd name="connsiteY0" fmla="*/ 10000 h 10000"/>
                <a:gd name="connsiteX1" fmla="*/ 1166 w 10000"/>
                <a:gd name="connsiteY1" fmla="*/ 7889 h 10000"/>
                <a:gd name="connsiteX2" fmla="*/ 2165 w 10000"/>
                <a:gd name="connsiteY2" fmla="*/ 1 h 10000"/>
                <a:gd name="connsiteX3" fmla="*/ 3252 w 10000"/>
                <a:gd name="connsiteY3" fmla="*/ 6216 h 10000"/>
                <a:gd name="connsiteX4" fmla="*/ 4188 w 10000"/>
                <a:gd name="connsiteY4" fmla="*/ 9382 h 10000"/>
                <a:gd name="connsiteX5" fmla="*/ 5576 w 10000"/>
                <a:gd name="connsiteY5" fmla="*/ 9941 h 10000"/>
                <a:gd name="connsiteX6" fmla="*/ 10000 w 10000"/>
                <a:gd name="connsiteY6" fmla="*/ 9890 h 10000"/>
                <a:gd name="connsiteX0" fmla="*/ 0 w 5576"/>
                <a:gd name="connsiteY0" fmla="*/ 10000 h 10000"/>
                <a:gd name="connsiteX1" fmla="*/ 1166 w 5576"/>
                <a:gd name="connsiteY1" fmla="*/ 7889 h 10000"/>
                <a:gd name="connsiteX2" fmla="*/ 2165 w 5576"/>
                <a:gd name="connsiteY2" fmla="*/ 1 h 10000"/>
                <a:gd name="connsiteX3" fmla="*/ 3252 w 5576"/>
                <a:gd name="connsiteY3" fmla="*/ 6216 h 10000"/>
                <a:gd name="connsiteX4" fmla="*/ 4188 w 5576"/>
                <a:gd name="connsiteY4" fmla="*/ 9382 h 10000"/>
                <a:gd name="connsiteX5" fmla="*/ 5576 w 5576"/>
                <a:gd name="connsiteY5" fmla="*/ 9941 h 10000"/>
                <a:gd name="connsiteX0" fmla="*/ 0 w 9142"/>
                <a:gd name="connsiteY0" fmla="*/ 10000 h 10000"/>
                <a:gd name="connsiteX1" fmla="*/ 2091 w 9142"/>
                <a:gd name="connsiteY1" fmla="*/ 7889 h 10000"/>
                <a:gd name="connsiteX2" fmla="*/ 3883 w 9142"/>
                <a:gd name="connsiteY2" fmla="*/ 1 h 10000"/>
                <a:gd name="connsiteX3" fmla="*/ 5832 w 9142"/>
                <a:gd name="connsiteY3" fmla="*/ 6216 h 10000"/>
                <a:gd name="connsiteX4" fmla="*/ 7511 w 9142"/>
                <a:gd name="connsiteY4" fmla="*/ 9382 h 10000"/>
                <a:gd name="connsiteX5" fmla="*/ 9142 w 9142"/>
                <a:gd name="connsiteY5" fmla="*/ 9703 h 10000"/>
                <a:gd name="connsiteX0" fmla="*/ 0 w 10000"/>
                <a:gd name="connsiteY0" fmla="*/ 10000 h 10000"/>
                <a:gd name="connsiteX1" fmla="*/ 2287 w 10000"/>
                <a:gd name="connsiteY1" fmla="*/ 7889 h 10000"/>
                <a:gd name="connsiteX2" fmla="*/ 4247 w 10000"/>
                <a:gd name="connsiteY2" fmla="*/ 1 h 10000"/>
                <a:gd name="connsiteX3" fmla="*/ 6379 w 10000"/>
                <a:gd name="connsiteY3" fmla="*/ 6216 h 10000"/>
                <a:gd name="connsiteX4" fmla="*/ 8216 w 10000"/>
                <a:gd name="connsiteY4" fmla="*/ 9382 h 10000"/>
                <a:gd name="connsiteX5" fmla="*/ 8866 w 10000"/>
                <a:gd name="connsiteY5" fmla="*/ 9349 h 10000"/>
                <a:gd name="connsiteX6" fmla="*/ 10000 w 10000"/>
                <a:gd name="connsiteY6" fmla="*/ 9703 h 10000"/>
                <a:gd name="connsiteX0" fmla="*/ 0 w 8866"/>
                <a:gd name="connsiteY0" fmla="*/ 10000 h 10000"/>
                <a:gd name="connsiteX1" fmla="*/ 2287 w 8866"/>
                <a:gd name="connsiteY1" fmla="*/ 7889 h 10000"/>
                <a:gd name="connsiteX2" fmla="*/ 4247 w 8866"/>
                <a:gd name="connsiteY2" fmla="*/ 1 h 10000"/>
                <a:gd name="connsiteX3" fmla="*/ 6379 w 8866"/>
                <a:gd name="connsiteY3" fmla="*/ 6216 h 10000"/>
                <a:gd name="connsiteX4" fmla="*/ 8216 w 8866"/>
                <a:gd name="connsiteY4" fmla="*/ 9382 h 10000"/>
                <a:gd name="connsiteX5" fmla="*/ 8866 w 8866"/>
                <a:gd name="connsiteY5" fmla="*/ 9349 h 10000"/>
                <a:gd name="connsiteX0" fmla="*/ 0 w 10000"/>
                <a:gd name="connsiteY0" fmla="*/ 10000 h 10570"/>
                <a:gd name="connsiteX1" fmla="*/ 2580 w 10000"/>
                <a:gd name="connsiteY1" fmla="*/ 7889 h 10570"/>
                <a:gd name="connsiteX2" fmla="*/ 4790 w 10000"/>
                <a:gd name="connsiteY2" fmla="*/ 1 h 10570"/>
                <a:gd name="connsiteX3" fmla="*/ 7195 w 10000"/>
                <a:gd name="connsiteY3" fmla="*/ 6216 h 10570"/>
                <a:gd name="connsiteX4" fmla="*/ 9175 w 10000"/>
                <a:gd name="connsiteY4" fmla="*/ 10471 h 10570"/>
                <a:gd name="connsiteX5" fmla="*/ 10000 w 10000"/>
                <a:gd name="connsiteY5" fmla="*/ 9349 h 10570"/>
                <a:gd name="connsiteX0" fmla="*/ 0 w 10000"/>
                <a:gd name="connsiteY0" fmla="*/ 10000 h 10606"/>
                <a:gd name="connsiteX1" fmla="*/ 2580 w 10000"/>
                <a:gd name="connsiteY1" fmla="*/ 7889 h 10606"/>
                <a:gd name="connsiteX2" fmla="*/ 4790 w 10000"/>
                <a:gd name="connsiteY2" fmla="*/ 1 h 10606"/>
                <a:gd name="connsiteX3" fmla="*/ 7195 w 10000"/>
                <a:gd name="connsiteY3" fmla="*/ 6216 h 10606"/>
                <a:gd name="connsiteX4" fmla="*/ 9175 w 10000"/>
                <a:gd name="connsiteY4" fmla="*/ 10471 h 10606"/>
                <a:gd name="connsiteX5" fmla="*/ 10000 w 10000"/>
                <a:gd name="connsiteY5" fmla="*/ 9893 h 10606"/>
                <a:gd name="connsiteX0" fmla="*/ 0 w 9175"/>
                <a:gd name="connsiteY0" fmla="*/ 10000 h 10471"/>
                <a:gd name="connsiteX1" fmla="*/ 2580 w 9175"/>
                <a:gd name="connsiteY1" fmla="*/ 7889 h 10471"/>
                <a:gd name="connsiteX2" fmla="*/ 4790 w 9175"/>
                <a:gd name="connsiteY2" fmla="*/ 1 h 10471"/>
                <a:gd name="connsiteX3" fmla="*/ 7195 w 9175"/>
                <a:gd name="connsiteY3" fmla="*/ 6216 h 10471"/>
                <a:gd name="connsiteX4" fmla="*/ 9175 w 9175"/>
                <a:gd name="connsiteY4" fmla="*/ 10471 h 1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5" h="10471">
                  <a:moveTo>
                    <a:pt x="0" y="10000"/>
                  </a:moveTo>
                  <a:cubicBezTo>
                    <a:pt x="2126" y="9998"/>
                    <a:pt x="2016" y="9600"/>
                    <a:pt x="2580" y="7889"/>
                  </a:cubicBezTo>
                  <a:cubicBezTo>
                    <a:pt x="3131" y="6223"/>
                    <a:pt x="3958" y="50"/>
                    <a:pt x="4790" y="1"/>
                  </a:cubicBezTo>
                  <a:cubicBezTo>
                    <a:pt x="5809" y="-48"/>
                    <a:pt x="6464" y="4471"/>
                    <a:pt x="7195" y="6216"/>
                  </a:cubicBezTo>
                  <a:cubicBezTo>
                    <a:pt x="7926" y="7961"/>
                    <a:pt x="8708" y="9949"/>
                    <a:pt x="9175" y="10471"/>
                  </a:cubicBezTo>
                </a:path>
              </a:pathLst>
            </a:custGeom>
            <a:noFill/>
            <a:ln w="57150" cmpd="sng">
              <a:solidFill>
                <a:srgbClr val="CC0099">
                  <a:alpha val="96471"/>
                </a:srgbClr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51" name="Freeform 331"/>
          <p:cNvSpPr>
            <a:spLocks/>
          </p:cNvSpPr>
          <p:nvPr/>
        </p:nvSpPr>
        <p:spPr bwMode="auto">
          <a:xfrm>
            <a:off x="4187311" y="4993674"/>
            <a:ext cx="4169740" cy="608314"/>
          </a:xfrm>
          <a:custGeom>
            <a:avLst/>
            <a:gdLst>
              <a:gd name="T0" fmla="*/ 0 w 2188"/>
              <a:gd name="T1" fmla="*/ 1751507033 h 719"/>
              <a:gd name="T2" fmla="*/ 332660625 w 2188"/>
              <a:gd name="T3" fmla="*/ 1570055862 h 719"/>
              <a:gd name="T4" fmla="*/ 1864915625 w 2188"/>
              <a:gd name="T5" fmla="*/ 78124016 h 719"/>
              <a:gd name="T6" fmla="*/ 2147483647 w 2188"/>
              <a:gd name="T7" fmla="*/ 1106347315 h 719"/>
              <a:gd name="T8" fmla="*/ 2147483647 w 2188"/>
              <a:gd name="T9" fmla="*/ 1650700827 h 719"/>
              <a:gd name="T10" fmla="*/ 2147483647 w 2188"/>
              <a:gd name="T11" fmla="*/ 1811990756 h 7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0 w 10000"/>
              <a:gd name="connsiteY0" fmla="*/ 9251 h 9585"/>
              <a:gd name="connsiteX1" fmla="*/ 1899 w 10000"/>
              <a:gd name="connsiteY1" fmla="*/ 7590 h 9585"/>
              <a:gd name="connsiteX2" fmla="*/ 3382 w 10000"/>
              <a:gd name="connsiteY2" fmla="*/ 16 h 9585"/>
              <a:gd name="connsiteX3" fmla="*/ 5832 w 10000"/>
              <a:gd name="connsiteY3" fmla="*/ 5691 h 9585"/>
              <a:gd name="connsiteX4" fmla="*/ 7514 w 10000"/>
              <a:gd name="connsiteY4" fmla="*/ 8695 h 9585"/>
              <a:gd name="connsiteX5" fmla="*/ 10000 w 10000"/>
              <a:gd name="connsiteY5" fmla="*/ 9585 h 9585"/>
              <a:gd name="connsiteX0" fmla="*/ 0 w 9833"/>
              <a:gd name="connsiteY0" fmla="*/ 10034 h 10034"/>
              <a:gd name="connsiteX1" fmla="*/ 1732 w 9833"/>
              <a:gd name="connsiteY1" fmla="*/ 7919 h 10034"/>
              <a:gd name="connsiteX2" fmla="*/ 3215 w 9833"/>
              <a:gd name="connsiteY2" fmla="*/ 17 h 10034"/>
              <a:gd name="connsiteX3" fmla="*/ 5665 w 9833"/>
              <a:gd name="connsiteY3" fmla="*/ 5937 h 10034"/>
              <a:gd name="connsiteX4" fmla="*/ 7347 w 9833"/>
              <a:gd name="connsiteY4" fmla="*/ 9071 h 10034"/>
              <a:gd name="connsiteX5" fmla="*/ 9833 w 9833"/>
              <a:gd name="connsiteY5" fmla="*/ 10000 h 10034"/>
              <a:gd name="connsiteX0" fmla="*/ 0 w 10000"/>
              <a:gd name="connsiteY0" fmla="*/ 9995 h 9995"/>
              <a:gd name="connsiteX1" fmla="*/ 1761 w 10000"/>
              <a:gd name="connsiteY1" fmla="*/ 7887 h 9995"/>
              <a:gd name="connsiteX2" fmla="*/ 3270 w 10000"/>
              <a:gd name="connsiteY2" fmla="*/ 12 h 9995"/>
              <a:gd name="connsiteX3" fmla="*/ 4911 w 10000"/>
              <a:gd name="connsiteY3" fmla="*/ 6217 h 9995"/>
              <a:gd name="connsiteX4" fmla="*/ 7472 w 10000"/>
              <a:gd name="connsiteY4" fmla="*/ 9035 h 9995"/>
              <a:gd name="connsiteX5" fmla="*/ 10000 w 10000"/>
              <a:gd name="connsiteY5" fmla="*/ 9961 h 9995"/>
              <a:gd name="connsiteX0" fmla="*/ 0 w 10000"/>
              <a:gd name="connsiteY0" fmla="*/ 10000 h 10000"/>
              <a:gd name="connsiteX1" fmla="*/ 1761 w 10000"/>
              <a:gd name="connsiteY1" fmla="*/ 7891 h 10000"/>
              <a:gd name="connsiteX2" fmla="*/ 3270 w 10000"/>
              <a:gd name="connsiteY2" fmla="*/ 12 h 10000"/>
              <a:gd name="connsiteX3" fmla="*/ 4911 w 10000"/>
              <a:gd name="connsiteY3" fmla="*/ 6220 h 10000"/>
              <a:gd name="connsiteX4" fmla="*/ 6324 w 10000"/>
              <a:gd name="connsiteY4" fmla="*/ 9383 h 10000"/>
              <a:gd name="connsiteX5" fmla="*/ 10000 w 10000"/>
              <a:gd name="connsiteY5" fmla="*/ 9966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9989 h 9989"/>
              <a:gd name="connsiteX1" fmla="*/ 1761 w 15101"/>
              <a:gd name="connsiteY1" fmla="*/ 7880 h 9989"/>
              <a:gd name="connsiteX2" fmla="*/ 3270 w 15101"/>
              <a:gd name="connsiteY2" fmla="*/ 1 h 9989"/>
              <a:gd name="connsiteX3" fmla="*/ 4911 w 15101"/>
              <a:gd name="connsiteY3" fmla="*/ 6209 h 9989"/>
              <a:gd name="connsiteX4" fmla="*/ 6324 w 15101"/>
              <a:gd name="connsiteY4" fmla="*/ 9372 h 9989"/>
              <a:gd name="connsiteX5" fmla="*/ 15101 w 15101"/>
              <a:gd name="connsiteY5" fmla="*/ 9879 h 9989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5576 w 10000"/>
              <a:gd name="connsiteY5" fmla="*/ 9941 h 10000"/>
              <a:gd name="connsiteX6" fmla="*/ 10000 w 10000"/>
              <a:gd name="connsiteY6" fmla="*/ 9890 h 10000"/>
              <a:gd name="connsiteX0" fmla="*/ 0 w 5576"/>
              <a:gd name="connsiteY0" fmla="*/ 10000 h 10000"/>
              <a:gd name="connsiteX1" fmla="*/ 1166 w 5576"/>
              <a:gd name="connsiteY1" fmla="*/ 7889 h 10000"/>
              <a:gd name="connsiteX2" fmla="*/ 2165 w 5576"/>
              <a:gd name="connsiteY2" fmla="*/ 1 h 10000"/>
              <a:gd name="connsiteX3" fmla="*/ 3252 w 5576"/>
              <a:gd name="connsiteY3" fmla="*/ 6216 h 10000"/>
              <a:gd name="connsiteX4" fmla="*/ 4188 w 5576"/>
              <a:gd name="connsiteY4" fmla="*/ 9382 h 10000"/>
              <a:gd name="connsiteX5" fmla="*/ 5576 w 5576"/>
              <a:gd name="connsiteY5" fmla="*/ 9941 h 10000"/>
              <a:gd name="connsiteX0" fmla="*/ 0 w 10000"/>
              <a:gd name="connsiteY0" fmla="*/ 10000 h 10000"/>
              <a:gd name="connsiteX1" fmla="*/ 2091 w 10000"/>
              <a:gd name="connsiteY1" fmla="*/ 7889 h 10000"/>
              <a:gd name="connsiteX2" fmla="*/ 3883 w 10000"/>
              <a:gd name="connsiteY2" fmla="*/ 1 h 10000"/>
              <a:gd name="connsiteX3" fmla="*/ 5832 w 10000"/>
              <a:gd name="connsiteY3" fmla="*/ 6216 h 10000"/>
              <a:gd name="connsiteX4" fmla="*/ 7511 w 10000"/>
              <a:gd name="connsiteY4" fmla="*/ 9382 h 10000"/>
              <a:gd name="connsiteX5" fmla="*/ 8926 w 10000"/>
              <a:gd name="connsiteY5" fmla="*/ 9856 h 10000"/>
              <a:gd name="connsiteX6" fmla="*/ 10000 w 10000"/>
              <a:gd name="connsiteY6" fmla="*/ 9941 h 10000"/>
              <a:gd name="connsiteX0" fmla="*/ 0 w 8926"/>
              <a:gd name="connsiteY0" fmla="*/ 10000 h 10000"/>
              <a:gd name="connsiteX1" fmla="*/ 2091 w 8926"/>
              <a:gd name="connsiteY1" fmla="*/ 7889 h 10000"/>
              <a:gd name="connsiteX2" fmla="*/ 3883 w 8926"/>
              <a:gd name="connsiteY2" fmla="*/ 1 h 10000"/>
              <a:gd name="connsiteX3" fmla="*/ 5832 w 8926"/>
              <a:gd name="connsiteY3" fmla="*/ 6216 h 10000"/>
              <a:gd name="connsiteX4" fmla="*/ 7511 w 8926"/>
              <a:gd name="connsiteY4" fmla="*/ 9382 h 10000"/>
              <a:gd name="connsiteX5" fmla="*/ 8926 w 8926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415 w 10000"/>
              <a:gd name="connsiteY4" fmla="*/ 9382 h 10000"/>
              <a:gd name="connsiteX5" fmla="*/ 10000 w 10000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609 w 10000"/>
              <a:gd name="connsiteY4" fmla="*/ 9674 h 10000"/>
              <a:gd name="connsiteX5" fmla="*/ 10000 w 10000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609 w 10000"/>
              <a:gd name="connsiteY4" fmla="*/ 9674 h 10000"/>
              <a:gd name="connsiteX5" fmla="*/ 10000 w 10000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609 w 10000"/>
              <a:gd name="connsiteY4" fmla="*/ 9674 h 10000"/>
              <a:gd name="connsiteX5" fmla="*/ 10000 w 10000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609 w 10000"/>
              <a:gd name="connsiteY4" fmla="*/ 9674 h 10000"/>
              <a:gd name="connsiteX5" fmla="*/ 10000 w 10000"/>
              <a:gd name="connsiteY5" fmla="*/ 9856 h 10000"/>
              <a:gd name="connsiteX0" fmla="*/ 0 w 10000"/>
              <a:gd name="connsiteY0" fmla="*/ 10000 h 10000"/>
              <a:gd name="connsiteX1" fmla="*/ 2343 w 10000"/>
              <a:gd name="connsiteY1" fmla="*/ 7889 h 10000"/>
              <a:gd name="connsiteX2" fmla="*/ 4350 w 10000"/>
              <a:gd name="connsiteY2" fmla="*/ 1 h 10000"/>
              <a:gd name="connsiteX3" fmla="*/ 6534 w 10000"/>
              <a:gd name="connsiteY3" fmla="*/ 6216 h 10000"/>
              <a:gd name="connsiteX4" fmla="*/ 8609 w 10000"/>
              <a:gd name="connsiteY4" fmla="*/ 9674 h 10000"/>
              <a:gd name="connsiteX5" fmla="*/ 10000 w 10000"/>
              <a:gd name="connsiteY5" fmla="*/ 9856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1930" y="9998"/>
                  <a:pt x="1831" y="9600"/>
                  <a:pt x="2343" y="7889"/>
                </a:cubicBezTo>
                <a:cubicBezTo>
                  <a:pt x="2843" y="6223"/>
                  <a:pt x="3594" y="50"/>
                  <a:pt x="4350" y="1"/>
                </a:cubicBezTo>
                <a:cubicBezTo>
                  <a:pt x="5024" y="-48"/>
                  <a:pt x="5972" y="4547"/>
                  <a:pt x="6534" y="6216"/>
                </a:cubicBezTo>
                <a:cubicBezTo>
                  <a:pt x="7077" y="7828"/>
                  <a:pt x="8031" y="9067"/>
                  <a:pt x="8609" y="9674"/>
                </a:cubicBezTo>
                <a:cubicBezTo>
                  <a:pt x="9187" y="10281"/>
                  <a:pt x="9535" y="9763"/>
                  <a:pt x="10000" y="9856"/>
                </a:cubicBezTo>
              </a:path>
            </a:pathLst>
          </a:custGeom>
          <a:noFill/>
          <a:ln w="57150" cmpd="sng">
            <a:solidFill>
              <a:srgbClr val="0000FF">
                <a:alpha val="96861"/>
              </a:srgbClr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352" name="Freeform 331"/>
          <p:cNvSpPr>
            <a:spLocks/>
          </p:cNvSpPr>
          <p:nvPr/>
        </p:nvSpPr>
        <p:spPr bwMode="auto">
          <a:xfrm>
            <a:off x="1330988" y="4296108"/>
            <a:ext cx="7037398" cy="1317621"/>
          </a:xfrm>
          <a:custGeom>
            <a:avLst/>
            <a:gdLst>
              <a:gd name="T0" fmla="*/ 0 w 2188"/>
              <a:gd name="T1" fmla="*/ 1751507033 h 719"/>
              <a:gd name="T2" fmla="*/ 332660625 w 2188"/>
              <a:gd name="T3" fmla="*/ 1570055862 h 719"/>
              <a:gd name="T4" fmla="*/ 1864915625 w 2188"/>
              <a:gd name="T5" fmla="*/ 78124016 h 719"/>
              <a:gd name="T6" fmla="*/ 2147483647 w 2188"/>
              <a:gd name="T7" fmla="*/ 1106347315 h 719"/>
              <a:gd name="T8" fmla="*/ 2147483647 w 2188"/>
              <a:gd name="T9" fmla="*/ 1650700827 h 719"/>
              <a:gd name="T10" fmla="*/ 2147483647 w 2188"/>
              <a:gd name="T11" fmla="*/ 1811990756 h 7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0 w 10000"/>
              <a:gd name="connsiteY0" fmla="*/ 9251 h 9585"/>
              <a:gd name="connsiteX1" fmla="*/ 1899 w 10000"/>
              <a:gd name="connsiteY1" fmla="*/ 7590 h 9585"/>
              <a:gd name="connsiteX2" fmla="*/ 3382 w 10000"/>
              <a:gd name="connsiteY2" fmla="*/ 16 h 9585"/>
              <a:gd name="connsiteX3" fmla="*/ 5832 w 10000"/>
              <a:gd name="connsiteY3" fmla="*/ 5691 h 9585"/>
              <a:gd name="connsiteX4" fmla="*/ 7514 w 10000"/>
              <a:gd name="connsiteY4" fmla="*/ 8695 h 9585"/>
              <a:gd name="connsiteX5" fmla="*/ 10000 w 10000"/>
              <a:gd name="connsiteY5" fmla="*/ 9585 h 9585"/>
              <a:gd name="connsiteX0" fmla="*/ 0 w 9833"/>
              <a:gd name="connsiteY0" fmla="*/ 10034 h 10034"/>
              <a:gd name="connsiteX1" fmla="*/ 1732 w 9833"/>
              <a:gd name="connsiteY1" fmla="*/ 7919 h 10034"/>
              <a:gd name="connsiteX2" fmla="*/ 3215 w 9833"/>
              <a:gd name="connsiteY2" fmla="*/ 17 h 10034"/>
              <a:gd name="connsiteX3" fmla="*/ 5665 w 9833"/>
              <a:gd name="connsiteY3" fmla="*/ 5937 h 10034"/>
              <a:gd name="connsiteX4" fmla="*/ 7347 w 9833"/>
              <a:gd name="connsiteY4" fmla="*/ 9071 h 10034"/>
              <a:gd name="connsiteX5" fmla="*/ 9833 w 9833"/>
              <a:gd name="connsiteY5" fmla="*/ 10000 h 10034"/>
              <a:gd name="connsiteX0" fmla="*/ 0 w 10000"/>
              <a:gd name="connsiteY0" fmla="*/ 9995 h 9995"/>
              <a:gd name="connsiteX1" fmla="*/ 1761 w 10000"/>
              <a:gd name="connsiteY1" fmla="*/ 7887 h 9995"/>
              <a:gd name="connsiteX2" fmla="*/ 3270 w 10000"/>
              <a:gd name="connsiteY2" fmla="*/ 12 h 9995"/>
              <a:gd name="connsiteX3" fmla="*/ 4911 w 10000"/>
              <a:gd name="connsiteY3" fmla="*/ 6217 h 9995"/>
              <a:gd name="connsiteX4" fmla="*/ 7472 w 10000"/>
              <a:gd name="connsiteY4" fmla="*/ 9035 h 9995"/>
              <a:gd name="connsiteX5" fmla="*/ 10000 w 10000"/>
              <a:gd name="connsiteY5" fmla="*/ 9961 h 9995"/>
              <a:gd name="connsiteX0" fmla="*/ 0 w 10000"/>
              <a:gd name="connsiteY0" fmla="*/ 10000 h 10000"/>
              <a:gd name="connsiteX1" fmla="*/ 1761 w 10000"/>
              <a:gd name="connsiteY1" fmla="*/ 7891 h 10000"/>
              <a:gd name="connsiteX2" fmla="*/ 3270 w 10000"/>
              <a:gd name="connsiteY2" fmla="*/ 12 h 10000"/>
              <a:gd name="connsiteX3" fmla="*/ 4911 w 10000"/>
              <a:gd name="connsiteY3" fmla="*/ 6220 h 10000"/>
              <a:gd name="connsiteX4" fmla="*/ 6324 w 10000"/>
              <a:gd name="connsiteY4" fmla="*/ 9383 h 10000"/>
              <a:gd name="connsiteX5" fmla="*/ 10000 w 10000"/>
              <a:gd name="connsiteY5" fmla="*/ 9966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10000 h 10000"/>
              <a:gd name="connsiteX1" fmla="*/ 1761 w 15101"/>
              <a:gd name="connsiteY1" fmla="*/ 7891 h 10000"/>
              <a:gd name="connsiteX2" fmla="*/ 3270 w 15101"/>
              <a:gd name="connsiteY2" fmla="*/ 12 h 10000"/>
              <a:gd name="connsiteX3" fmla="*/ 4911 w 15101"/>
              <a:gd name="connsiteY3" fmla="*/ 6220 h 10000"/>
              <a:gd name="connsiteX4" fmla="*/ 6324 w 15101"/>
              <a:gd name="connsiteY4" fmla="*/ 9383 h 10000"/>
              <a:gd name="connsiteX5" fmla="*/ 15101 w 15101"/>
              <a:gd name="connsiteY5" fmla="*/ 9890 h 10000"/>
              <a:gd name="connsiteX0" fmla="*/ 0 w 15101"/>
              <a:gd name="connsiteY0" fmla="*/ 9989 h 9989"/>
              <a:gd name="connsiteX1" fmla="*/ 1761 w 15101"/>
              <a:gd name="connsiteY1" fmla="*/ 7880 h 9989"/>
              <a:gd name="connsiteX2" fmla="*/ 3270 w 15101"/>
              <a:gd name="connsiteY2" fmla="*/ 1 h 9989"/>
              <a:gd name="connsiteX3" fmla="*/ 4911 w 15101"/>
              <a:gd name="connsiteY3" fmla="*/ 6209 h 9989"/>
              <a:gd name="connsiteX4" fmla="*/ 6324 w 15101"/>
              <a:gd name="connsiteY4" fmla="*/ 9372 h 9989"/>
              <a:gd name="connsiteX5" fmla="*/ 15101 w 15101"/>
              <a:gd name="connsiteY5" fmla="*/ 9879 h 9989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1166 w 10000"/>
              <a:gd name="connsiteY1" fmla="*/ 7889 h 10000"/>
              <a:gd name="connsiteX2" fmla="*/ 2165 w 10000"/>
              <a:gd name="connsiteY2" fmla="*/ 1 h 10000"/>
              <a:gd name="connsiteX3" fmla="*/ 3252 w 10000"/>
              <a:gd name="connsiteY3" fmla="*/ 6216 h 10000"/>
              <a:gd name="connsiteX4" fmla="*/ 4188 w 10000"/>
              <a:gd name="connsiteY4" fmla="*/ 9382 h 10000"/>
              <a:gd name="connsiteX5" fmla="*/ 10000 w 10000"/>
              <a:gd name="connsiteY5" fmla="*/ 9890 h 10000"/>
              <a:gd name="connsiteX0" fmla="*/ 0 w 10000"/>
              <a:gd name="connsiteY0" fmla="*/ 10000 h 10000"/>
              <a:gd name="connsiteX1" fmla="*/ 956 w 10000"/>
              <a:gd name="connsiteY1" fmla="*/ 9170 h 10000"/>
              <a:gd name="connsiteX2" fmla="*/ 1166 w 10000"/>
              <a:gd name="connsiteY2" fmla="*/ 7889 h 10000"/>
              <a:gd name="connsiteX3" fmla="*/ 2165 w 10000"/>
              <a:gd name="connsiteY3" fmla="*/ 1 h 10000"/>
              <a:gd name="connsiteX4" fmla="*/ 3252 w 10000"/>
              <a:gd name="connsiteY4" fmla="*/ 6216 h 10000"/>
              <a:gd name="connsiteX5" fmla="*/ 4188 w 10000"/>
              <a:gd name="connsiteY5" fmla="*/ 9382 h 10000"/>
              <a:gd name="connsiteX6" fmla="*/ 10000 w 10000"/>
              <a:gd name="connsiteY6" fmla="*/ 9890 h 10000"/>
              <a:gd name="connsiteX0" fmla="*/ 0 w 9044"/>
              <a:gd name="connsiteY0" fmla="*/ 9170 h 9928"/>
              <a:gd name="connsiteX1" fmla="*/ 210 w 9044"/>
              <a:gd name="connsiteY1" fmla="*/ 7889 h 9928"/>
              <a:gd name="connsiteX2" fmla="*/ 1209 w 9044"/>
              <a:gd name="connsiteY2" fmla="*/ 1 h 9928"/>
              <a:gd name="connsiteX3" fmla="*/ 2296 w 9044"/>
              <a:gd name="connsiteY3" fmla="*/ 6216 h 9928"/>
              <a:gd name="connsiteX4" fmla="*/ 3232 w 9044"/>
              <a:gd name="connsiteY4" fmla="*/ 9382 h 9928"/>
              <a:gd name="connsiteX5" fmla="*/ 9044 w 9044"/>
              <a:gd name="connsiteY5" fmla="*/ 9890 h 9928"/>
              <a:gd name="connsiteX0" fmla="*/ 0 w 10000"/>
              <a:gd name="connsiteY0" fmla="*/ 9237 h 10000"/>
              <a:gd name="connsiteX1" fmla="*/ 232 w 10000"/>
              <a:gd name="connsiteY1" fmla="*/ 7946 h 10000"/>
              <a:gd name="connsiteX2" fmla="*/ 1337 w 10000"/>
              <a:gd name="connsiteY2" fmla="*/ 1 h 10000"/>
              <a:gd name="connsiteX3" fmla="*/ 2539 w 10000"/>
              <a:gd name="connsiteY3" fmla="*/ 6261 h 10000"/>
              <a:gd name="connsiteX4" fmla="*/ 3574 w 10000"/>
              <a:gd name="connsiteY4" fmla="*/ 9450 h 10000"/>
              <a:gd name="connsiteX5" fmla="*/ 10000 w 10000"/>
              <a:gd name="connsiteY5" fmla="*/ 9962 h 10000"/>
              <a:gd name="connsiteX0" fmla="*/ 0 w 10000"/>
              <a:gd name="connsiteY0" fmla="*/ 9237 h 9984"/>
              <a:gd name="connsiteX1" fmla="*/ 232 w 10000"/>
              <a:gd name="connsiteY1" fmla="*/ 7946 h 9984"/>
              <a:gd name="connsiteX2" fmla="*/ 1337 w 10000"/>
              <a:gd name="connsiteY2" fmla="*/ 1 h 9984"/>
              <a:gd name="connsiteX3" fmla="*/ 2539 w 10000"/>
              <a:gd name="connsiteY3" fmla="*/ 6261 h 9984"/>
              <a:gd name="connsiteX4" fmla="*/ 3574 w 10000"/>
              <a:gd name="connsiteY4" fmla="*/ 9450 h 9984"/>
              <a:gd name="connsiteX5" fmla="*/ 4965 w 10000"/>
              <a:gd name="connsiteY5" fmla="*/ 9942 h 9984"/>
              <a:gd name="connsiteX6" fmla="*/ 10000 w 10000"/>
              <a:gd name="connsiteY6" fmla="*/ 9962 h 9984"/>
              <a:gd name="connsiteX0" fmla="*/ 0 w 10000"/>
              <a:gd name="connsiteY0" fmla="*/ 9252 h 9978"/>
              <a:gd name="connsiteX1" fmla="*/ 232 w 10000"/>
              <a:gd name="connsiteY1" fmla="*/ 7959 h 9978"/>
              <a:gd name="connsiteX2" fmla="*/ 1337 w 10000"/>
              <a:gd name="connsiteY2" fmla="*/ 1 h 9978"/>
              <a:gd name="connsiteX3" fmla="*/ 2539 w 10000"/>
              <a:gd name="connsiteY3" fmla="*/ 6271 h 9978"/>
              <a:gd name="connsiteX4" fmla="*/ 3574 w 10000"/>
              <a:gd name="connsiteY4" fmla="*/ 9465 h 9978"/>
              <a:gd name="connsiteX5" fmla="*/ 4965 w 10000"/>
              <a:gd name="connsiteY5" fmla="*/ 9958 h 9978"/>
              <a:gd name="connsiteX6" fmla="*/ 9288 w 10000"/>
              <a:gd name="connsiteY6" fmla="*/ 9869 h 9978"/>
              <a:gd name="connsiteX7" fmla="*/ 10000 w 10000"/>
              <a:gd name="connsiteY7" fmla="*/ 9978 h 9978"/>
              <a:gd name="connsiteX0" fmla="*/ 0 w 10000"/>
              <a:gd name="connsiteY0" fmla="*/ 9272 h 10068"/>
              <a:gd name="connsiteX1" fmla="*/ 232 w 10000"/>
              <a:gd name="connsiteY1" fmla="*/ 7977 h 10068"/>
              <a:gd name="connsiteX2" fmla="*/ 1337 w 10000"/>
              <a:gd name="connsiteY2" fmla="*/ 1 h 10068"/>
              <a:gd name="connsiteX3" fmla="*/ 2539 w 10000"/>
              <a:gd name="connsiteY3" fmla="*/ 6285 h 10068"/>
              <a:gd name="connsiteX4" fmla="*/ 3574 w 10000"/>
              <a:gd name="connsiteY4" fmla="*/ 9486 h 10068"/>
              <a:gd name="connsiteX5" fmla="*/ 4965 w 10000"/>
              <a:gd name="connsiteY5" fmla="*/ 9980 h 10068"/>
              <a:gd name="connsiteX6" fmla="*/ 9288 w 10000"/>
              <a:gd name="connsiteY6" fmla="*/ 10068 h 10068"/>
              <a:gd name="connsiteX7" fmla="*/ 10000 w 10000"/>
              <a:gd name="connsiteY7" fmla="*/ 10000 h 10068"/>
              <a:gd name="connsiteX0" fmla="*/ 0 w 9288"/>
              <a:gd name="connsiteY0" fmla="*/ 9272 h 10068"/>
              <a:gd name="connsiteX1" fmla="*/ 232 w 9288"/>
              <a:gd name="connsiteY1" fmla="*/ 7977 h 10068"/>
              <a:gd name="connsiteX2" fmla="*/ 1337 w 9288"/>
              <a:gd name="connsiteY2" fmla="*/ 1 h 10068"/>
              <a:gd name="connsiteX3" fmla="*/ 2539 w 9288"/>
              <a:gd name="connsiteY3" fmla="*/ 6285 h 10068"/>
              <a:gd name="connsiteX4" fmla="*/ 3574 w 9288"/>
              <a:gd name="connsiteY4" fmla="*/ 9486 h 10068"/>
              <a:gd name="connsiteX5" fmla="*/ 4965 w 9288"/>
              <a:gd name="connsiteY5" fmla="*/ 9980 h 10068"/>
              <a:gd name="connsiteX6" fmla="*/ 9288 w 9288"/>
              <a:gd name="connsiteY6" fmla="*/ 10068 h 10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288" h="10068">
                <a:moveTo>
                  <a:pt x="0" y="9272"/>
                </a:moveTo>
                <a:cubicBezTo>
                  <a:pt x="108" y="8827"/>
                  <a:pt x="10" y="9521"/>
                  <a:pt x="232" y="7977"/>
                </a:cubicBezTo>
                <a:cubicBezTo>
                  <a:pt x="508" y="6292"/>
                  <a:pt x="921" y="50"/>
                  <a:pt x="1337" y="1"/>
                </a:cubicBezTo>
                <a:cubicBezTo>
                  <a:pt x="1845" y="-48"/>
                  <a:pt x="2166" y="4704"/>
                  <a:pt x="2539" y="6285"/>
                </a:cubicBezTo>
                <a:cubicBezTo>
                  <a:pt x="2911" y="7866"/>
                  <a:pt x="3170" y="8871"/>
                  <a:pt x="3574" y="9486"/>
                </a:cubicBezTo>
                <a:cubicBezTo>
                  <a:pt x="3978" y="10101"/>
                  <a:pt x="4013" y="9913"/>
                  <a:pt x="4965" y="9980"/>
                </a:cubicBezTo>
                <a:cubicBezTo>
                  <a:pt x="5917" y="10047"/>
                  <a:pt x="8449" y="10065"/>
                  <a:pt x="9288" y="10068"/>
                </a:cubicBezTo>
              </a:path>
            </a:pathLst>
          </a:custGeom>
          <a:noFill/>
          <a:ln w="57150" cmpd="sng">
            <a:solidFill>
              <a:srgbClr val="FF0066">
                <a:alpha val="96861"/>
              </a:srgbClr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859077" y="4326984"/>
            <a:ext cx="1449205" cy="646331"/>
            <a:chOff x="2859077" y="4326984"/>
            <a:chExt cx="1449205" cy="646331"/>
          </a:xfrm>
        </p:grpSpPr>
        <p:sp>
          <p:nvSpPr>
            <p:cNvPr id="707926" name="Text Box 342"/>
            <p:cNvSpPr txBox="1">
              <a:spLocks noChangeArrowheads="1"/>
            </p:cNvSpPr>
            <p:nvPr/>
          </p:nvSpPr>
          <p:spPr bwMode="auto">
            <a:xfrm>
              <a:off x="3284752" y="4326984"/>
              <a:ext cx="1023530" cy="646331"/>
            </a:xfrm>
            <a:prstGeom prst="rect">
              <a:avLst/>
            </a:pr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for T</a:t>
              </a:r>
              <a:r>
                <a:rPr kumimoji="0" lang="en-GB" altLang="en-US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SUN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  <a:sym typeface="Symbol" panose="05050102010706020507" pitchFamily="18" charset="2"/>
                </a:rPr>
                <a:t>( 40)</a:t>
              </a:r>
              <a:endPara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cxnSp>
          <p:nvCxnSpPr>
            <p:cNvPr id="3" name="Straight Connector 2"/>
            <p:cNvCxnSpPr/>
            <p:nvPr/>
          </p:nvCxnSpPr>
          <p:spPr bwMode="auto">
            <a:xfrm flipH="1">
              <a:off x="2859077" y="4442202"/>
              <a:ext cx="488739" cy="1804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8" name="Group 7"/>
          <p:cNvGrpSpPr/>
          <p:nvPr/>
        </p:nvGrpSpPr>
        <p:grpSpPr>
          <a:xfrm>
            <a:off x="4758642" y="4341767"/>
            <a:ext cx="923280" cy="851101"/>
            <a:chOff x="4758642" y="4341767"/>
            <a:chExt cx="923280" cy="851101"/>
          </a:xfrm>
        </p:grpSpPr>
        <p:sp>
          <p:nvSpPr>
            <p:cNvPr id="707928" name="Text Box 344"/>
            <p:cNvSpPr txBox="1">
              <a:spLocks noChangeArrowheads="1"/>
            </p:cNvSpPr>
            <p:nvPr/>
          </p:nvSpPr>
          <p:spPr bwMode="auto">
            <a:xfrm>
              <a:off x="4758642" y="4341767"/>
              <a:ext cx="923280" cy="36933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FF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for T</a:t>
              </a:r>
              <a:r>
                <a:rPr kumimoji="0" lang="en-GB" altLang="en-US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00FF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</a:t>
              </a:r>
              <a:endPara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cxnSp>
          <p:nvCxnSpPr>
            <p:cNvPr id="357" name="Straight Connector 356"/>
            <p:cNvCxnSpPr/>
            <p:nvPr/>
          </p:nvCxnSpPr>
          <p:spPr bwMode="auto">
            <a:xfrm>
              <a:off x="5153615" y="4723073"/>
              <a:ext cx="362306" cy="4697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" name="Group 9"/>
          <p:cNvGrpSpPr/>
          <p:nvPr/>
        </p:nvGrpSpPr>
        <p:grpSpPr>
          <a:xfrm>
            <a:off x="6429420" y="4626267"/>
            <a:ext cx="1774970" cy="778233"/>
            <a:chOff x="6429420" y="4626267"/>
            <a:chExt cx="1774970" cy="778233"/>
          </a:xfrm>
        </p:grpSpPr>
        <p:sp>
          <p:nvSpPr>
            <p:cNvPr id="361" name="Text Box 345"/>
            <p:cNvSpPr txBox="1">
              <a:spLocks noChangeArrowheads="1"/>
            </p:cNvSpPr>
            <p:nvPr/>
          </p:nvSpPr>
          <p:spPr bwMode="auto">
            <a:xfrm>
              <a:off x="7056192" y="4626267"/>
              <a:ext cx="1148198" cy="369332"/>
            </a:xfrm>
            <a:prstGeom prst="rect">
              <a:avLst/>
            </a:prstGeom>
            <a:solidFill>
              <a:srgbClr val="CC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BE7A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for T</a:t>
              </a:r>
              <a:r>
                <a:rPr kumimoji="0" lang="en-GB" altLang="en-US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BE7A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TOA</a:t>
              </a:r>
              <a:endPara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cxnSp>
          <p:nvCxnSpPr>
            <p:cNvPr id="362" name="Straight Connector 361"/>
            <p:cNvCxnSpPr/>
            <p:nvPr/>
          </p:nvCxnSpPr>
          <p:spPr bwMode="auto">
            <a:xfrm flipH="1">
              <a:off x="6429420" y="4924425"/>
              <a:ext cx="691556" cy="4800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CC0099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12" name="Straight Connector 11"/>
          <p:cNvCxnSpPr/>
          <p:nvPr/>
        </p:nvCxnSpPr>
        <p:spPr bwMode="auto">
          <a:xfrm>
            <a:off x="3820868" y="1529677"/>
            <a:ext cx="3959262" cy="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CC00CC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5" name="Straight Arrow Connector 14"/>
          <p:cNvCxnSpPr/>
          <p:nvPr/>
        </p:nvCxnSpPr>
        <p:spPr bwMode="auto">
          <a:xfrm flipV="1">
            <a:off x="3895686" y="1541407"/>
            <a:ext cx="0" cy="2401308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stealth" w="lg" len="med"/>
            <a:tailEnd type="stealth" w="lg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4" name="Text Box 345"/>
          <p:cNvSpPr txBox="1">
            <a:spLocks noChangeArrowheads="1"/>
          </p:cNvSpPr>
          <p:nvPr/>
        </p:nvSpPr>
        <p:spPr bwMode="auto">
          <a:xfrm>
            <a:off x="3542672" y="2633691"/>
            <a:ext cx="489445" cy="32400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square" lIns="0" tIns="0" rIns="0" bIns="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endParaRPr kumimoji="0" lang="en-GB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01" name="AutoShape 319"/>
          <p:cNvSpPr>
            <a:spLocks noChangeArrowheads="1"/>
          </p:cNvSpPr>
          <p:nvPr/>
        </p:nvSpPr>
        <p:spPr bwMode="auto">
          <a:xfrm flipV="1">
            <a:off x="3920667" y="3675629"/>
            <a:ext cx="4488237" cy="376731"/>
          </a:xfrm>
          <a:prstGeom prst="downArrow">
            <a:avLst>
              <a:gd name="adj1" fmla="val 56370"/>
              <a:gd name="adj2" fmla="val 69878"/>
            </a:avLst>
          </a:prstGeom>
          <a:solidFill>
            <a:srgbClr val="0000FF"/>
          </a:solidFill>
          <a:ln>
            <a:noFill/>
          </a:ln>
          <a:effectLst/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07927" name="Text Box 343"/>
          <p:cNvSpPr txBox="1">
            <a:spLocks noChangeArrowheads="1"/>
          </p:cNvSpPr>
          <p:nvPr/>
        </p:nvSpPr>
        <p:spPr bwMode="auto">
          <a:xfrm>
            <a:off x="5726335" y="3680019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(T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)</a:t>
            </a:r>
          </a:p>
        </p:txBody>
      </p:sp>
      <p:grpSp>
        <p:nvGrpSpPr>
          <p:cNvPr id="793" name="Group 40"/>
          <p:cNvGrpSpPr>
            <a:grpSpLocks noChangeAspect="1"/>
          </p:cNvGrpSpPr>
          <p:nvPr/>
        </p:nvGrpSpPr>
        <p:grpSpPr bwMode="auto">
          <a:xfrm rot="15961436">
            <a:off x="425542" y="3155242"/>
            <a:ext cx="424676" cy="371475"/>
            <a:chOff x="1071" y="166"/>
            <a:chExt cx="3736" cy="3264"/>
          </a:xfrm>
        </p:grpSpPr>
        <p:sp>
          <p:nvSpPr>
            <p:cNvPr id="79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79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1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1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1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1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1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1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40"/>
          <p:cNvGrpSpPr>
            <a:grpSpLocks noChangeAspect="1"/>
          </p:cNvGrpSpPr>
          <p:nvPr/>
        </p:nvGrpSpPr>
        <p:grpSpPr bwMode="auto">
          <a:xfrm rot="10975716">
            <a:off x="243349" y="2730899"/>
            <a:ext cx="424676" cy="371475"/>
            <a:chOff x="1071" y="166"/>
            <a:chExt cx="3736" cy="3264"/>
          </a:xfrm>
        </p:grpSpPr>
        <p:sp>
          <p:nvSpPr>
            <p:cNvPr id="81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1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2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2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1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2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2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2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2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2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7" name="Group 40"/>
          <p:cNvGrpSpPr>
            <a:grpSpLocks noChangeAspect="1"/>
          </p:cNvGrpSpPr>
          <p:nvPr/>
        </p:nvGrpSpPr>
        <p:grpSpPr bwMode="auto">
          <a:xfrm rot="11501007">
            <a:off x="897472" y="2978311"/>
            <a:ext cx="424676" cy="371475"/>
            <a:chOff x="1071" y="166"/>
            <a:chExt cx="3736" cy="3264"/>
          </a:xfrm>
        </p:grpSpPr>
        <p:sp>
          <p:nvSpPr>
            <p:cNvPr id="82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2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3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3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3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3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3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3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3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3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38" name="Group 40"/>
          <p:cNvGrpSpPr>
            <a:grpSpLocks noChangeAspect="1"/>
          </p:cNvGrpSpPr>
          <p:nvPr/>
        </p:nvGrpSpPr>
        <p:grpSpPr bwMode="auto">
          <a:xfrm rot="11713605">
            <a:off x="1377480" y="3517213"/>
            <a:ext cx="424676" cy="371475"/>
            <a:chOff x="1071" y="166"/>
            <a:chExt cx="3736" cy="3264"/>
          </a:xfrm>
        </p:grpSpPr>
        <p:sp>
          <p:nvSpPr>
            <p:cNvPr id="839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40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47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48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41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45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46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42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43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44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49" name="Group 40"/>
          <p:cNvGrpSpPr>
            <a:grpSpLocks noChangeAspect="1"/>
          </p:cNvGrpSpPr>
          <p:nvPr/>
        </p:nvGrpSpPr>
        <p:grpSpPr bwMode="auto">
          <a:xfrm rot="8047521">
            <a:off x="1378685" y="3053397"/>
            <a:ext cx="424676" cy="371475"/>
            <a:chOff x="1071" y="166"/>
            <a:chExt cx="3736" cy="3264"/>
          </a:xfrm>
        </p:grpSpPr>
        <p:sp>
          <p:nvSpPr>
            <p:cNvPr id="850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51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58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59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52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56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53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54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55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40"/>
          <p:cNvGrpSpPr>
            <a:grpSpLocks noChangeAspect="1"/>
          </p:cNvGrpSpPr>
          <p:nvPr/>
        </p:nvGrpSpPr>
        <p:grpSpPr bwMode="auto">
          <a:xfrm rot="12324798">
            <a:off x="1267286" y="2636775"/>
            <a:ext cx="424676" cy="371475"/>
            <a:chOff x="1071" y="166"/>
            <a:chExt cx="3736" cy="3264"/>
          </a:xfrm>
        </p:grpSpPr>
        <p:sp>
          <p:nvSpPr>
            <p:cNvPr id="861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62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69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63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67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68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64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65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66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40"/>
          <p:cNvGrpSpPr>
            <a:grpSpLocks noChangeAspect="1"/>
          </p:cNvGrpSpPr>
          <p:nvPr/>
        </p:nvGrpSpPr>
        <p:grpSpPr bwMode="auto">
          <a:xfrm rot="12686654">
            <a:off x="1284568" y="1666886"/>
            <a:ext cx="424676" cy="371475"/>
            <a:chOff x="1071" y="166"/>
            <a:chExt cx="3736" cy="3264"/>
          </a:xfrm>
        </p:grpSpPr>
        <p:sp>
          <p:nvSpPr>
            <p:cNvPr id="872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73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80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81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74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78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79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75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76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77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82" name="Group 40"/>
          <p:cNvGrpSpPr>
            <a:grpSpLocks noChangeAspect="1"/>
          </p:cNvGrpSpPr>
          <p:nvPr/>
        </p:nvGrpSpPr>
        <p:grpSpPr bwMode="auto">
          <a:xfrm rot="7783879">
            <a:off x="435256" y="2036644"/>
            <a:ext cx="424676" cy="371475"/>
            <a:chOff x="1071" y="166"/>
            <a:chExt cx="3736" cy="3264"/>
          </a:xfrm>
        </p:grpSpPr>
        <p:sp>
          <p:nvSpPr>
            <p:cNvPr id="88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8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89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9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8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88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9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8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8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8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93" name="Group 40"/>
          <p:cNvGrpSpPr>
            <a:grpSpLocks noChangeAspect="1"/>
          </p:cNvGrpSpPr>
          <p:nvPr/>
        </p:nvGrpSpPr>
        <p:grpSpPr bwMode="auto">
          <a:xfrm rot="-7683128">
            <a:off x="1819449" y="3273477"/>
            <a:ext cx="424676" cy="371475"/>
            <a:chOff x="1071" y="166"/>
            <a:chExt cx="3736" cy="3264"/>
          </a:xfrm>
        </p:grpSpPr>
        <p:sp>
          <p:nvSpPr>
            <p:cNvPr id="89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89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0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0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9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0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0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9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89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9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04" name="Group 40"/>
          <p:cNvGrpSpPr>
            <a:grpSpLocks noChangeAspect="1"/>
          </p:cNvGrpSpPr>
          <p:nvPr/>
        </p:nvGrpSpPr>
        <p:grpSpPr bwMode="auto">
          <a:xfrm rot="12335337">
            <a:off x="2384161" y="3515077"/>
            <a:ext cx="424676" cy="371475"/>
            <a:chOff x="1071" y="166"/>
            <a:chExt cx="3736" cy="3264"/>
          </a:xfrm>
        </p:grpSpPr>
        <p:sp>
          <p:nvSpPr>
            <p:cNvPr id="905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06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13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14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07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11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12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08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09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10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40"/>
          <p:cNvGrpSpPr>
            <a:grpSpLocks noChangeAspect="1"/>
          </p:cNvGrpSpPr>
          <p:nvPr/>
        </p:nvGrpSpPr>
        <p:grpSpPr bwMode="auto">
          <a:xfrm rot="8205534">
            <a:off x="2410983" y="3043971"/>
            <a:ext cx="424676" cy="371475"/>
            <a:chOff x="1071" y="166"/>
            <a:chExt cx="3736" cy="3264"/>
          </a:xfrm>
        </p:grpSpPr>
        <p:sp>
          <p:nvSpPr>
            <p:cNvPr id="916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17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2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2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18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2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2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1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2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2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26" name="Group 40"/>
          <p:cNvGrpSpPr>
            <a:grpSpLocks noChangeAspect="1"/>
          </p:cNvGrpSpPr>
          <p:nvPr/>
        </p:nvGrpSpPr>
        <p:grpSpPr bwMode="auto">
          <a:xfrm rot="12628089">
            <a:off x="1885284" y="2821779"/>
            <a:ext cx="424676" cy="371475"/>
            <a:chOff x="1071" y="166"/>
            <a:chExt cx="3736" cy="3264"/>
          </a:xfrm>
        </p:grpSpPr>
        <p:sp>
          <p:nvSpPr>
            <p:cNvPr id="92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2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3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3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2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3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3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3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3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3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37" name="Group 40"/>
          <p:cNvGrpSpPr>
            <a:grpSpLocks noChangeAspect="1"/>
          </p:cNvGrpSpPr>
          <p:nvPr/>
        </p:nvGrpSpPr>
        <p:grpSpPr bwMode="auto">
          <a:xfrm rot="6142611">
            <a:off x="2324846" y="1846668"/>
            <a:ext cx="424676" cy="371475"/>
            <a:chOff x="1071" y="166"/>
            <a:chExt cx="3736" cy="3264"/>
          </a:xfrm>
        </p:grpSpPr>
        <p:sp>
          <p:nvSpPr>
            <p:cNvPr id="93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3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4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4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4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4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4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4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4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4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48" name="Group 40"/>
          <p:cNvGrpSpPr>
            <a:grpSpLocks noChangeAspect="1"/>
          </p:cNvGrpSpPr>
          <p:nvPr/>
        </p:nvGrpSpPr>
        <p:grpSpPr bwMode="auto">
          <a:xfrm rot="10339744">
            <a:off x="2443888" y="2549278"/>
            <a:ext cx="424676" cy="371475"/>
            <a:chOff x="1071" y="166"/>
            <a:chExt cx="3736" cy="3264"/>
          </a:xfrm>
        </p:grpSpPr>
        <p:sp>
          <p:nvSpPr>
            <p:cNvPr id="949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50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57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58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51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55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56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52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53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54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9" name="Group 40"/>
          <p:cNvGrpSpPr>
            <a:grpSpLocks noChangeAspect="1"/>
          </p:cNvGrpSpPr>
          <p:nvPr/>
        </p:nvGrpSpPr>
        <p:grpSpPr bwMode="auto">
          <a:xfrm rot="17463527">
            <a:off x="3179255" y="1351236"/>
            <a:ext cx="424676" cy="371475"/>
            <a:chOff x="1071" y="166"/>
            <a:chExt cx="3736" cy="3264"/>
          </a:xfrm>
        </p:grpSpPr>
        <p:sp>
          <p:nvSpPr>
            <p:cNvPr id="960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61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68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9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62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66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7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63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64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5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0" name="Group 40"/>
          <p:cNvGrpSpPr>
            <a:grpSpLocks noChangeAspect="1"/>
          </p:cNvGrpSpPr>
          <p:nvPr/>
        </p:nvGrpSpPr>
        <p:grpSpPr bwMode="auto">
          <a:xfrm rot="12686654">
            <a:off x="3045071" y="2594522"/>
            <a:ext cx="424676" cy="371475"/>
            <a:chOff x="1071" y="166"/>
            <a:chExt cx="3736" cy="3264"/>
          </a:xfrm>
        </p:grpSpPr>
        <p:sp>
          <p:nvSpPr>
            <p:cNvPr id="971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72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79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80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73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77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78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74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75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76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81" name="Group 40"/>
          <p:cNvGrpSpPr>
            <a:grpSpLocks noChangeAspect="1"/>
          </p:cNvGrpSpPr>
          <p:nvPr/>
        </p:nvGrpSpPr>
        <p:grpSpPr bwMode="auto">
          <a:xfrm rot="11268866">
            <a:off x="3247393" y="3085182"/>
            <a:ext cx="424676" cy="371475"/>
            <a:chOff x="1071" y="166"/>
            <a:chExt cx="3736" cy="3264"/>
          </a:xfrm>
        </p:grpSpPr>
        <p:sp>
          <p:nvSpPr>
            <p:cNvPr id="982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83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990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91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84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88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89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85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86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87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92" name="Group 40"/>
          <p:cNvGrpSpPr>
            <a:grpSpLocks noChangeAspect="1"/>
          </p:cNvGrpSpPr>
          <p:nvPr/>
        </p:nvGrpSpPr>
        <p:grpSpPr bwMode="auto">
          <a:xfrm rot="14531698">
            <a:off x="3915068" y="1787551"/>
            <a:ext cx="424676" cy="371475"/>
            <a:chOff x="1071" y="166"/>
            <a:chExt cx="3736" cy="3264"/>
          </a:xfrm>
        </p:grpSpPr>
        <p:sp>
          <p:nvSpPr>
            <p:cNvPr id="99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99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0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0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9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99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0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9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99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9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03" name="Group 40"/>
          <p:cNvGrpSpPr>
            <a:grpSpLocks noChangeAspect="1"/>
          </p:cNvGrpSpPr>
          <p:nvPr/>
        </p:nvGrpSpPr>
        <p:grpSpPr bwMode="auto">
          <a:xfrm rot="11313159">
            <a:off x="3996054" y="2369078"/>
            <a:ext cx="424676" cy="371475"/>
            <a:chOff x="1071" y="166"/>
            <a:chExt cx="3736" cy="3264"/>
          </a:xfrm>
        </p:grpSpPr>
        <p:sp>
          <p:nvSpPr>
            <p:cNvPr id="100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0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1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1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0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1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1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0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0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0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14" name="Group 40"/>
          <p:cNvGrpSpPr>
            <a:grpSpLocks noChangeAspect="1"/>
          </p:cNvGrpSpPr>
          <p:nvPr/>
        </p:nvGrpSpPr>
        <p:grpSpPr bwMode="auto">
          <a:xfrm rot="12863184">
            <a:off x="4147105" y="2886678"/>
            <a:ext cx="424676" cy="371475"/>
            <a:chOff x="1071" y="166"/>
            <a:chExt cx="3736" cy="3264"/>
          </a:xfrm>
        </p:grpSpPr>
        <p:sp>
          <p:nvSpPr>
            <p:cNvPr id="1015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16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23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24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17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21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22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18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19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20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5" name="Group 40"/>
          <p:cNvGrpSpPr>
            <a:grpSpLocks noChangeAspect="1"/>
          </p:cNvGrpSpPr>
          <p:nvPr/>
        </p:nvGrpSpPr>
        <p:grpSpPr bwMode="auto">
          <a:xfrm rot="15044791">
            <a:off x="3063174" y="3542691"/>
            <a:ext cx="424676" cy="371475"/>
            <a:chOff x="1071" y="166"/>
            <a:chExt cx="3736" cy="3264"/>
          </a:xfrm>
        </p:grpSpPr>
        <p:sp>
          <p:nvSpPr>
            <p:cNvPr id="1026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27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3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28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3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2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3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6" name="Group 40"/>
          <p:cNvGrpSpPr>
            <a:grpSpLocks noChangeAspect="1"/>
          </p:cNvGrpSpPr>
          <p:nvPr/>
        </p:nvGrpSpPr>
        <p:grpSpPr bwMode="auto">
          <a:xfrm rot="7856981">
            <a:off x="3989728" y="3440505"/>
            <a:ext cx="424676" cy="371475"/>
            <a:chOff x="1071" y="166"/>
            <a:chExt cx="3736" cy="3264"/>
          </a:xfrm>
        </p:grpSpPr>
        <p:sp>
          <p:nvSpPr>
            <p:cNvPr id="103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3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4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4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3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4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4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4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4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4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47" name="Group 40"/>
          <p:cNvGrpSpPr>
            <a:grpSpLocks noChangeAspect="1"/>
          </p:cNvGrpSpPr>
          <p:nvPr/>
        </p:nvGrpSpPr>
        <p:grpSpPr bwMode="auto">
          <a:xfrm rot="9594245">
            <a:off x="4571173" y="3348593"/>
            <a:ext cx="424676" cy="371475"/>
            <a:chOff x="1071" y="166"/>
            <a:chExt cx="3736" cy="3264"/>
          </a:xfrm>
        </p:grpSpPr>
        <p:sp>
          <p:nvSpPr>
            <p:cNvPr id="104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4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5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5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5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5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5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5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5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5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8" name="Group 40"/>
          <p:cNvGrpSpPr>
            <a:grpSpLocks noChangeAspect="1"/>
          </p:cNvGrpSpPr>
          <p:nvPr/>
        </p:nvGrpSpPr>
        <p:grpSpPr bwMode="auto">
          <a:xfrm rot="11313159">
            <a:off x="4793247" y="2849095"/>
            <a:ext cx="424676" cy="371475"/>
            <a:chOff x="1071" y="166"/>
            <a:chExt cx="3736" cy="3264"/>
          </a:xfrm>
        </p:grpSpPr>
        <p:sp>
          <p:nvSpPr>
            <p:cNvPr id="1059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60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67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68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61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65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66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62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63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64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69" name="Group 40"/>
          <p:cNvGrpSpPr>
            <a:grpSpLocks noChangeAspect="1"/>
          </p:cNvGrpSpPr>
          <p:nvPr/>
        </p:nvGrpSpPr>
        <p:grpSpPr bwMode="auto">
          <a:xfrm rot="6142611">
            <a:off x="5091613" y="3532972"/>
            <a:ext cx="424676" cy="371475"/>
            <a:chOff x="1071" y="166"/>
            <a:chExt cx="3736" cy="3264"/>
          </a:xfrm>
        </p:grpSpPr>
        <p:sp>
          <p:nvSpPr>
            <p:cNvPr id="1070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71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78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79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72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76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77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73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74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75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80" name="Group 40"/>
          <p:cNvGrpSpPr>
            <a:grpSpLocks noChangeAspect="1"/>
          </p:cNvGrpSpPr>
          <p:nvPr/>
        </p:nvGrpSpPr>
        <p:grpSpPr bwMode="auto">
          <a:xfrm rot="8198105">
            <a:off x="5143806" y="2452938"/>
            <a:ext cx="424676" cy="371475"/>
            <a:chOff x="1071" y="166"/>
            <a:chExt cx="3736" cy="3264"/>
          </a:xfrm>
        </p:grpSpPr>
        <p:sp>
          <p:nvSpPr>
            <p:cNvPr id="1081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82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089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90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83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87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88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84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85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86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91" name="Group 40"/>
          <p:cNvGrpSpPr>
            <a:grpSpLocks noChangeAspect="1"/>
          </p:cNvGrpSpPr>
          <p:nvPr/>
        </p:nvGrpSpPr>
        <p:grpSpPr bwMode="auto">
          <a:xfrm rot="13281566">
            <a:off x="4941277" y="1723513"/>
            <a:ext cx="424676" cy="371475"/>
            <a:chOff x="1071" y="166"/>
            <a:chExt cx="3736" cy="3264"/>
          </a:xfrm>
        </p:grpSpPr>
        <p:sp>
          <p:nvSpPr>
            <p:cNvPr id="1092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093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00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1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94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098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99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95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096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97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2" name="Group 40"/>
          <p:cNvGrpSpPr>
            <a:grpSpLocks noChangeAspect="1"/>
          </p:cNvGrpSpPr>
          <p:nvPr/>
        </p:nvGrpSpPr>
        <p:grpSpPr bwMode="auto">
          <a:xfrm rot="13281566">
            <a:off x="5426139" y="3068434"/>
            <a:ext cx="424676" cy="371475"/>
            <a:chOff x="1071" y="166"/>
            <a:chExt cx="3736" cy="3264"/>
          </a:xfrm>
        </p:grpSpPr>
        <p:sp>
          <p:nvSpPr>
            <p:cNvPr id="110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0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1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1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0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0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1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0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0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5" name="Group 40"/>
          <p:cNvGrpSpPr>
            <a:grpSpLocks noChangeAspect="1"/>
          </p:cNvGrpSpPr>
          <p:nvPr/>
        </p:nvGrpSpPr>
        <p:grpSpPr bwMode="auto">
          <a:xfrm rot="8650025">
            <a:off x="7317456" y="1577148"/>
            <a:ext cx="424676" cy="371475"/>
            <a:chOff x="1071" y="166"/>
            <a:chExt cx="3736" cy="3264"/>
          </a:xfrm>
        </p:grpSpPr>
        <p:sp>
          <p:nvSpPr>
            <p:cNvPr id="1136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37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4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4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38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4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4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3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4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4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46" name="Group 40"/>
          <p:cNvGrpSpPr>
            <a:grpSpLocks noChangeAspect="1"/>
          </p:cNvGrpSpPr>
          <p:nvPr/>
        </p:nvGrpSpPr>
        <p:grpSpPr bwMode="auto">
          <a:xfrm rot="11476243">
            <a:off x="7275451" y="2754600"/>
            <a:ext cx="424676" cy="371475"/>
            <a:chOff x="1071" y="166"/>
            <a:chExt cx="3736" cy="3264"/>
          </a:xfrm>
        </p:grpSpPr>
        <p:sp>
          <p:nvSpPr>
            <p:cNvPr id="114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4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5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5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4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5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5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5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5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5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7" name="Group 40"/>
          <p:cNvGrpSpPr>
            <a:grpSpLocks noChangeAspect="1"/>
          </p:cNvGrpSpPr>
          <p:nvPr/>
        </p:nvGrpSpPr>
        <p:grpSpPr bwMode="auto">
          <a:xfrm rot="6296969">
            <a:off x="7314312" y="3294096"/>
            <a:ext cx="424676" cy="371475"/>
            <a:chOff x="1071" y="166"/>
            <a:chExt cx="3736" cy="3264"/>
          </a:xfrm>
        </p:grpSpPr>
        <p:sp>
          <p:nvSpPr>
            <p:cNvPr id="115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5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6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6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6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6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6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6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6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6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8" name="Group 40"/>
          <p:cNvGrpSpPr>
            <a:grpSpLocks noChangeAspect="1"/>
          </p:cNvGrpSpPr>
          <p:nvPr/>
        </p:nvGrpSpPr>
        <p:grpSpPr bwMode="auto">
          <a:xfrm rot="13748222">
            <a:off x="7942922" y="2814048"/>
            <a:ext cx="424676" cy="371475"/>
            <a:chOff x="1071" y="166"/>
            <a:chExt cx="3736" cy="3264"/>
          </a:xfrm>
        </p:grpSpPr>
        <p:sp>
          <p:nvSpPr>
            <p:cNvPr id="1169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70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77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78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71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75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76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72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73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74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9" name="Group 40"/>
          <p:cNvGrpSpPr>
            <a:grpSpLocks noChangeAspect="1"/>
          </p:cNvGrpSpPr>
          <p:nvPr/>
        </p:nvGrpSpPr>
        <p:grpSpPr bwMode="auto">
          <a:xfrm rot="8650025">
            <a:off x="7860639" y="3415185"/>
            <a:ext cx="424676" cy="371475"/>
            <a:chOff x="1071" y="166"/>
            <a:chExt cx="3736" cy="3264"/>
          </a:xfrm>
        </p:grpSpPr>
        <p:sp>
          <p:nvSpPr>
            <p:cNvPr id="1180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81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88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89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82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86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87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83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84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85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0" name="Group 40"/>
          <p:cNvGrpSpPr>
            <a:grpSpLocks noChangeAspect="1"/>
          </p:cNvGrpSpPr>
          <p:nvPr/>
        </p:nvGrpSpPr>
        <p:grpSpPr bwMode="auto">
          <a:xfrm rot="11981300">
            <a:off x="8404567" y="3404560"/>
            <a:ext cx="424676" cy="371475"/>
            <a:chOff x="1071" y="166"/>
            <a:chExt cx="3736" cy="3264"/>
          </a:xfrm>
        </p:grpSpPr>
        <p:sp>
          <p:nvSpPr>
            <p:cNvPr id="1191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192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199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00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93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197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98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94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195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96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12" name="Group 40"/>
          <p:cNvGrpSpPr>
            <a:grpSpLocks noChangeAspect="1"/>
          </p:cNvGrpSpPr>
          <p:nvPr/>
        </p:nvGrpSpPr>
        <p:grpSpPr bwMode="auto">
          <a:xfrm rot="16754480">
            <a:off x="8012930" y="2382673"/>
            <a:ext cx="424676" cy="371475"/>
            <a:chOff x="1071" y="166"/>
            <a:chExt cx="3736" cy="3264"/>
          </a:xfrm>
        </p:grpSpPr>
        <p:sp>
          <p:nvSpPr>
            <p:cNvPr id="121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1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2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2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1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1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2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1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1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1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23" name="Group 40"/>
          <p:cNvGrpSpPr>
            <a:grpSpLocks noChangeAspect="1"/>
          </p:cNvGrpSpPr>
          <p:nvPr/>
        </p:nvGrpSpPr>
        <p:grpSpPr bwMode="auto">
          <a:xfrm rot="13444739">
            <a:off x="8062243" y="1867702"/>
            <a:ext cx="424676" cy="371475"/>
            <a:chOff x="1071" y="166"/>
            <a:chExt cx="3736" cy="3264"/>
          </a:xfrm>
        </p:grpSpPr>
        <p:sp>
          <p:nvSpPr>
            <p:cNvPr id="122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2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3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3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2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3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3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2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2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2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4" name="Group 40"/>
          <p:cNvGrpSpPr>
            <a:grpSpLocks noChangeAspect="1"/>
          </p:cNvGrpSpPr>
          <p:nvPr/>
        </p:nvGrpSpPr>
        <p:grpSpPr bwMode="auto">
          <a:xfrm rot="12312381">
            <a:off x="8900995" y="1554929"/>
            <a:ext cx="424676" cy="371475"/>
            <a:chOff x="1071" y="166"/>
            <a:chExt cx="3736" cy="3264"/>
          </a:xfrm>
        </p:grpSpPr>
        <p:sp>
          <p:nvSpPr>
            <p:cNvPr id="1235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36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43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37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41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42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38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39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40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45" name="Group 40"/>
          <p:cNvGrpSpPr>
            <a:grpSpLocks noChangeAspect="1"/>
          </p:cNvGrpSpPr>
          <p:nvPr/>
        </p:nvGrpSpPr>
        <p:grpSpPr bwMode="auto">
          <a:xfrm rot="6918989">
            <a:off x="9042216" y="2695556"/>
            <a:ext cx="424676" cy="371475"/>
            <a:chOff x="1071" y="166"/>
            <a:chExt cx="3736" cy="3264"/>
          </a:xfrm>
        </p:grpSpPr>
        <p:sp>
          <p:nvSpPr>
            <p:cNvPr id="1246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47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5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48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5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4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5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5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56" name="Group 40"/>
          <p:cNvGrpSpPr>
            <a:grpSpLocks noChangeAspect="1"/>
          </p:cNvGrpSpPr>
          <p:nvPr/>
        </p:nvGrpSpPr>
        <p:grpSpPr bwMode="auto">
          <a:xfrm rot="9993740">
            <a:off x="8536881" y="2870932"/>
            <a:ext cx="424676" cy="371475"/>
            <a:chOff x="1071" y="166"/>
            <a:chExt cx="3736" cy="3264"/>
          </a:xfrm>
        </p:grpSpPr>
        <p:sp>
          <p:nvSpPr>
            <p:cNvPr id="125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5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6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6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5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6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6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6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6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6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7" name="Group 40"/>
          <p:cNvGrpSpPr>
            <a:grpSpLocks noChangeAspect="1"/>
          </p:cNvGrpSpPr>
          <p:nvPr/>
        </p:nvGrpSpPr>
        <p:grpSpPr bwMode="auto">
          <a:xfrm rot="14922673">
            <a:off x="8997554" y="3313691"/>
            <a:ext cx="424676" cy="371475"/>
            <a:chOff x="1071" y="166"/>
            <a:chExt cx="3736" cy="3264"/>
          </a:xfrm>
        </p:grpSpPr>
        <p:sp>
          <p:nvSpPr>
            <p:cNvPr id="126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26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27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7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7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27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7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7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27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7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53" name="Group 40"/>
          <p:cNvGrpSpPr>
            <a:grpSpLocks noChangeAspect="1"/>
          </p:cNvGrpSpPr>
          <p:nvPr/>
        </p:nvGrpSpPr>
        <p:grpSpPr bwMode="auto">
          <a:xfrm rot="2491270">
            <a:off x="6831762" y="3543232"/>
            <a:ext cx="424676" cy="371475"/>
            <a:chOff x="1071" y="166"/>
            <a:chExt cx="3736" cy="3264"/>
          </a:xfrm>
        </p:grpSpPr>
        <p:sp>
          <p:nvSpPr>
            <p:cNvPr id="175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75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76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6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75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76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6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75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75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5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64" name="Group 40"/>
          <p:cNvGrpSpPr>
            <a:grpSpLocks noChangeAspect="1"/>
          </p:cNvGrpSpPr>
          <p:nvPr/>
        </p:nvGrpSpPr>
        <p:grpSpPr bwMode="auto">
          <a:xfrm rot="18652875">
            <a:off x="5909882" y="3329470"/>
            <a:ext cx="424676" cy="371475"/>
            <a:chOff x="1071" y="166"/>
            <a:chExt cx="3736" cy="3264"/>
          </a:xfrm>
        </p:grpSpPr>
        <p:sp>
          <p:nvSpPr>
            <p:cNvPr id="1765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766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1773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74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767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771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72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768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769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70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972" name="Oval 79"/>
          <p:cNvSpPr>
            <a:spLocks noChangeAspect="1" noChangeArrowheads="1"/>
          </p:cNvSpPr>
          <p:nvPr/>
        </p:nvSpPr>
        <p:spPr bwMode="auto">
          <a:xfrm>
            <a:off x="6358261" y="3135750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973" name="Group 80"/>
          <p:cNvGrpSpPr>
            <a:grpSpLocks noChangeAspect="1"/>
          </p:cNvGrpSpPr>
          <p:nvPr/>
        </p:nvGrpSpPr>
        <p:grpSpPr bwMode="auto">
          <a:xfrm>
            <a:off x="6630997" y="3160509"/>
            <a:ext cx="129545" cy="125725"/>
            <a:chOff x="2265" y="2801"/>
            <a:chExt cx="810" cy="810"/>
          </a:xfrm>
        </p:grpSpPr>
        <p:sp>
          <p:nvSpPr>
            <p:cNvPr id="1974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75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76" name="Group 83"/>
          <p:cNvGrpSpPr>
            <a:grpSpLocks noChangeAspect="1"/>
          </p:cNvGrpSpPr>
          <p:nvPr/>
        </p:nvGrpSpPr>
        <p:grpSpPr bwMode="auto">
          <a:xfrm>
            <a:off x="6499234" y="3403398"/>
            <a:ext cx="129545" cy="125725"/>
            <a:chOff x="2243" y="3605"/>
            <a:chExt cx="810" cy="810"/>
          </a:xfrm>
        </p:grpSpPr>
        <p:sp>
          <p:nvSpPr>
            <p:cNvPr id="1977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78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79" name="Group 86"/>
          <p:cNvGrpSpPr>
            <a:grpSpLocks noChangeAspect="1"/>
          </p:cNvGrpSpPr>
          <p:nvPr/>
        </p:nvGrpSpPr>
        <p:grpSpPr bwMode="auto">
          <a:xfrm>
            <a:off x="6373504" y="3153524"/>
            <a:ext cx="129545" cy="125725"/>
            <a:chOff x="2265" y="2801"/>
            <a:chExt cx="810" cy="810"/>
          </a:xfrm>
        </p:grpSpPr>
        <p:sp>
          <p:nvSpPr>
            <p:cNvPr id="1980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81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982" name="Oval 79"/>
          <p:cNvSpPr>
            <a:spLocks noChangeAspect="1" noChangeArrowheads="1"/>
          </p:cNvSpPr>
          <p:nvPr/>
        </p:nvSpPr>
        <p:spPr bwMode="auto">
          <a:xfrm>
            <a:off x="6598291" y="2480430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983" name="Group 80"/>
          <p:cNvGrpSpPr>
            <a:grpSpLocks noChangeAspect="1"/>
          </p:cNvGrpSpPr>
          <p:nvPr/>
        </p:nvGrpSpPr>
        <p:grpSpPr bwMode="auto">
          <a:xfrm>
            <a:off x="6871027" y="2505189"/>
            <a:ext cx="129545" cy="125725"/>
            <a:chOff x="2265" y="2801"/>
            <a:chExt cx="810" cy="810"/>
          </a:xfrm>
        </p:grpSpPr>
        <p:sp>
          <p:nvSpPr>
            <p:cNvPr id="1984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85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86" name="Group 83"/>
          <p:cNvGrpSpPr>
            <a:grpSpLocks noChangeAspect="1"/>
          </p:cNvGrpSpPr>
          <p:nvPr/>
        </p:nvGrpSpPr>
        <p:grpSpPr bwMode="auto">
          <a:xfrm>
            <a:off x="6739264" y="2748078"/>
            <a:ext cx="129545" cy="125725"/>
            <a:chOff x="2243" y="3605"/>
            <a:chExt cx="810" cy="810"/>
          </a:xfrm>
        </p:grpSpPr>
        <p:sp>
          <p:nvSpPr>
            <p:cNvPr id="1987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88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89" name="Group 86"/>
          <p:cNvGrpSpPr>
            <a:grpSpLocks noChangeAspect="1"/>
          </p:cNvGrpSpPr>
          <p:nvPr/>
        </p:nvGrpSpPr>
        <p:grpSpPr bwMode="auto">
          <a:xfrm>
            <a:off x="6613534" y="2498204"/>
            <a:ext cx="129545" cy="125725"/>
            <a:chOff x="2265" y="2801"/>
            <a:chExt cx="810" cy="810"/>
          </a:xfrm>
        </p:grpSpPr>
        <p:sp>
          <p:nvSpPr>
            <p:cNvPr id="1990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991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92" name="Group 40"/>
          <p:cNvGrpSpPr>
            <a:grpSpLocks noChangeAspect="1"/>
          </p:cNvGrpSpPr>
          <p:nvPr/>
        </p:nvGrpSpPr>
        <p:grpSpPr bwMode="auto">
          <a:xfrm rot="10416037">
            <a:off x="6590298" y="2505553"/>
            <a:ext cx="424676" cy="371475"/>
            <a:chOff x="1071" y="166"/>
            <a:chExt cx="3736" cy="3264"/>
          </a:xfrm>
        </p:grpSpPr>
        <p:sp>
          <p:nvSpPr>
            <p:cNvPr id="199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99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0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0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99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199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0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99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199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9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03" name="Oval 79"/>
          <p:cNvSpPr>
            <a:spLocks noChangeAspect="1" noChangeArrowheads="1"/>
          </p:cNvSpPr>
          <p:nvPr/>
        </p:nvSpPr>
        <p:spPr bwMode="auto">
          <a:xfrm>
            <a:off x="6179191" y="2670930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2004" name="Group 80"/>
          <p:cNvGrpSpPr>
            <a:grpSpLocks noChangeAspect="1"/>
          </p:cNvGrpSpPr>
          <p:nvPr/>
        </p:nvGrpSpPr>
        <p:grpSpPr bwMode="auto">
          <a:xfrm>
            <a:off x="6451927" y="2695689"/>
            <a:ext cx="129545" cy="125725"/>
            <a:chOff x="2265" y="2801"/>
            <a:chExt cx="810" cy="810"/>
          </a:xfrm>
        </p:grpSpPr>
        <p:sp>
          <p:nvSpPr>
            <p:cNvPr id="2005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06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07" name="Group 83"/>
          <p:cNvGrpSpPr>
            <a:grpSpLocks noChangeAspect="1"/>
          </p:cNvGrpSpPr>
          <p:nvPr/>
        </p:nvGrpSpPr>
        <p:grpSpPr bwMode="auto">
          <a:xfrm>
            <a:off x="6320164" y="2938578"/>
            <a:ext cx="129545" cy="125725"/>
            <a:chOff x="2243" y="3605"/>
            <a:chExt cx="810" cy="810"/>
          </a:xfrm>
        </p:grpSpPr>
        <p:sp>
          <p:nvSpPr>
            <p:cNvPr id="2008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09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10" name="Group 86"/>
          <p:cNvGrpSpPr>
            <a:grpSpLocks noChangeAspect="1"/>
          </p:cNvGrpSpPr>
          <p:nvPr/>
        </p:nvGrpSpPr>
        <p:grpSpPr bwMode="auto">
          <a:xfrm>
            <a:off x="6194434" y="2688704"/>
            <a:ext cx="129545" cy="125725"/>
            <a:chOff x="2265" y="2801"/>
            <a:chExt cx="810" cy="810"/>
          </a:xfrm>
        </p:grpSpPr>
        <p:sp>
          <p:nvSpPr>
            <p:cNvPr id="2011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12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13" name="Group 40"/>
          <p:cNvGrpSpPr>
            <a:grpSpLocks noChangeAspect="1"/>
          </p:cNvGrpSpPr>
          <p:nvPr/>
        </p:nvGrpSpPr>
        <p:grpSpPr bwMode="auto">
          <a:xfrm rot="19149546">
            <a:off x="6173062" y="2699315"/>
            <a:ext cx="424676" cy="371475"/>
            <a:chOff x="1071" y="166"/>
            <a:chExt cx="3736" cy="3264"/>
          </a:xfrm>
        </p:grpSpPr>
        <p:sp>
          <p:nvSpPr>
            <p:cNvPr id="201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1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2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2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1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02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2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1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01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1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24" name="Oval 79"/>
          <p:cNvSpPr>
            <a:spLocks noChangeAspect="1" noChangeArrowheads="1"/>
          </p:cNvSpPr>
          <p:nvPr/>
        </p:nvSpPr>
        <p:spPr bwMode="auto">
          <a:xfrm>
            <a:off x="6158044" y="2127634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2025" name="Group 80"/>
          <p:cNvGrpSpPr>
            <a:grpSpLocks noChangeAspect="1"/>
          </p:cNvGrpSpPr>
          <p:nvPr/>
        </p:nvGrpSpPr>
        <p:grpSpPr bwMode="auto">
          <a:xfrm>
            <a:off x="6430780" y="2152393"/>
            <a:ext cx="129545" cy="125725"/>
            <a:chOff x="2265" y="2801"/>
            <a:chExt cx="810" cy="810"/>
          </a:xfrm>
        </p:grpSpPr>
        <p:sp>
          <p:nvSpPr>
            <p:cNvPr id="2026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27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28" name="Group 83"/>
          <p:cNvGrpSpPr>
            <a:grpSpLocks noChangeAspect="1"/>
          </p:cNvGrpSpPr>
          <p:nvPr/>
        </p:nvGrpSpPr>
        <p:grpSpPr bwMode="auto">
          <a:xfrm>
            <a:off x="6299017" y="2395282"/>
            <a:ext cx="129545" cy="125725"/>
            <a:chOff x="2243" y="3605"/>
            <a:chExt cx="810" cy="810"/>
          </a:xfrm>
        </p:grpSpPr>
        <p:sp>
          <p:nvSpPr>
            <p:cNvPr id="2029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30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31" name="Group 86"/>
          <p:cNvGrpSpPr>
            <a:grpSpLocks noChangeAspect="1"/>
          </p:cNvGrpSpPr>
          <p:nvPr/>
        </p:nvGrpSpPr>
        <p:grpSpPr bwMode="auto">
          <a:xfrm>
            <a:off x="6173287" y="2145408"/>
            <a:ext cx="129545" cy="125725"/>
            <a:chOff x="2265" y="2801"/>
            <a:chExt cx="810" cy="810"/>
          </a:xfrm>
        </p:grpSpPr>
        <p:sp>
          <p:nvSpPr>
            <p:cNvPr id="2032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33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34" name="Group 40"/>
          <p:cNvGrpSpPr>
            <a:grpSpLocks noChangeAspect="1"/>
          </p:cNvGrpSpPr>
          <p:nvPr/>
        </p:nvGrpSpPr>
        <p:grpSpPr bwMode="auto">
          <a:xfrm rot="10800000" flipH="1">
            <a:off x="6151451" y="2144228"/>
            <a:ext cx="424676" cy="371475"/>
            <a:chOff x="1071" y="166"/>
            <a:chExt cx="3736" cy="3264"/>
          </a:xfrm>
        </p:grpSpPr>
        <p:sp>
          <p:nvSpPr>
            <p:cNvPr id="2035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36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43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44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37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041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42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38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039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40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45" name="Oval 79"/>
          <p:cNvSpPr>
            <a:spLocks noChangeAspect="1" noChangeArrowheads="1"/>
          </p:cNvSpPr>
          <p:nvPr/>
        </p:nvSpPr>
        <p:spPr bwMode="auto">
          <a:xfrm>
            <a:off x="6586861" y="1825110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2046" name="Group 80"/>
          <p:cNvGrpSpPr>
            <a:grpSpLocks noChangeAspect="1"/>
          </p:cNvGrpSpPr>
          <p:nvPr/>
        </p:nvGrpSpPr>
        <p:grpSpPr bwMode="auto">
          <a:xfrm>
            <a:off x="6859597" y="1849869"/>
            <a:ext cx="129545" cy="125725"/>
            <a:chOff x="2265" y="2801"/>
            <a:chExt cx="810" cy="810"/>
          </a:xfrm>
        </p:grpSpPr>
        <p:sp>
          <p:nvSpPr>
            <p:cNvPr id="2047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48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49" name="Group 83"/>
          <p:cNvGrpSpPr>
            <a:grpSpLocks noChangeAspect="1"/>
          </p:cNvGrpSpPr>
          <p:nvPr/>
        </p:nvGrpSpPr>
        <p:grpSpPr bwMode="auto">
          <a:xfrm>
            <a:off x="6727834" y="2092758"/>
            <a:ext cx="129545" cy="125725"/>
            <a:chOff x="2243" y="3605"/>
            <a:chExt cx="810" cy="810"/>
          </a:xfrm>
        </p:grpSpPr>
        <p:sp>
          <p:nvSpPr>
            <p:cNvPr id="2050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51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52" name="Group 86"/>
          <p:cNvGrpSpPr>
            <a:grpSpLocks noChangeAspect="1"/>
          </p:cNvGrpSpPr>
          <p:nvPr/>
        </p:nvGrpSpPr>
        <p:grpSpPr bwMode="auto">
          <a:xfrm>
            <a:off x="6602104" y="1842884"/>
            <a:ext cx="129545" cy="125725"/>
            <a:chOff x="2265" y="2801"/>
            <a:chExt cx="810" cy="810"/>
          </a:xfrm>
        </p:grpSpPr>
        <p:sp>
          <p:nvSpPr>
            <p:cNvPr id="2053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54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55" name="Group 40"/>
          <p:cNvGrpSpPr>
            <a:grpSpLocks noChangeAspect="1"/>
          </p:cNvGrpSpPr>
          <p:nvPr/>
        </p:nvGrpSpPr>
        <p:grpSpPr bwMode="auto">
          <a:xfrm rot="17780219">
            <a:off x="6580268" y="1841704"/>
            <a:ext cx="424676" cy="371475"/>
            <a:chOff x="1071" y="166"/>
            <a:chExt cx="3736" cy="3264"/>
          </a:xfrm>
        </p:grpSpPr>
        <p:sp>
          <p:nvSpPr>
            <p:cNvPr id="2056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57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64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65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58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062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63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59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060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61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66" name="Oval 79"/>
          <p:cNvSpPr>
            <a:spLocks noChangeAspect="1" noChangeArrowheads="1"/>
          </p:cNvSpPr>
          <p:nvPr/>
        </p:nvSpPr>
        <p:spPr bwMode="auto">
          <a:xfrm>
            <a:off x="6361823" y="1350908"/>
            <a:ext cx="414020" cy="414020"/>
          </a:xfrm>
          <a:prstGeom prst="ellipse">
            <a:avLst/>
          </a:prstGeom>
          <a:solidFill>
            <a:srgbClr val="EAEAE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FF0066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2067" name="Group 80"/>
          <p:cNvGrpSpPr>
            <a:grpSpLocks noChangeAspect="1"/>
          </p:cNvGrpSpPr>
          <p:nvPr/>
        </p:nvGrpSpPr>
        <p:grpSpPr bwMode="auto">
          <a:xfrm>
            <a:off x="6628107" y="1376736"/>
            <a:ext cx="129545" cy="125725"/>
            <a:chOff x="2265" y="2801"/>
            <a:chExt cx="810" cy="810"/>
          </a:xfrm>
        </p:grpSpPr>
        <p:sp>
          <p:nvSpPr>
            <p:cNvPr id="2068" name="Oval 81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69" name="Oval 82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70" name="Group 83"/>
          <p:cNvGrpSpPr>
            <a:grpSpLocks noChangeAspect="1"/>
          </p:cNvGrpSpPr>
          <p:nvPr/>
        </p:nvGrpSpPr>
        <p:grpSpPr bwMode="auto">
          <a:xfrm>
            <a:off x="6496344" y="1619625"/>
            <a:ext cx="129545" cy="125725"/>
            <a:chOff x="2243" y="3605"/>
            <a:chExt cx="810" cy="810"/>
          </a:xfrm>
        </p:grpSpPr>
        <p:sp>
          <p:nvSpPr>
            <p:cNvPr id="2071" name="Oval 84"/>
            <p:cNvSpPr>
              <a:spLocks noChangeAspect="1" noChangeArrowheads="1"/>
            </p:cNvSpPr>
            <p:nvPr/>
          </p:nvSpPr>
          <p:spPr bwMode="auto">
            <a:xfrm>
              <a:off x="2243" y="3605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1F1F5D"/>
                </a:gs>
                <a:gs pos="100000">
                  <a:srgbClr val="333399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72" name="Oval 85"/>
            <p:cNvSpPr>
              <a:spLocks noChangeAspect="1" noChangeArrowheads="1"/>
            </p:cNvSpPr>
            <p:nvPr/>
          </p:nvSpPr>
          <p:spPr bwMode="auto">
            <a:xfrm rot="-1583835">
              <a:off x="2835" y="3763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333399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73" name="Group 86"/>
          <p:cNvGrpSpPr>
            <a:grpSpLocks noChangeAspect="1"/>
          </p:cNvGrpSpPr>
          <p:nvPr/>
        </p:nvGrpSpPr>
        <p:grpSpPr bwMode="auto">
          <a:xfrm>
            <a:off x="6370614" y="1369751"/>
            <a:ext cx="129545" cy="125725"/>
            <a:chOff x="2265" y="2801"/>
            <a:chExt cx="810" cy="810"/>
          </a:xfrm>
        </p:grpSpPr>
        <p:sp>
          <p:nvSpPr>
            <p:cNvPr id="2074" name="Oval 87"/>
            <p:cNvSpPr>
              <a:spLocks noChangeAspect="1" noChangeArrowheads="1"/>
            </p:cNvSpPr>
            <p:nvPr/>
          </p:nvSpPr>
          <p:spPr bwMode="auto">
            <a:xfrm>
              <a:off x="2265" y="2801"/>
              <a:ext cx="810" cy="810"/>
            </a:xfrm>
            <a:prstGeom prst="ellipse">
              <a:avLst/>
            </a:prstGeom>
            <a:gradFill rotWithShape="1">
              <a:gsLst>
                <a:gs pos="0">
                  <a:srgbClr val="C06000"/>
                </a:gs>
                <a:gs pos="100000">
                  <a:srgbClr val="FF9933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075" name="Oval 88"/>
            <p:cNvSpPr>
              <a:spLocks noChangeAspect="1" noChangeArrowheads="1"/>
            </p:cNvSpPr>
            <p:nvPr/>
          </p:nvSpPr>
          <p:spPr bwMode="auto">
            <a:xfrm rot="-1583835">
              <a:off x="2858" y="2971"/>
              <a:ext cx="71" cy="1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9933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076" name="Group 40"/>
          <p:cNvGrpSpPr>
            <a:grpSpLocks noChangeAspect="1"/>
          </p:cNvGrpSpPr>
          <p:nvPr/>
        </p:nvGrpSpPr>
        <p:grpSpPr bwMode="auto">
          <a:xfrm rot="12723400">
            <a:off x="6349485" y="1363526"/>
            <a:ext cx="424676" cy="371475"/>
            <a:chOff x="1071" y="166"/>
            <a:chExt cx="3736" cy="3264"/>
          </a:xfrm>
        </p:grpSpPr>
        <p:sp>
          <p:nvSpPr>
            <p:cNvPr id="2077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78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85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86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79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083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84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80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081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82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87" name="Group 40"/>
          <p:cNvGrpSpPr>
            <a:grpSpLocks noChangeAspect="1"/>
          </p:cNvGrpSpPr>
          <p:nvPr/>
        </p:nvGrpSpPr>
        <p:grpSpPr bwMode="auto">
          <a:xfrm rot="12723400">
            <a:off x="6342450" y="3153508"/>
            <a:ext cx="424676" cy="371475"/>
            <a:chOff x="1071" y="166"/>
            <a:chExt cx="3736" cy="3264"/>
          </a:xfrm>
        </p:grpSpPr>
        <p:sp>
          <p:nvSpPr>
            <p:cNvPr id="2088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89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096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97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90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094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95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91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092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93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8" name="Group 2097"/>
          <p:cNvGrpSpPr/>
          <p:nvPr/>
        </p:nvGrpSpPr>
        <p:grpSpPr>
          <a:xfrm>
            <a:off x="6308427" y="3094220"/>
            <a:ext cx="505662" cy="505662"/>
            <a:chOff x="4640686" y="3017485"/>
            <a:chExt cx="505662" cy="505662"/>
          </a:xfrm>
        </p:grpSpPr>
        <p:sp>
          <p:nvSpPr>
            <p:cNvPr id="2099" name="Oval 2098"/>
            <p:cNvSpPr>
              <a:spLocks noChangeAspect="1"/>
            </p:cNvSpPr>
            <p:nvPr/>
          </p:nvSpPr>
          <p:spPr bwMode="auto">
            <a:xfrm>
              <a:off x="4640686" y="3017485"/>
              <a:ext cx="505662" cy="505662"/>
            </a:xfrm>
            <a:prstGeom prst="ellipse">
              <a:avLst/>
            </a:prstGeom>
            <a:solidFill>
              <a:srgbClr val="FFFF9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00" name="Group 40"/>
            <p:cNvGrpSpPr>
              <a:grpSpLocks noChangeAspect="1"/>
            </p:cNvGrpSpPr>
            <p:nvPr/>
          </p:nvGrpSpPr>
          <p:grpSpPr bwMode="auto">
            <a:xfrm rot="15639334">
              <a:off x="4681543" y="3077799"/>
              <a:ext cx="424676" cy="371475"/>
              <a:chOff x="1071" y="166"/>
              <a:chExt cx="3736" cy="3264"/>
            </a:xfrm>
          </p:grpSpPr>
          <p:sp>
            <p:nvSpPr>
              <p:cNvPr id="2101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02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09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10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3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07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08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4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05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06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111" name="Group 2110"/>
          <p:cNvGrpSpPr/>
          <p:nvPr/>
        </p:nvGrpSpPr>
        <p:grpSpPr>
          <a:xfrm rot="3945080">
            <a:off x="6556006" y="2438774"/>
            <a:ext cx="505662" cy="505662"/>
            <a:chOff x="7758307" y="3191092"/>
            <a:chExt cx="505662" cy="505662"/>
          </a:xfrm>
        </p:grpSpPr>
        <p:sp>
          <p:nvSpPr>
            <p:cNvPr id="2112" name="Oval 2111"/>
            <p:cNvSpPr>
              <a:spLocks noChangeAspect="1"/>
            </p:cNvSpPr>
            <p:nvPr/>
          </p:nvSpPr>
          <p:spPr bwMode="auto">
            <a:xfrm>
              <a:off x="7758307" y="3191092"/>
              <a:ext cx="505662" cy="505662"/>
            </a:xfrm>
            <a:prstGeom prst="ellipse">
              <a:avLst/>
            </a:prstGeom>
            <a:solidFill>
              <a:srgbClr val="FFFF9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13" name="Group 40"/>
            <p:cNvGrpSpPr>
              <a:grpSpLocks noChangeAspect="1"/>
            </p:cNvGrpSpPr>
            <p:nvPr/>
          </p:nvGrpSpPr>
          <p:grpSpPr bwMode="auto">
            <a:xfrm rot="10114389">
              <a:off x="7795036" y="3249875"/>
              <a:ext cx="424676" cy="371475"/>
              <a:chOff x="1071" y="166"/>
              <a:chExt cx="3736" cy="3264"/>
            </a:xfrm>
          </p:grpSpPr>
          <p:sp>
            <p:nvSpPr>
              <p:cNvPr id="2114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15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22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23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16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20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21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17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18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19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cxnSp>
        <p:nvCxnSpPr>
          <p:cNvPr id="2124" name="Straight Arrow Connector 2123"/>
          <p:cNvCxnSpPr/>
          <p:nvPr/>
        </p:nvCxnSpPr>
        <p:spPr bwMode="auto">
          <a:xfrm flipV="1">
            <a:off x="6592664" y="2830148"/>
            <a:ext cx="152988" cy="316879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25" name="Group 2124"/>
          <p:cNvGrpSpPr/>
          <p:nvPr/>
        </p:nvGrpSpPr>
        <p:grpSpPr>
          <a:xfrm rot="3824629">
            <a:off x="6113468" y="2606156"/>
            <a:ext cx="505662" cy="505662"/>
            <a:chOff x="7758307" y="3191092"/>
            <a:chExt cx="505662" cy="505662"/>
          </a:xfrm>
        </p:grpSpPr>
        <p:sp>
          <p:nvSpPr>
            <p:cNvPr id="2126" name="Oval 2125"/>
            <p:cNvSpPr>
              <a:spLocks noChangeAspect="1"/>
            </p:cNvSpPr>
            <p:nvPr/>
          </p:nvSpPr>
          <p:spPr bwMode="auto">
            <a:xfrm>
              <a:off x="7758307" y="3191092"/>
              <a:ext cx="505662" cy="505662"/>
            </a:xfrm>
            <a:prstGeom prst="ellipse">
              <a:avLst/>
            </a:prstGeom>
            <a:solidFill>
              <a:srgbClr val="FFFF9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27" name="Group 40"/>
            <p:cNvGrpSpPr>
              <a:grpSpLocks noChangeAspect="1"/>
            </p:cNvGrpSpPr>
            <p:nvPr/>
          </p:nvGrpSpPr>
          <p:grpSpPr bwMode="auto">
            <a:xfrm rot="10114389">
              <a:off x="7795036" y="3249875"/>
              <a:ext cx="424676" cy="371475"/>
              <a:chOff x="1071" y="166"/>
              <a:chExt cx="3736" cy="3264"/>
            </a:xfrm>
          </p:grpSpPr>
          <p:sp>
            <p:nvSpPr>
              <p:cNvPr id="2128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29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36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7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30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34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5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31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32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3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cxnSp>
        <p:nvCxnSpPr>
          <p:cNvPr id="2138" name="Straight Arrow Connector 2137"/>
          <p:cNvCxnSpPr/>
          <p:nvPr/>
        </p:nvCxnSpPr>
        <p:spPr bwMode="auto">
          <a:xfrm rot="-1140000" flipH="1">
            <a:off x="6509525" y="2777342"/>
            <a:ext cx="144000" cy="36000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39" name="Group 2138"/>
          <p:cNvGrpSpPr/>
          <p:nvPr/>
        </p:nvGrpSpPr>
        <p:grpSpPr>
          <a:xfrm rot="16662979">
            <a:off x="6105634" y="2077068"/>
            <a:ext cx="505662" cy="505662"/>
            <a:chOff x="7758307" y="3191092"/>
            <a:chExt cx="505662" cy="505662"/>
          </a:xfrm>
        </p:grpSpPr>
        <p:sp>
          <p:nvSpPr>
            <p:cNvPr id="2140" name="Oval 2139"/>
            <p:cNvSpPr>
              <a:spLocks noChangeAspect="1"/>
            </p:cNvSpPr>
            <p:nvPr/>
          </p:nvSpPr>
          <p:spPr bwMode="auto">
            <a:xfrm>
              <a:off x="7758307" y="3191092"/>
              <a:ext cx="505662" cy="505662"/>
            </a:xfrm>
            <a:prstGeom prst="ellipse">
              <a:avLst/>
            </a:prstGeom>
            <a:solidFill>
              <a:srgbClr val="FFFF9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41" name="Group 40"/>
            <p:cNvGrpSpPr>
              <a:grpSpLocks noChangeAspect="1"/>
            </p:cNvGrpSpPr>
            <p:nvPr/>
          </p:nvGrpSpPr>
          <p:grpSpPr bwMode="auto">
            <a:xfrm rot="10114389">
              <a:off x="7795036" y="3249875"/>
              <a:ext cx="424676" cy="371475"/>
              <a:chOff x="1071" y="166"/>
              <a:chExt cx="3736" cy="3264"/>
            </a:xfrm>
          </p:grpSpPr>
          <p:sp>
            <p:nvSpPr>
              <p:cNvPr id="2142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43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50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51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4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48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49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5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46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47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cxnSp>
        <p:nvCxnSpPr>
          <p:cNvPr id="2152" name="Straight Arrow Connector 2151"/>
          <p:cNvCxnSpPr/>
          <p:nvPr/>
        </p:nvCxnSpPr>
        <p:spPr bwMode="auto">
          <a:xfrm flipV="1">
            <a:off x="6356515" y="2490864"/>
            <a:ext cx="10988" cy="180000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53" name="Group 2152"/>
          <p:cNvGrpSpPr/>
          <p:nvPr/>
        </p:nvGrpSpPr>
        <p:grpSpPr>
          <a:xfrm>
            <a:off x="6263543" y="1290876"/>
            <a:ext cx="580582" cy="576000"/>
            <a:chOff x="7712857" y="3174764"/>
            <a:chExt cx="580582" cy="576000"/>
          </a:xfrm>
        </p:grpSpPr>
        <p:sp>
          <p:nvSpPr>
            <p:cNvPr id="2154" name="Oval 2153"/>
            <p:cNvSpPr>
              <a:spLocks/>
            </p:cNvSpPr>
            <p:nvPr/>
          </p:nvSpPr>
          <p:spPr bwMode="auto">
            <a:xfrm>
              <a:off x="7712857" y="3174764"/>
              <a:ext cx="580582" cy="576000"/>
            </a:xfrm>
            <a:prstGeom prst="ellipse">
              <a:avLst/>
            </a:prstGeom>
            <a:gradFill flip="none" rotWithShape="1">
              <a:gsLst>
                <a:gs pos="100000">
                  <a:schemeClr val="bg1"/>
                </a:gs>
                <a:gs pos="1000">
                  <a:srgbClr val="FFFFD1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55" name="Group 40"/>
            <p:cNvGrpSpPr>
              <a:grpSpLocks noChangeAspect="1"/>
            </p:cNvGrpSpPr>
            <p:nvPr/>
          </p:nvGrpSpPr>
          <p:grpSpPr bwMode="auto">
            <a:xfrm rot="10114389">
              <a:off x="7795036" y="3249875"/>
              <a:ext cx="424676" cy="371475"/>
              <a:chOff x="1071" y="166"/>
              <a:chExt cx="3736" cy="3264"/>
            </a:xfrm>
          </p:grpSpPr>
          <p:sp>
            <p:nvSpPr>
              <p:cNvPr id="2156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57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64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65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58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62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63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59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60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61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166" name="Group 2165"/>
          <p:cNvGrpSpPr/>
          <p:nvPr/>
        </p:nvGrpSpPr>
        <p:grpSpPr>
          <a:xfrm rot="20026245">
            <a:off x="6550145" y="1786619"/>
            <a:ext cx="505662" cy="505662"/>
            <a:chOff x="7758307" y="3191092"/>
            <a:chExt cx="505662" cy="505662"/>
          </a:xfrm>
        </p:grpSpPr>
        <p:sp>
          <p:nvSpPr>
            <p:cNvPr id="2167" name="Oval 2166"/>
            <p:cNvSpPr>
              <a:spLocks noChangeAspect="1"/>
            </p:cNvSpPr>
            <p:nvPr/>
          </p:nvSpPr>
          <p:spPr bwMode="auto">
            <a:xfrm>
              <a:off x="7758307" y="3191092"/>
              <a:ext cx="505662" cy="505662"/>
            </a:xfrm>
            <a:prstGeom prst="ellipse">
              <a:avLst/>
            </a:prstGeom>
            <a:gradFill>
              <a:gsLst>
                <a:gs pos="99000">
                  <a:srgbClr val="FFFFD3"/>
                </a:gs>
                <a:gs pos="1000">
                  <a:srgbClr val="FFFF75"/>
                </a:gs>
              </a:gsLst>
              <a:lin ang="16200000" scaled="1"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grpSp>
          <p:nvGrpSpPr>
            <p:cNvPr id="2168" name="Group 40"/>
            <p:cNvGrpSpPr>
              <a:grpSpLocks noChangeAspect="1"/>
            </p:cNvGrpSpPr>
            <p:nvPr/>
          </p:nvGrpSpPr>
          <p:grpSpPr bwMode="auto">
            <a:xfrm rot="10114389">
              <a:off x="7795036" y="3249875"/>
              <a:ext cx="424676" cy="371475"/>
              <a:chOff x="1071" y="166"/>
              <a:chExt cx="3736" cy="3264"/>
            </a:xfrm>
          </p:grpSpPr>
          <p:sp>
            <p:nvSpPr>
              <p:cNvPr id="2169" name="Oval 41"/>
              <p:cNvSpPr>
                <a:spLocks noChangeAspect="1" noChangeArrowheads="1"/>
              </p:cNvSpPr>
              <p:nvPr/>
            </p:nvSpPr>
            <p:spPr bwMode="auto">
              <a:xfrm>
                <a:off x="1296" y="166"/>
                <a:ext cx="3264" cy="3264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2170" name="Group 42"/>
              <p:cNvGrpSpPr>
                <a:grpSpLocks noChangeAspect="1"/>
              </p:cNvGrpSpPr>
              <p:nvPr/>
            </p:nvGrpSpPr>
            <p:grpSpPr bwMode="auto">
              <a:xfrm>
                <a:off x="1071" y="782"/>
                <a:ext cx="1019" cy="2169"/>
                <a:chOff x="2215" y="2971"/>
                <a:chExt cx="810" cy="1781"/>
              </a:xfrm>
            </p:grpSpPr>
            <p:sp>
              <p:nvSpPr>
                <p:cNvPr id="2177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215" y="3942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8" name="Oval 44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1" name="Group 45"/>
              <p:cNvGrpSpPr>
                <a:grpSpLocks noChangeAspect="1"/>
              </p:cNvGrpSpPr>
              <p:nvPr/>
            </p:nvGrpSpPr>
            <p:grpSpPr bwMode="auto">
              <a:xfrm>
                <a:off x="3787" y="582"/>
                <a:ext cx="1020" cy="988"/>
                <a:chOff x="2265" y="2801"/>
                <a:chExt cx="810" cy="810"/>
              </a:xfrm>
            </p:grpSpPr>
            <p:sp>
              <p:nvSpPr>
                <p:cNvPr id="2175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265" y="2801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6000"/>
                    </a:gs>
                    <a:gs pos="100000">
                      <a:srgbClr val="FF9933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6" name="Oval 47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58" y="2971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FF9933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2" name="Group 48"/>
              <p:cNvGrpSpPr>
                <a:grpSpLocks noChangeAspect="1"/>
              </p:cNvGrpSpPr>
              <p:nvPr/>
            </p:nvGrpSpPr>
            <p:grpSpPr bwMode="auto">
              <a:xfrm>
                <a:off x="2450" y="1339"/>
                <a:ext cx="1020" cy="1414"/>
                <a:chOff x="2235" y="2757"/>
                <a:chExt cx="810" cy="1156"/>
              </a:xfrm>
            </p:grpSpPr>
            <p:sp>
              <p:nvSpPr>
                <p:cNvPr id="2173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235" y="2757"/>
                  <a:ext cx="810" cy="81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1F1F5D"/>
                    </a:gs>
                    <a:gs pos="100000">
                      <a:srgbClr val="333399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4" name="Oval 50"/>
                <p:cNvSpPr>
                  <a:spLocks noChangeAspect="1" noChangeArrowheads="1"/>
                </p:cNvSpPr>
                <p:nvPr/>
              </p:nvSpPr>
              <p:spPr bwMode="auto">
                <a:xfrm rot="-1583835">
                  <a:off x="2835" y="3763"/>
                  <a:ext cx="71" cy="150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FFFFFF"/>
                    </a:gs>
                    <a:gs pos="100000">
                      <a:srgbClr val="333399"/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cxnSp>
        <p:nvCxnSpPr>
          <p:cNvPr id="2179" name="Straight Arrow Connector 2178"/>
          <p:cNvCxnSpPr/>
          <p:nvPr/>
        </p:nvCxnSpPr>
        <p:spPr bwMode="auto">
          <a:xfrm flipH="1" flipV="1">
            <a:off x="6646643" y="1677355"/>
            <a:ext cx="72000" cy="180000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0" name="Straight Arrow Connector 2179"/>
          <p:cNvCxnSpPr/>
          <p:nvPr/>
        </p:nvCxnSpPr>
        <p:spPr bwMode="auto">
          <a:xfrm flipV="1">
            <a:off x="6489634" y="2061730"/>
            <a:ext cx="155361" cy="128448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1" name="Straight Arrow Connector 2180"/>
          <p:cNvCxnSpPr/>
          <p:nvPr/>
        </p:nvCxnSpPr>
        <p:spPr bwMode="auto">
          <a:xfrm flipH="1" flipV="1">
            <a:off x="6564006" y="3530924"/>
            <a:ext cx="0" cy="472452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triangle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07911" name="AutoShape 327"/>
          <p:cNvSpPr>
            <a:spLocks noChangeArrowheads="1"/>
          </p:cNvSpPr>
          <p:nvPr/>
        </p:nvSpPr>
        <p:spPr bwMode="auto">
          <a:xfrm flipV="1">
            <a:off x="6198859" y="259793"/>
            <a:ext cx="684000" cy="1111852"/>
          </a:xfrm>
          <a:prstGeom prst="downArrow">
            <a:avLst>
              <a:gd name="adj1" fmla="val 57148"/>
              <a:gd name="adj2" fmla="val 40465"/>
            </a:avLst>
          </a:prstGeom>
          <a:gradFill rotWithShape="1">
            <a:gsLst>
              <a:gs pos="0">
                <a:srgbClr val="FBE7AF"/>
              </a:gs>
              <a:gs pos="100000">
                <a:srgbClr val="CC009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2182" name="Group 40"/>
          <p:cNvGrpSpPr>
            <a:grpSpLocks noChangeAspect="1"/>
          </p:cNvGrpSpPr>
          <p:nvPr/>
        </p:nvGrpSpPr>
        <p:grpSpPr bwMode="auto">
          <a:xfrm rot="11501007">
            <a:off x="225566" y="1309738"/>
            <a:ext cx="424676" cy="371475"/>
            <a:chOff x="1071" y="166"/>
            <a:chExt cx="3736" cy="3264"/>
          </a:xfrm>
        </p:grpSpPr>
        <p:sp>
          <p:nvSpPr>
            <p:cNvPr id="2183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184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191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92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185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189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90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186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187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88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93" name="Group 40"/>
          <p:cNvGrpSpPr>
            <a:grpSpLocks noChangeAspect="1"/>
          </p:cNvGrpSpPr>
          <p:nvPr/>
        </p:nvGrpSpPr>
        <p:grpSpPr bwMode="auto">
          <a:xfrm rot="10339744">
            <a:off x="-24983" y="3385844"/>
            <a:ext cx="424676" cy="371475"/>
            <a:chOff x="1071" y="166"/>
            <a:chExt cx="3736" cy="3264"/>
          </a:xfrm>
        </p:grpSpPr>
        <p:sp>
          <p:nvSpPr>
            <p:cNvPr id="2194" name="Oval 41"/>
            <p:cNvSpPr>
              <a:spLocks noChangeAspect="1" noChangeArrowheads="1"/>
            </p:cNvSpPr>
            <p:nvPr/>
          </p:nvSpPr>
          <p:spPr bwMode="auto">
            <a:xfrm>
              <a:off x="1296" y="166"/>
              <a:ext cx="3264" cy="3264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0066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195" name="Group 42"/>
            <p:cNvGrpSpPr>
              <a:grpSpLocks noChangeAspect="1"/>
            </p:cNvGrpSpPr>
            <p:nvPr/>
          </p:nvGrpSpPr>
          <p:grpSpPr bwMode="auto">
            <a:xfrm>
              <a:off x="1071" y="782"/>
              <a:ext cx="1019" cy="2169"/>
              <a:chOff x="2215" y="2971"/>
              <a:chExt cx="810" cy="1781"/>
            </a:xfrm>
          </p:grpSpPr>
          <p:sp>
            <p:nvSpPr>
              <p:cNvPr id="2202" name="Oval 43"/>
              <p:cNvSpPr>
                <a:spLocks noChangeAspect="1" noChangeArrowheads="1"/>
              </p:cNvSpPr>
              <p:nvPr/>
            </p:nvSpPr>
            <p:spPr bwMode="auto">
              <a:xfrm>
                <a:off x="2215" y="3942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03" name="Oval 44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196" name="Group 45"/>
            <p:cNvGrpSpPr>
              <a:grpSpLocks noChangeAspect="1"/>
            </p:cNvGrpSpPr>
            <p:nvPr/>
          </p:nvGrpSpPr>
          <p:grpSpPr bwMode="auto">
            <a:xfrm>
              <a:off x="3787" y="582"/>
              <a:ext cx="1020" cy="988"/>
              <a:chOff x="2265" y="2801"/>
              <a:chExt cx="810" cy="810"/>
            </a:xfrm>
          </p:grpSpPr>
          <p:sp>
            <p:nvSpPr>
              <p:cNvPr id="2200" name="Oval 46"/>
              <p:cNvSpPr>
                <a:spLocks noChangeAspect="1" noChangeArrowheads="1"/>
              </p:cNvSpPr>
              <p:nvPr/>
            </p:nvSpPr>
            <p:spPr bwMode="auto">
              <a:xfrm>
                <a:off x="2265" y="2801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C06000"/>
                  </a:gs>
                  <a:gs pos="100000">
                    <a:srgbClr val="FF9933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01" name="Oval 47"/>
              <p:cNvSpPr>
                <a:spLocks noChangeAspect="1" noChangeArrowheads="1"/>
              </p:cNvSpPr>
              <p:nvPr/>
            </p:nvSpPr>
            <p:spPr bwMode="auto">
              <a:xfrm rot="-1583835">
                <a:off x="2858" y="2971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FF9933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197" name="Group 48"/>
            <p:cNvGrpSpPr>
              <a:grpSpLocks noChangeAspect="1"/>
            </p:cNvGrpSpPr>
            <p:nvPr/>
          </p:nvGrpSpPr>
          <p:grpSpPr bwMode="auto">
            <a:xfrm>
              <a:off x="2450" y="1339"/>
              <a:ext cx="1020" cy="1414"/>
              <a:chOff x="2235" y="2757"/>
              <a:chExt cx="810" cy="1156"/>
            </a:xfrm>
          </p:grpSpPr>
          <p:sp>
            <p:nvSpPr>
              <p:cNvPr id="2198" name="Oval 49"/>
              <p:cNvSpPr>
                <a:spLocks noChangeAspect="1" noChangeArrowheads="1"/>
              </p:cNvSpPr>
              <p:nvPr/>
            </p:nvSpPr>
            <p:spPr bwMode="auto">
              <a:xfrm>
                <a:off x="2235" y="2757"/>
                <a:ext cx="810" cy="810"/>
              </a:xfrm>
              <a:prstGeom prst="ellipse">
                <a:avLst/>
              </a:prstGeom>
              <a:gradFill rotWithShape="1">
                <a:gsLst>
                  <a:gs pos="0">
                    <a:srgbClr val="1F1F5D"/>
                  </a:gs>
                  <a:gs pos="100000">
                    <a:srgbClr val="333399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99" name="Oval 50"/>
              <p:cNvSpPr>
                <a:spLocks noChangeAspect="1" noChangeArrowheads="1"/>
              </p:cNvSpPr>
              <p:nvPr/>
            </p:nvSpPr>
            <p:spPr bwMode="auto">
              <a:xfrm rot="-1583835">
                <a:off x="2835" y="3763"/>
                <a:ext cx="71" cy="150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333399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36918" name="Text Box 334"/>
          <p:cNvSpPr txBox="1">
            <a:spLocks noChangeArrowheads="1"/>
          </p:cNvSpPr>
          <p:nvPr/>
        </p:nvSpPr>
        <p:spPr bwMode="auto">
          <a:xfrm>
            <a:off x="1433652" y="203200"/>
            <a:ext cx="7035800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Shortwave         </a:t>
            </a:r>
            <a:r>
              <a:rPr kumimoji="0" lang="en-GB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Longwave (</a:t>
            </a:r>
            <a:r>
              <a:rPr kumimoji="0" lang="en-GB" alt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I</a:t>
            </a:r>
            <a:r>
              <a:rPr kumimoji="0" lang="en-GB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 = heat)</a:t>
            </a:r>
          </a:p>
        </p:txBody>
      </p:sp>
      <p:sp>
        <p:nvSpPr>
          <p:cNvPr id="2204" name="Text Box 345"/>
          <p:cNvSpPr txBox="1">
            <a:spLocks noChangeArrowheads="1"/>
          </p:cNvSpPr>
          <p:nvPr/>
        </p:nvSpPr>
        <p:spPr bwMode="auto">
          <a:xfrm>
            <a:off x="610459" y="1081334"/>
            <a:ext cx="2592307" cy="2016000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square" lIns="72000" tIns="18000" rIns="36000" bIns="1800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more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205" name="Text Box 345"/>
          <p:cNvSpPr txBox="1">
            <a:spLocks noChangeArrowheads="1"/>
          </p:cNvSpPr>
          <p:nvPr/>
        </p:nvSpPr>
        <p:spPr bwMode="auto">
          <a:xfrm>
            <a:off x="610459" y="1081334"/>
            <a:ext cx="2592307" cy="2016000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square" lIns="72000" tIns="18000" rIns="36000" bIns="1800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more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increased </a:t>
            </a:r>
            <a:r>
              <a:rPr kumimoji="0" lang="en-GB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</a:t>
            </a:r>
            <a:r>
              <a:rPr kumimoji="0" lang="en-GB" alt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206" name="Text Box 345"/>
          <p:cNvSpPr txBox="1">
            <a:spLocks noChangeArrowheads="1"/>
          </p:cNvSpPr>
          <p:nvPr/>
        </p:nvSpPr>
        <p:spPr bwMode="auto">
          <a:xfrm>
            <a:off x="610459" y="1081334"/>
            <a:ext cx="2592307" cy="2016000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square" lIns="72000" tIns="18000" rIns="36000" bIns="1800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more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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increased </a:t>
            </a:r>
            <a:r>
              <a:rPr kumimoji="0" lang="en-GB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</a:t>
            </a:r>
            <a:r>
              <a:rPr kumimoji="0" lang="en-GB" alt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endParaRPr kumimoji="0" lang="en-GB" altLang="en-US" sz="18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lower T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207" name="Text Box 345"/>
          <p:cNvSpPr txBox="1">
            <a:spLocks noChangeArrowheads="1"/>
          </p:cNvSpPr>
          <p:nvPr/>
        </p:nvSpPr>
        <p:spPr bwMode="auto">
          <a:xfrm>
            <a:off x="610459" y="1081334"/>
            <a:ext cx="2592307" cy="2016000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square" lIns="72000" tIns="18000" rIns="36000" bIns="1800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more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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increased </a:t>
            </a:r>
            <a:r>
              <a:rPr kumimoji="0" lang="en-GB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</a:t>
            </a:r>
            <a:r>
              <a:rPr kumimoji="0" lang="en-GB" alt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endParaRPr kumimoji="0" lang="en-GB" altLang="en-US" sz="18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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lower T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l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ower 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I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 escape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208" name="Text Box 345"/>
          <p:cNvSpPr txBox="1">
            <a:spLocks noChangeArrowheads="1"/>
          </p:cNvSpPr>
          <p:nvPr/>
        </p:nvSpPr>
        <p:spPr bwMode="auto">
          <a:xfrm>
            <a:off x="610459" y="1081334"/>
            <a:ext cx="2592307" cy="2016000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square" lIns="72000" tIns="18000" rIns="36000" bIns="18000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more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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increased </a:t>
            </a:r>
            <a:r>
              <a:rPr kumimoji="0" lang="en-GB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h</a:t>
            </a:r>
            <a:r>
              <a:rPr kumimoji="0" lang="en-GB" alt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endParaRPr kumimoji="0" lang="en-GB" altLang="en-US" sz="18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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lower T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l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ower 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I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 escape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Char char="®"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Warmer atmosphere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   so CO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GHG effect is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   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NOT  SATURATED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43619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07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07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1000"/>
                                        <p:tgtEl>
                                          <p:spTgt spid="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1000"/>
                                        <p:tgtEl>
                                          <p:spTgt spid="707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1000"/>
                                        <p:tgtEl>
                                          <p:spTgt spid="707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1000"/>
                                        <p:tgtEl>
                                          <p:spTgt spid="2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94444E-6 -0.00092 L -1.94444E-6 -0.04398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19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7 -0.00162 C -0.00468 0.00556 -0.00711 0.01458 -0.00694 0.02292 C -0.00625 0.03264 -0.00277 0.04213 0.00157 0.04746 " pathEditMode="relative" rAng="0" ptsTypes="AAA">
                                      <p:cBhvr>
                                        <p:cTn id="68" dur="1000" fill="hold"/>
                                        <p:tgtEl>
                                          <p:spTgt spid="19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7 -0.00116 C 0.00417 0.00509 0.00747 0.01528 0.00729 0.02338 C 0.00712 0.03171 0.0033 0.04074 -0.00139 0.04745 " pathEditMode="relative" rAng="0" ptsTypes="AAA">
                                      <p:cBhvr>
                                        <p:cTn id="70" dur="1000" fill="hold"/>
                                        <p:tgtEl>
                                          <p:spTgt spid="19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2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00"/>
                            </p:stCondLst>
                            <p:childTnLst>
                              <p:par>
                                <p:cTn id="8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"/>
                            </p:stCondLst>
                            <p:childTnLst>
                              <p:par>
                                <p:cTn id="9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0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77778E-6 -0.00092 L 2.77778E-6 -0.04398 " pathEditMode="relative" rAng="0" ptsTypes="AA">
                                      <p:cBhvr>
                                        <p:cTn id="101" dur="1000" fill="hold"/>
                                        <p:tgtEl>
                                          <p:spTgt spid="19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7 -0.00162 C -0.00469 0.00556 -0.00712 0.01458 -0.00694 0.02292 C -0.00625 0.03264 -0.00278 0.04213 0.00156 0.04745 " pathEditMode="relative" rAng="0" ptsTypes="AAA">
                                      <p:cBhvr>
                                        <p:cTn id="103" dur="1000" fill="hold"/>
                                        <p:tgtEl>
                                          <p:spTgt spid="19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7 -0.00116 C 0.00416 0.00509 0.00746 0.01527 0.00729 0.02338 C 0.00712 0.03171 0.0033 0.04074 -0.00139 0.04745 " pathEditMode="relative" rAng="0" ptsTypes="AAA">
                                      <p:cBhvr>
                                        <p:cTn id="105" dur="1000" fill="hold"/>
                                        <p:tgtEl>
                                          <p:spTgt spid="19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1000"/>
                                        <p:tgtEl>
                                          <p:spTgt spid="2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000"/>
                            </p:stCondLst>
                            <p:childTnLst>
                              <p:par>
                                <p:cTn id="1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88889E-6 -0.00093 L -3.88889E-6 -0.04398 " pathEditMode="relative" rAng="0" ptsTypes="AA">
                                      <p:cBhvr>
                                        <p:cTn id="136" dur="1000" fill="hold"/>
                                        <p:tgtEl>
                                          <p:spTgt spid="20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69 -0.00162 C -0.00469 0.00555 -0.00712 0.01458 -0.00695 0.02291 C -0.00625 0.03264 -0.00278 0.04213 0.00156 0.04745 " pathEditMode="relative" rAng="0" ptsTypes="AAA">
                                      <p:cBhvr>
                                        <p:cTn id="138" dur="1000" fill="hold"/>
                                        <p:tgtEl>
                                          <p:spTgt spid="20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6 -0.00115 C 0.00417 0.0051 0.00747 0.01528 0.0073 0.02338 C 0.00712 0.03172 0.0033 0.04074 -0.00139 0.04746 " pathEditMode="relative" rAng="0" ptsTypes="AAA">
                                      <p:cBhvr>
                                        <p:cTn id="140" dur="1000" fill="hold"/>
                                        <p:tgtEl>
                                          <p:spTgt spid="20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1000"/>
                                        <p:tgtEl>
                                          <p:spTgt spid="2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1000"/>
                            </p:stCondLst>
                            <p:childTnLst>
                              <p:par>
                                <p:cTn id="1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1000"/>
                            </p:stCondLst>
                            <p:childTnLst>
                              <p:par>
                                <p:cTn id="16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000"/>
                            </p:stCondLst>
                            <p:childTnLst>
                              <p:par>
                                <p:cTn id="170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33333E-6 -0.00092 L -3.33333E-6 -0.04398 " pathEditMode="relative" rAng="0" ptsTypes="AA">
                                      <p:cBhvr>
                                        <p:cTn id="171" dur="1000" fill="hold"/>
                                        <p:tgtEl>
                                          <p:spTgt spid="20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69 -0.00162 C -0.00469 0.00556 -0.00712 0.01458 -0.00695 0.02292 C -0.00625 0.03264 -0.00278 0.04213 0.00156 0.04745 " pathEditMode="relative" rAng="0" ptsTypes="AAA">
                                      <p:cBhvr>
                                        <p:cTn id="173" dur="1000" fill="hold"/>
                                        <p:tgtEl>
                                          <p:spTgt spid="20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6 -0.00116 C 0.00417 0.00509 0.00747 0.01527 0.00729 0.02338 C 0.00712 0.03171 0.0033 0.04074 -0.00139 0.04745 " pathEditMode="relative" rAng="0" ptsTypes="AAA">
                                      <p:cBhvr>
                                        <p:cTn id="175" dur="1000" fill="hold"/>
                                        <p:tgtEl>
                                          <p:spTgt spid="20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0" dur="1000"/>
                                        <p:tgtEl>
                                          <p:spTgt spid="2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000"/>
                            </p:stCondLst>
                            <p:childTnLst>
                              <p:par>
                                <p:cTn id="19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000"/>
                            </p:stCondLst>
                            <p:childTnLst>
                              <p:par>
                                <p:cTn id="19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1000"/>
                            </p:stCondLst>
                            <p:childTnLst>
                              <p:par>
                                <p:cTn id="19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1000"/>
                            </p:stCondLst>
                            <p:childTnLst>
                              <p:par>
                                <p:cTn id="205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94444E-6 -0.00093 L -1.94444E-6 -0.04398 " pathEditMode="relative" rAng="0" ptsTypes="AA">
                                      <p:cBhvr>
                                        <p:cTn id="206" dur="1000" fill="hold"/>
                                        <p:tgtEl>
                                          <p:spTgt spid="20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7 -0.00162 C -0.00468 0.00555 -0.00711 0.01458 -0.00694 0.02291 C -0.00625 0.03264 -0.00277 0.04213 0.00157 0.04745 " pathEditMode="relative" rAng="0" ptsTypes="AAA">
                                      <p:cBhvr>
                                        <p:cTn id="208" dur="10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7 -0.00115 C 0.00417 0.0051 0.00747 0.01528 0.00729 0.02338 C 0.00712 0.03172 0.0033 0.04074 -0.00139 0.04746 " pathEditMode="relative" rAng="0" ptsTypes="AAA">
                                      <p:cBhvr>
                                        <p:cTn id="210" dur="1000" fill="hold"/>
                                        <p:tgtEl>
                                          <p:spTgt spid="20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5" dur="1000"/>
                                        <p:tgtEl>
                                          <p:spTgt spid="2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000"/>
                            </p:stCondLst>
                            <p:childTnLst>
                              <p:par>
                                <p:cTn id="2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000"/>
                            </p:stCondLst>
                            <p:childTnLst>
                              <p:par>
                                <p:cTn id="240" presetID="64" presetClass="path" presetSubtype="0" repeatCount="indefinite" accel="50000" decel="50000" autoRev="1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4.72222E-6 -0.00093 L -4.72222E-6 -0.04398 " pathEditMode="relative" rAng="0" ptsTypes="AA">
                                      <p:cBhvr>
                                        <p:cTn id="241" dur="1000" fill="hold"/>
                                        <p:tgtEl>
                                          <p:spTgt spid="20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153"/>
                                    </p:animMotion>
                                  </p:childTnLst>
                                </p:cTn>
                              </p:par>
                              <p:par>
                                <p:cTn id="242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069 -0.00162 C -0.00469 0.00555 -0.00712 0.01458 -0.00694 0.02291 C -0.00625 0.03264 -0.00278 0.04213 0.00156 0.04745 " pathEditMode="relative" rAng="0" ptsTypes="AAA">
                                      <p:cBhvr>
                                        <p:cTn id="243" dur="1000" fill="hold"/>
                                        <p:tgtEl>
                                          <p:spTgt spid="20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7" y="2454"/>
                                    </p:animMotion>
                                  </p:childTnLst>
                                </p:cTn>
                              </p:par>
                              <p:par>
                                <p:cTn id="244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0.00086 -0.00116 C 0.00417 0.00509 0.00747 0.01528 0.0073 0.02338 C 0.00712 0.03172 0.0033 0.04074 -0.00138 0.04746 " pathEditMode="relative" rAng="0" ptsTypes="AAA">
                                      <p:cBhvr>
                                        <p:cTn id="245" dur="1000" fill="hold"/>
                                        <p:tgtEl>
                                          <p:spTgt spid="20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2" y="2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3000"/>
                            </p:stCondLst>
                            <p:childTnLst>
                              <p:par>
                                <p:cTn id="24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2" dur="500"/>
                                        <p:tgtEl>
                                          <p:spTgt spid="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3500"/>
                            </p:stCondLst>
                            <p:childTnLst>
                              <p:par>
                                <p:cTn id="254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5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8" dur="1000"/>
                                        <p:tgtEl>
                                          <p:spTgt spid="707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1" dur="1000"/>
                                        <p:tgtEl>
                                          <p:spTgt spid="707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4" dur="1000"/>
                                        <p:tgtEl>
                                          <p:spTgt spid="707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1000"/>
                            </p:stCondLst>
                            <p:childTnLst>
                              <p:par>
                                <p:cTn id="2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1500"/>
                            </p:stCondLst>
                            <p:childTnLst>
                              <p:par>
                                <p:cTn id="28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8" grpId="0" animBg="1"/>
      <p:bldP spid="707587" grpId="0" animBg="1"/>
      <p:bldP spid="707588" grpId="0" animBg="1"/>
      <p:bldP spid="707589" grpId="0" animBg="1"/>
      <p:bldP spid="707590" grpId="0" animBg="1"/>
      <p:bldP spid="707923" grpId="0" animBg="1"/>
      <p:bldP spid="707924" grpId="0" animBg="1"/>
      <p:bldP spid="707925" grpId="0"/>
      <p:bldP spid="707929" grpId="0" animBg="1"/>
      <p:bldP spid="351" grpId="0" animBg="1"/>
      <p:bldP spid="352" grpId="0" animBg="1"/>
      <p:bldP spid="374" grpId="0" animBg="1"/>
      <p:bldP spid="601" grpId="0" animBg="1"/>
      <p:bldP spid="707927" grpId="0"/>
      <p:bldP spid="1972" grpId="0" animBg="1"/>
      <p:bldP spid="1972" grpId="1" animBg="1"/>
      <p:bldP spid="1982" grpId="0" animBg="1"/>
      <p:bldP spid="1982" grpId="1" animBg="1"/>
      <p:bldP spid="2003" grpId="0" animBg="1"/>
      <p:bldP spid="2003" grpId="1" animBg="1"/>
      <p:bldP spid="2024" grpId="0" animBg="1"/>
      <p:bldP spid="2024" grpId="1" animBg="1"/>
      <p:bldP spid="2045" grpId="0" animBg="1"/>
      <p:bldP spid="2045" grpId="1" animBg="1"/>
      <p:bldP spid="2066" grpId="0" animBg="1"/>
      <p:bldP spid="707911" grpId="0" animBg="1"/>
      <p:bldP spid="2204" grpId="0" animBg="1"/>
      <p:bldP spid="2205" grpId="0" animBg="1"/>
      <p:bldP spid="2206" grpId="0" animBg="1"/>
      <p:bldP spid="2207" grpId="0" animBg="1"/>
      <p:bldP spid="2208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4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964" y="1628198"/>
            <a:ext cx="7975600" cy="513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5" name="Freeform 5"/>
          <p:cNvSpPr>
            <a:spLocks/>
          </p:cNvSpPr>
          <p:nvPr/>
        </p:nvSpPr>
        <p:spPr bwMode="auto">
          <a:xfrm>
            <a:off x="1751302" y="2945823"/>
            <a:ext cx="6529387" cy="2747963"/>
          </a:xfrm>
          <a:custGeom>
            <a:avLst/>
            <a:gdLst>
              <a:gd name="T0" fmla="*/ 0 w 6528123"/>
              <a:gd name="T1" fmla="*/ 238018 h 3169533"/>
              <a:gd name="T2" fmla="*/ 743223 w 6528123"/>
              <a:gd name="T3" fmla="*/ 112255 h 3169533"/>
              <a:gd name="T4" fmla="*/ 2164103 w 6528123"/>
              <a:gd name="T5" fmla="*/ 278 h 3169533"/>
              <a:gd name="T6" fmla="*/ 4238686 w 6528123"/>
              <a:gd name="T7" fmla="*/ 126297 h 3169533"/>
              <a:gd name="T8" fmla="*/ 6549643 w 6528123"/>
              <a:gd name="T9" fmla="*/ 242787 h 31695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528123" h="3169533">
                <a:moveTo>
                  <a:pt x="0" y="3107284"/>
                </a:moveTo>
                <a:cubicBezTo>
                  <a:pt x="483532" y="2181529"/>
                  <a:pt x="473723" y="2007921"/>
                  <a:pt x="740778" y="1465459"/>
                </a:cubicBezTo>
                <a:cubicBezTo>
                  <a:pt x="898534" y="1145014"/>
                  <a:pt x="1429214" y="-75026"/>
                  <a:pt x="2156991" y="3638"/>
                </a:cubicBezTo>
                <a:cubicBezTo>
                  <a:pt x="2890316" y="82902"/>
                  <a:pt x="3717217" y="1178271"/>
                  <a:pt x="4224759" y="1648784"/>
                </a:cubicBezTo>
                <a:cubicBezTo>
                  <a:pt x="4884433" y="2260330"/>
                  <a:pt x="5200893" y="2588870"/>
                  <a:pt x="6528123" y="3169533"/>
                </a:cubicBezTo>
              </a:path>
            </a:pathLst>
          </a:custGeom>
          <a:noFill/>
          <a:ln w="381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36" name="Freeform 6"/>
          <p:cNvSpPr>
            <a:spLocks/>
          </p:cNvSpPr>
          <p:nvPr/>
        </p:nvSpPr>
        <p:spPr bwMode="auto">
          <a:xfrm>
            <a:off x="1738602" y="3577648"/>
            <a:ext cx="6535737" cy="2298700"/>
          </a:xfrm>
          <a:custGeom>
            <a:avLst/>
            <a:gdLst>
              <a:gd name="T0" fmla="*/ 0 w 6535743"/>
              <a:gd name="T1" fmla="*/ 13148 h 3097849"/>
              <a:gd name="T2" fmla="*/ 767287 w 6535743"/>
              <a:gd name="T3" fmla="*/ 5393 h 3097849"/>
              <a:gd name="T4" fmla="*/ 1928840 w 6535743"/>
              <a:gd name="T5" fmla="*/ 2 h 3097849"/>
              <a:gd name="T6" fmla="*/ 4031732 w 6535743"/>
              <a:gd name="T7" fmla="*/ 7792 h 3097849"/>
              <a:gd name="T8" fmla="*/ 6535641 w 6535743"/>
              <a:gd name="T9" fmla="*/ 14410 h 3097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535743" h="3097849">
                <a:moveTo>
                  <a:pt x="0" y="2826703"/>
                </a:moveTo>
                <a:cubicBezTo>
                  <a:pt x="308272" y="2239888"/>
                  <a:pt x="624895" y="1450723"/>
                  <a:pt x="767304" y="1159401"/>
                </a:cubicBezTo>
                <a:cubicBezTo>
                  <a:pt x="1017756" y="647058"/>
                  <a:pt x="1378815" y="29695"/>
                  <a:pt x="1928874" y="491"/>
                </a:cubicBezTo>
                <a:cubicBezTo>
                  <a:pt x="2533917" y="-31632"/>
                  <a:pt x="3846919" y="1523578"/>
                  <a:pt x="4031800" y="1675243"/>
                </a:cubicBezTo>
                <a:cubicBezTo>
                  <a:pt x="4747121" y="2262048"/>
                  <a:pt x="5379963" y="2861209"/>
                  <a:pt x="6535743" y="3097849"/>
                </a:cubicBezTo>
              </a:path>
            </a:pathLst>
          </a:custGeom>
          <a:noFill/>
          <a:ln w="38100" cap="flat" cmpd="sng" algn="ctr">
            <a:solidFill>
              <a:srgbClr val="92D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37" name="Freeform 7"/>
          <p:cNvSpPr>
            <a:spLocks/>
          </p:cNvSpPr>
          <p:nvPr/>
        </p:nvSpPr>
        <p:spPr bwMode="auto">
          <a:xfrm>
            <a:off x="1749714" y="4133273"/>
            <a:ext cx="6553200" cy="1881188"/>
          </a:xfrm>
          <a:custGeom>
            <a:avLst/>
            <a:gdLst>
              <a:gd name="T0" fmla="*/ 0 w 6553238"/>
              <a:gd name="T1" fmla="*/ 410 h 3061520"/>
              <a:gd name="T2" fmla="*/ 688613 w 6553238"/>
              <a:gd name="T3" fmla="*/ 159 h 3061520"/>
              <a:gd name="T4" fmla="*/ 1753384 w 6553238"/>
              <a:gd name="T5" fmla="*/ 1 h 3061520"/>
              <a:gd name="T6" fmla="*/ 4102806 w 6553238"/>
              <a:gd name="T7" fmla="*/ 301 h 3061520"/>
              <a:gd name="T8" fmla="*/ 6552592 w 6553238"/>
              <a:gd name="T9" fmla="*/ 477 h 30615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553238" h="3061520">
                <a:moveTo>
                  <a:pt x="0" y="2630365"/>
                </a:moveTo>
                <a:cubicBezTo>
                  <a:pt x="121534" y="2359328"/>
                  <a:pt x="454295" y="1498015"/>
                  <a:pt x="688681" y="1021961"/>
                </a:cubicBezTo>
                <a:cubicBezTo>
                  <a:pt x="921412" y="549268"/>
                  <a:pt x="1164629" y="-3296"/>
                  <a:pt x="1753554" y="15"/>
                </a:cubicBezTo>
                <a:cubicBezTo>
                  <a:pt x="2425031" y="3790"/>
                  <a:pt x="3343442" y="1363202"/>
                  <a:pt x="4103214" y="1931548"/>
                </a:cubicBezTo>
                <a:cubicBezTo>
                  <a:pt x="4545021" y="2262041"/>
                  <a:pt x="4864493" y="2710910"/>
                  <a:pt x="6553238" y="3061520"/>
                </a:cubicBezTo>
              </a:path>
            </a:pathLst>
          </a:custGeom>
          <a:noFill/>
          <a:ln w="38100" cap="flat" cmpd="sng" algn="ctr">
            <a:solidFill>
              <a:srgbClr val="00FF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38" name="TextBox 11"/>
          <p:cNvSpPr txBox="1">
            <a:spLocks noChangeArrowheads="1"/>
          </p:cNvSpPr>
          <p:nvPr/>
        </p:nvSpPr>
        <p:spPr bwMode="auto">
          <a:xfrm>
            <a:off x="1416339" y="1750436"/>
            <a:ext cx="7010400" cy="338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Modtran 3 v1.3 upward OLR flux at h = 20 km, U.S. Standard Atmosphere</a:t>
            </a:r>
          </a:p>
        </p:txBody>
      </p:sp>
      <p:sp>
        <p:nvSpPr>
          <p:cNvPr id="95239" name="TextBox 12"/>
          <p:cNvSpPr txBox="1">
            <a:spLocks noChangeArrowheads="1"/>
          </p:cNvSpPr>
          <p:nvPr/>
        </p:nvSpPr>
        <p:spPr bwMode="auto">
          <a:xfrm>
            <a:off x="4927889" y="2131436"/>
            <a:ext cx="3505200" cy="338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   300 ppm CO</a:t>
            </a:r>
            <a:r>
              <a:rPr kumimoji="0" lang="en-GB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,  F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 = 260.12 Wm</a:t>
            </a:r>
            <a:r>
              <a:rPr kumimoji="0" lang="en-GB" altLang="en-US" sz="1600" b="0" i="0" u="none" strike="noStrike" kern="1200" cap="none" spc="0" normalizeH="0" baseline="30000" noProof="0">
                <a:ln>
                  <a:noFill/>
                </a:ln>
                <a:solidFill>
                  <a:srgbClr val="66FF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-2</a:t>
            </a:r>
            <a:endParaRPr kumimoji="0" lang="en-GB" altLang="en-US" sz="1600" b="0" i="0" u="none" strike="noStrike" kern="1200" cap="none" spc="0" normalizeH="0" baseline="30000" noProof="0">
              <a:ln>
                <a:noFill/>
              </a:ln>
              <a:solidFill>
                <a:srgbClr val="66FF33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0" name="TextBox 13"/>
          <p:cNvSpPr txBox="1">
            <a:spLocks noChangeArrowheads="1"/>
          </p:cNvSpPr>
          <p:nvPr/>
        </p:nvSpPr>
        <p:spPr bwMode="auto">
          <a:xfrm>
            <a:off x="5180302" y="2528311"/>
            <a:ext cx="3260725" cy="338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600 ppm CO</a:t>
            </a:r>
            <a:r>
              <a:rPr kumimoji="0" lang="en-GB" altLang="en-US" sz="1600" b="0" i="0" u="none" strike="noStrike" kern="1200" cap="none" spc="0" normalizeH="0" baseline="-25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,  F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 = 256.72 Wm</a:t>
            </a:r>
            <a:r>
              <a:rPr kumimoji="0" lang="en-GB" altLang="en-US" sz="1600" b="0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-2</a:t>
            </a:r>
            <a:endParaRPr kumimoji="0" lang="en-GB" altLang="en-US" sz="1600" b="0" i="0" u="none" strike="noStrike" kern="1200" cap="none" spc="0" normalizeH="0" baseline="3000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1" name="TextBox 14"/>
          <p:cNvSpPr txBox="1">
            <a:spLocks noChangeArrowheads="1"/>
          </p:cNvSpPr>
          <p:nvPr/>
        </p:nvSpPr>
        <p:spPr bwMode="auto">
          <a:xfrm>
            <a:off x="6002627" y="2985511"/>
            <a:ext cx="2368550" cy="584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“Radiative forcing” 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    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 = 3.39 Wm</a:t>
            </a:r>
            <a:r>
              <a:rPr kumimoji="0" lang="en-GB" altLang="en-US" sz="16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-2</a:t>
            </a:r>
            <a:endParaRPr kumimoji="0" lang="en-GB" altLang="en-US" sz="1600" b="0" i="0" u="none" strike="noStrike" kern="1200" cap="none" spc="0" normalizeH="0" baseline="30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2" name="TextBox 15"/>
          <p:cNvSpPr txBox="1">
            <a:spLocks noChangeArrowheads="1"/>
          </p:cNvSpPr>
          <p:nvPr/>
        </p:nvSpPr>
        <p:spPr bwMode="auto">
          <a:xfrm>
            <a:off x="3190947" y="6351160"/>
            <a:ext cx="4755573" cy="40011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Wavenumber  (cm</a:t>
            </a:r>
            <a:r>
              <a:rPr kumimoji="0" lang="en-GB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-1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) = 1/  </a:t>
            </a:r>
            <a:endParaRPr kumimoji="0" lang="en-GB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3" name="TextBox 16"/>
          <p:cNvSpPr txBox="1">
            <a:spLocks noChangeArrowheads="1"/>
          </p:cNvSpPr>
          <p:nvPr/>
        </p:nvSpPr>
        <p:spPr bwMode="auto">
          <a:xfrm rot="-5400000">
            <a:off x="-1466537" y="3576403"/>
            <a:ext cx="4296521" cy="40011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Spectral irradiance ( W m</a:t>
            </a:r>
            <a:r>
              <a:rPr kumimoji="0" lang="en-GB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-2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 cm) </a:t>
            </a:r>
            <a:endParaRPr kumimoji="0" lang="en-GB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4" name="Freeform 1"/>
          <p:cNvSpPr>
            <a:spLocks/>
          </p:cNvSpPr>
          <p:nvPr/>
        </p:nvSpPr>
        <p:spPr bwMode="auto">
          <a:xfrm>
            <a:off x="1749714" y="2194936"/>
            <a:ext cx="6529388" cy="3373437"/>
          </a:xfrm>
          <a:custGeom>
            <a:avLst/>
            <a:gdLst>
              <a:gd name="T0" fmla="*/ 0 w 6528267"/>
              <a:gd name="T1" fmla="*/ 3389445 h 3372439"/>
              <a:gd name="T2" fmla="*/ 766156 w 6528267"/>
              <a:gd name="T3" fmla="*/ 1725920 h 3372439"/>
              <a:gd name="T4" fmla="*/ 2225014 w 6528267"/>
              <a:gd name="T5" fmla="*/ 251 h 3372439"/>
              <a:gd name="T6" fmla="*/ 4388163 w 6528267"/>
              <a:gd name="T7" fmla="*/ 1578518 h 3372439"/>
              <a:gd name="T8" fmla="*/ 6547351 w 6528267"/>
              <a:gd name="T9" fmla="*/ 3172100 h 33724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528267" h="3372439">
                <a:moveTo>
                  <a:pt x="0" y="3372439"/>
                </a:moveTo>
                <a:cubicBezTo>
                  <a:pt x="277792" y="2934530"/>
                  <a:pt x="458694" y="2316786"/>
                  <a:pt x="763927" y="1717261"/>
                </a:cubicBezTo>
                <a:cubicBezTo>
                  <a:pt x="1038432" y="1178090"/>
                  <a:pt x="1551369" y="15801"/>
                  <a:pt x="2218529" y="251"/>
                </a:cubicBezTo>
                <a:cubicBezTo>
                  <a:pt x="3006931" y="-18125"/>
                  <a:pt x="3715072" y="973432"/>
                  <a:pt x="4375374" y="1570598"/>
                </a:cubicBezTo>
                <a:cubicBezTo>
                  <a:pt x="4792674" y="1947997"/>
                  <a:pt x="5330577" y="2602192"/>
                  <a:pt x="6528267" y="3156185"/>
                </a:cubicBezTo>
              </a:path>
            </a:pathLst>
          </a:cu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5" name="TextBox 2"/>
          <p:cNvSpPr txBox="1">
            <a:spLocks noChangeArrowheads="1"/>
          </p:cNvSpPr>
          <p:nvPr/>
        </p:nvSpPr>
        <p:spPr bwMode="auto">
          <a:xfrm>
            <a:off x="8153689" y="5150861"/>
            <a:ext cx="814388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300 K</a:t>
            </a:r>
          </a:p>
        </p:txBody>
      </p:sp>
      <p:sp>
        <p:nvSpPr>
          <p:cNvPr id="95246" name="Rectangle 17"/>
          <p:cNvSpPr>
            <a:spLocks noChangeArrowheads="1"/>
          </p:cNvSpPr>
          <p:nvPr/>
        </p:nvSpPr>
        <p:spPr bwMode="auto">
          <a:xfrm rot="1222037">
            <a:off x="7559964" y="4474586"/>
            <a:ext cx="773113" cy="5715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round/>
                <a:headEnd type="stealth" w="lg" len="lg"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7" name="Rectangle 18"/>
          <p:cNvSpPr>
            <a:spLocks noChangeArrowheads="1"/>
          </p:cNvSpPr>
          <p:nvPr/>
        </p:nvSpPr>
        <p:spPr bwMode="auto">
          <a:xfrm>
            <a:off x="6008977" y="5811261"/>
            <a:ext cx="730250" cy="2778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round/>
                <a:headEnd type="stealth" w="lg" len="lg"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8" name="Freeform 8"/>
          <p:cNvSpPr>
            <a:spLocks/>
          </p:cNvSpPr>
          <p:nvPr/>
        </p:nvSpPr>
        <p:spPr bwMode="auto">
          <a:xfrm>
            <a:off x="1775114" y="4610793"/>
            <a:ext cx="6499225" cy="1487488"/>
          </a:xfrm>
          <a:custGeom>
            <a:avLst/>
            <a:gdLst>
              <a:gd name="T0" fmla="*/ 0 w 6499464"/>
              <a:gd name="T1" fmla="*/ 6 h 3066358"/>
              <a:gd name="T2" fmla="*/ 630416 w 6499464"/>
              <a:gd name="T3" fmla="*/ 2 h 3066358"/>
              <a:gd name="T4" fmla="*/ 1569012 w 6499464"/>
              <a:gd name="T5" fmla="*/ 0 h 3066358"/>
              <a:gd name="T6" fmla="*/ 3944394 w 6499464"/>
              <a:gd name="T7" fmla="*/ 5 h 3066358"/>
              <a:gd name="T8" fmla="*/ 6495401 w 6499464"/>
              <a:gd name="T9" fmla="*/ 7 h 30663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499464" h="3066358">
                <a:moveTo>
                  <a:pt x="0" y="2519417"/>
                </a:moveTo>
                <a:cubicBezTo>
                  <a:pt x="121534" y="2248380"/>
                  <a:pt x="399621" y="1314861"/>
                  <a:pt x="630807" y="887144"/>
                </a:cubicBezTo>
                <a:cubicBezTo>
                  <a:pt x="866047" y="451926"/>
                  <a:pt x="1065531" y="-12421"/>
                  <a:pt x="1569998" y="253"/>
                </a:cubicBezTo>
                <a:cubicBezTo>
                  <a:pt x="2207033" y="16258"/>
                  <a:pt x="3140521" y="1573929"/>
                  <a:pt x="3946859" y="2108518"/>
                </a:cubicBezTo>
                <a:cubicBezTo>
                  <a:pt x="4753267" y="2643154"/>
                  <a:pt x="4955933" y="2836470"/>
                  <a:pt x="6499464" y="3066358"/>
                </a:cubicBezTo>
              </a:path>
            </a:pathLst>
          </a:custGeom>
          <a:noFill/>
          <a:ln w="38100" cap="flat" cmpd="sng" algn="ctr">
            <a:solidFill>
              <a:srgbClr val="CC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5249" name="TextBox 10"/>
          <p:cNvSpPr txBox="1">
            <a:spLocks noChangeArrowheads="1"/>
          </p:cNvSpPr>
          <p:nvPr/>
        </p:nvSpPr>
        <p:spPr bwMode="auto">
          <a:xfrm>
            <a:off x="8166389" y="5423911"/>
            <a:ext cx="815975" cy="11382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280 K</a:t>
            </a:r>
          </a:p>
          <a:p>
            <a:pPr marL="0" marR="0" lvl="0" indent="0" algn="l" defTabSz="914400" rtl="0" eaLnBrk="1" fontAlgn="base" latinLnBrk="0" hangingPunct="1">
              <a:lnSpc>
                <a:spcPts val="18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92D05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260 K</a:t>
            </a:r>
          </a:p>
          <a:p>
            <a:pPr marL="0" marR="0" lvl="0" indent="0" algn="l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240 K</a:t>
            </a:r>
          </a:p>
          <a:p>
            <a:pPr marL="0" marR="0" lvl="0" indent="0" algn="l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220 K</a:t>
            </a:r>
          </a:p>
          <a:p>
            <a:pPr marL="0" marR="0" lvl="0" indent="0" algn="l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CC009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89576" y="263371"/>
            <a:ext cx="9252239" cy="17543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Does more CO</a:t>
            </a:r>
            <a:r>
              <a:rPr kumimoji="0" lang="en-GB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2</a:t>
            </a:r>
            <a:r>
              <a:rPr kumimoji="0" lang="en-GB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add to the Greenhouse effect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             Spectrum of outgoing longwave (infra red)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cxnSp>
        <p:nvCxnSpPr>
          <p:cNvPr id="3" name="Straight Connector 2"/>
          <p:cNvCxnSpPr/>
          <p:nvPr/>
        </p:nvCxnSpPr>
        <p:spPr bwMode="auto">
          <a:xfrm>
            <a:off x="4278901" y="4968240"/>
            <a:ext cx="205740" cy="11324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99FF33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3" name="Text Box 345"/>
          <p:cNvSpPr txBox="1">
            <a:spLocks noChangeArrowheads="1"/>
          </p:cNvSpPr>
          <p:nvPr/>
        </p:nvSpPr>
        <p:spPr bwMode="auto">
          <a:xfrm>
            <a:off x="2494407" y="5669458"/>
            <a:ext cx="1440284" cy="369332"/>
          </a:xfrm>
          <a:prstGeom prst="rect">
            <a:avLst/>
          </a:prstGeom>
          <a:solidFill>
            <a:srgbClr val="CC00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TOA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BE7A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Symbol" panose="05050102010706020507" pitchFamily="18" charset="2"/>
              </a:rPr>
              <a:t> 219K</a:t>
            </a:r>
            <a:endParaRPr kumimoji="0" lang="en-GB" altLang="en-US" sz="1800" b="1" i="0" u="none" strike="noStrike" kern="1200" cap="none" spc="0" normalizeH="0" baseline="0" noProof="0" dirty="0">
              <a:ln>
                <a:noFill/>
              </a:ln>
              <a:solidFill>
                <a:srgbClr val="FBE7A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4" name="Text Box 343"/>
          <p:cNvSpPr txBox="1">
            <a:spLocks noChangeArrowheads="1"/>
          </p:cNvSpPr>
          <p:nvPr/>
        </p:nvSpPr>
        <p:spPr bwMode="auto">
          <a:xfrm>
            <a:off x="2494407" y="5242914"/>
            <a:ext cx="1440284" cy="370800"/>
          </a:xfrm>
          <a:prstGeom prst="rect">
            <a:avLst/>
          </a:prstGeom>
          <a:solidFill>
            <a:srgbClr val="0000FF"/>
          </a:solidFill>
          <a:ln>
            <a:noFill/>
          </a:ln>
          <a:effectLst/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</a:t>
            </a:r>
            <a:r>
              <a:rPr kumimoji="0" lang="en-GB" altLang="en-US" sz="1800" b="1" i="0" u="none" strike="noStrike" kern="1200" cap="none" spc="0" normalizeH="0" baseline="-2500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  </a:t>
            </a:r>
            <a:r>
              <a:rPr kumimoji="0" lang="en-GB" altLang="en-US" sz="1800" b="1" i="0" u="none" strike="noStrike" kern="1200" cap="none" spc="0" normalizeH="0" noProof="0" dirty="0">
                <a:ln>
                  <a:noFill/>
                </a:ln>
                <a:solidFill>
                  <a:srgbClr val="00FF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= 285K</a:t>
            </a:r>
          </a:p>
        </p:txBody>
      </p:sp>
      <p:sp>
        <p:nvSpPr>
          <p:cNvPr id="25" name="TextBox 18"/>
          <p:cNvSpPr txBox="1">
            <a:spLocks noChangeArrowheads="1"/>
          </p:cNvSpPr>
          <p:nvPr/>
        </p:nvSpPr>
        <p:spPr bwMode="auto">
          <a:xfrm>
            <a:off x="7120154" y="517742"/>
            <a:ext cx="826366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26" name="Rectangle 16"/>
          <p:cNvSpPr>
            <a:spLocks noChangeArrowheads="1"/>
          </p:cNvSpPr>
          <p:nvPr/>
        </p:nvSpPr>
        <p:spPr bwMode="auto">
          <a:xfrm>
            <a:off x="7796427" y="1077336"/>
            <a:ext cx="131156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558758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ChangeArrowheads="1"/>
          </p:cNvSpPr>
          <p:nvPr/>
        </p:nvSpPr>
        <p:spPr bwMode="auto">
          <a:xfrm>
            <a:off x="-25616" y="-549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1547267" name="Group 3"/>
          <p:cNvGrpSpPr>
            <a:grpSpLocks/>
          </p:cNvGrpSpPr>
          <p:nvPr/>
        </p:nvGrpSpPr>
        <p:grpSpPr bwMode="auto">
          <a:xfrm>
            <a:off x="342900" y="169882"/>
            <a:ext cx="8458200" cy="1350963"/>
            <a:chOff x="240" y="96"/>
            <a:chExt cx="5328" cy="851"/>
          </a:xfrm>
        </p:grpSpPr>
        <p:sp>
          <p:nvSpPr>
            <p:cNvPr id="79890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  <p:sp>
          <p:nvSpPr>
            <p:cNvPr id="79891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</p:grpSp>
      <p:sp>
        <p:nvSpPr>
          <p:cNvPr id="79876" name="Rectangle 6"/>
          <p:cNvSpPr>
            <a:spLocks noChangeArrowheads="1"/>
          </p:cNvSpPr>
          <p:nvPr/>
        </p:nvSpPr>
        <p:spPr bwMode="auto">
          <a:xfrm>
            <a:off x="2184548" y="2003680"/>
            <a:ext cx="5720192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dirty="0">
                <a:solidFill>
                  <a:srgbClr val="000000"/>
                </a:solidFill>
                <a:ea typeface="ヒラギノ角ゴ Pro W3"/>
              </a:rPr>
              <a:t>Feedback effects: we need numerical climate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models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79877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8" name="Rectangle 8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9" name="Rectangle 9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0" name="Rectangle 10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2" name="Rectangle 16"/>
          <p:cNvSpPr>
            <a:spLocks noChangeArrowheads="1"/>
          </p:cNvSpPr>
          <p:nvPr/>
        </p:nvSpPr>
        <p:spPr bwMode="auto">
          <a:xfrm>
            <a:off x="8420100" y="3048000"/>
            <a:ext cx="314325" cy="1247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9883" name="Picture 19" descr="garbage can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6345" y="2584157"/>
            <a:ext cx="13176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4" name="AutoShape 20"/>
          <p:cNvSpPr>
            <a:spLocks noChangeArrowheads="1"/>
          </p:cNvSpPr>
          <p:nvPr/>
        </p:nvSpPr>
        <p:spPr bwMode="auto">
          <a:xfrm>
            <a:off x="2277632" y="3423509"/>
            <a:ext cx="1419225" cy="58102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5" name="AutoShape 22"/>
          <p:cNvSpPr>
            <a:spLocks noChangeArrowheads="1"/>
          </p:cNvSpPr>
          <p:nvPr/>
        </p:nvSpPr>
        <p:spPr bwMode="auto">
          <a:xfrm>
            <a:off x="3820682" y="3042509"/>
            <a:ext cx="1352550" cy="1238250"/>
          </a:xfrm>
          <a:prstGeom prst="cube">
            <a:avLst>
              <a:gd name="adj" fmla="val 25000"/>
            </a:avLst>
          </a:prstGeom>
          <a:solidFill>
            <a:srgbClr val="5F5F5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6" name="Text Box 23"/>
          <p:cNvSpPr txBox="1">
            <a:spLocks noChangeArrowheads="1"/>
          </p:cNvSpPr>
          <p:nvPr/>
        </p:nvSpPr>
        <p:spPr bwMode="auto">
          <a:xfrm>
            <a:off x="3981020" y="3714021"/>
            <a:ext cx="9620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C0C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Model</a:t>
            </a:r>
          </a:p>
        </p:txBody>
      </p:sp>
      <p:sp>
        <p:nvSpPr>
          <p:cNvPr id="79887" name="AutoShape 24"/>
          <p:cNvSpPr>
            <a:spLocks noChangeArrowheads="1"/>
          </p:cNvSpPr>
          <p:nvPr/>
        </p:nvSpPr>
        <p:spPr bwMode="auto">
          <a:xfrm>
            <a:off x="5371670" y="3393347"/>
            <a:ext cx="1419225" cy="58102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9888" name="Picture 25" descr="garbage can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70282" y="2599597"/>
            <a:ext cx="13176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9" name="Text Box 27"/>
          <p:cNvSpPr txBox="1">
            <a:spLocks noChangeArrowheads="1"/>
          </p:cNvSpPr>
          <p:nvPr/>
        </p:nvSpPr>
        <p:spPr bwMode="auto">
          <a:xfrm>
            <a:off x="506557" y="4659162"/>
            <a:ext cx="8375650" cy="216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This is 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always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true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hard to evaluate without detailed knowledge of model and its application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when different models say the same thing, we need to take them seriously </a:t>
            </a:r>
          </a:p>
          <a:p>
            <a:pPr lvl="0"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and note that we can be irrationally selective about which models we chose to believe and disbelieve! (such selection is often needed – we must ensure we make rational and objective and inclusive selections </a:t>
            </a:r>
            <a:r>
              <a:rPr lang="en-GB" altLang="en-US" sz="1800" b="1" noProof="0" dirty="0">
                <a:solidFill>
                  <a:srgbClr val="CC0099"/>
                </a:solidFill>
                <a:ea typeface="ヒラギノ角ゴ Pro W3"/>
              </a:rPr>
              <a:t>and not </a:t>
            </a:r>
            <a:r>
              <a:rPr lang="en-GB" altLang="en-US" sz="1800" b="1" noProof="0" dirty="0" err="1">
                <a:solidFill>
                  <a:srgbClr val="CC0099"/>
                </a:solidFill>
                <a:ea typeface="ヒラギノ角ゴ Pro W3"/>
              </a:rPr>
              <a:t>cherrypick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) 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2041236" y="301625"/>
            <a:ext cx="6997989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Is the global temperature rise consistent with the CO</a:t>
            </a:r>
            <a:r>
              <a:rPr lang="en-US" altLang="en-US" baseline="-25000" noProof="0" dirty="0">
                <a:solidFill>
                  <a:srgbClr val="000000"/>
                </a:solidFill>
                <a:ea typeface="ヒラギノ角ゴ Pro W3"/>
              </a:rPr>
              <a:t>2</a:t>
            </a: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 rise?      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304598" y="1291505"/>
            <a:ext cx="5577609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lvl="0" algn="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sz="3600" b="1" dirty="0">
                <a:solidFill>
                  <a:srgbClr val="FF00FF"/>
                </a:solidFill>
                <a:latin typeface="Lucida Handwriting" panose="03010101010101010101" pitchFamily="66" charset="0"/>
              </a:rPr>
              <a:t>No but Yes but …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201" r="20303"/>
          <a:stretch/>
        </p:blipFill>
        <p:spPr>
          <a:xfrm>
            <a:off x="342900" y="243485"/>
            <a:ext cx="1620923" cy="21965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7056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0690" y="1598049"/>
            <a:ext cx="6733310" cy="525995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9149" y="2669537"/>
            <a:ext cx="2410691" cy="47089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 </a:t>
            </a:r>
            <a:r>
              <a:rPr lang="en-US" sz="2000" dirty="0">
                <a:latin typeface="Arial" panose="020B0604020202020204" pitchFamily="34" charset="0"/>
                <a:cs typeface="Arial" panose="020B0604020202020204" pitchFamily="34" charset="0"/>
              </a:rPr>
              <a:t>Temperature trends in troposphere and stratosphere in K decade</a:t>
            </a:r>
            <a:r>
              <a:rPr lang="en-US" sz="2000" baseline="30000" dirty="0">
                <a:latin typeface="Arial" panose="020B0604020202020204" pitchFamily="34" charset="0"/>
                <a:cs typeface="Arial" panose="020B0604020202020204" pitchFamily="34" charset="0"/>
              </a:rPr>
              <a:t>-1</a:t>
            </a:r>
            <a:r>
              <a:rPr lang="en-US" sz="2000" dirty="0">
                <a:latin typeface="Arial" panose="020B0604020202020204" pitchFamily="34" charset="0"/>
                <a:cs typeface="Arial" panose="020B0604020202020204" pitchFamily="34" charset="0"/>
              </a:rPr>
              <a:t> based on GNSS RO, ERA5, MERRA2, and ERA-I</a:t>
            </a:r>
          </a:p>
          <a:p>
            <a:r>
              <a:rPr lang="en-US" sz="2000" dirty="0">
                <a:latin typeface="Arial" panose="020B0604020202020204" pitchFamily="34" charset="0"/>
                <a:cs typeface="Arial" panose="020B0604020202020204" pitchFamily="34" charset="0"/>
              </a:rPr>
              <a:t>for 2002-2017.</a:t>
            </a:r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</a:t>
            </a:r>
            <a:r>
              <a:rPr lang="en-US" altLang="en-US" dirty="0">
                <a:solidFill>
                  <a:srgbClr val="D60093"/>
                </a:solidFill>
                <a:sym typeface="Symbol" panose="05050102010706020507" pitchFamily="18" charset="2"/>
              </a:rPr>
              <a:t>  </a:t>
            </a:r>
            <a:r>
              <a:rPr lang="en-US" sz="2000" dirty="0">
                <a:latin typeface="Arial" panose="020B0604020202020204" pitchFamily="34" charset="0"/>
                <a:cs typeface="Arial" panose="020B0604020202020204" pitchFamily="34" charset="0"/>
              </a:rPr>
              <a:t>+ marks the significant area at 95 % level. </a:t>
            </a:r>
          </a:p>
          <a:p>
            <a:endParaRPr lang="en-US" dirty="0"/>
          </a:p>
          <a:p>
            <a:endParaRPr lang="en-GB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521" y="1573465"/>
            <a:ext cx="2156532" cy="1194250"/>
          </a:xfrm>
          <a:prstGeom prst="rect">
            <a:avLst/>
          </a:prstGeom>
        </p:spPr>
      </p:pic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365526" y="291837"/>
            <a:ext cx="7540224" cy="107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35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Is solar irradiance the main cause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?</a:t>
            </a:r>
          </a:p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The stratosphere is cooling and not warming</a:t>
            </a: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8001630" y="854828"/>
            <a:ext cx="118855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b="1" dirty="0">
                <a:solidFill>
                  <a:srgbClr val="0070C0"/>
                </a:solidFill>
                <a:latin typeface="Lucida Handwriting" panose="03010101010101010101" pitchFamily="66" charset="0"/>
              </a:rPr>
              <a:t>No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sp>
        <p:nvSpPr>
          <p:cNvPr id="21" name="Freeform 20"/>
          <p:cNvSpPr/>
          <p:nvPr/>
        </p:nvSpPr>
        <p:spPr>
          <a:xfrm>
            <a:off x="7351750" y="951012"/>
            <a:ext cx="655859" cy="471142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859" h="471142">
                <a:moveTo>
                  <a:pt x="655859" y="27709"/>
                </a:moveTo>
                <a:cubicBezTo>
                  <a:pt x="495873" y="301666"/>
                  <a:pt x="6234" y="475671"/>
                  <a:pt x="77" y="471053"/>
                </a:cubicBezTo>
                <a:cubicBezTo>
                  <a:pt x="-6080" y="466435"/>
                  <a:pt x="360296" y="232063"/>
                  <a:pt x="618914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Freeform 21"/>
          <p:cNvSpPr/>
          <p:nvPr/>
        </p:nvSpPr>
        <p:spPr>
          <a:xfrm rot="5585480">
            <a:off x="7425595" y="982024"/>
            <a:ext cx="705502" cy="409119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  <a:gd name="connsiteX0" fmla="*/ 705451 w 705451"/>
              <a:gd name="connsiteY0" fmla="*/ 27709 h 409119"/>
              <a:gd name="connsiteX1" fmla="*/ 67 w 705451"/>
              <a:gd name="connsiteY1" fmla="*/ 408983 h 409119"/>
              <a:gd name="connsiteX2" fmla="*/ 668506 w 705451"/>
              <a:gd name="connsiteY2" fmla="*/ 0 h 409119"/>
              <a:gd name="connsiteX0" fmla="*/ 705502 w 705502"/>
              <a:gd name="connsiteY0" fmla="*/ 27709 h 409119"/>
              <a:gd name="connsiteX1" fmla="*/ 118 w 705502"/>
              <a:gd name="connsiteY1" fmla="*/ 408983 h 409119"/>
              <a:gd name="connsiteX2" fmla="*/ 668557 w 705502"/>
              <a:gd name="connsiteY2" fmla="*/ 0 h 40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5502" h="409119">
                <a:moveTo>
                  <a:pt x="705502" y="27709"/>
                </a:moveTo>
                <a:cubicBezTo>
                  <a:pt x="545516" y="301666"/>
                  <a:pt x="6275" y="413601"/>
                  <a:pt x="118" y="408983"/>
                </a:cubicBezTo>
                <a:cubicBezTo>
                  <a:pt x="-6039" y="404365"/>
                  <a:pt x="227473" y="278917"/>
                  <a:pt x="668557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44171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365526" y="291837"/>
            <a:ext cx="7540224" cy="107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35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Is solar activity the cause</a:t>
            </a:r>
            <a:r>
              <a:rPr kumimoji="0" lang="en-GB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?</a:t>
            </a:r>
          </a:p>
          <a:p>
            <a:pPr marL="0" marR="0" lvl="0" indent="0" algn="l" defTabSz="914400" rtl="0" eaLnBrk="0" fontAlgn="base" latinLnBrk="0" hangingPunct="0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Times New Roman" pitchFamily="18" charset="0"/>
                <a:cs typeface="Arial" pitchFamily="34" charset="0"/>
              </a:rPr>
              <a:t>s</a:t>
            </a:r>
            <a:r>
              <a:rPr lang="en-GB" altLang="en-US" sz="2000" dirty="0" err="1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olar</a:t>
            </a:r>
            <a:r>
              <a:rPr lang="en-GB" altLang="en-US" sz="20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 cycle #24 very similar to #14 </a:t>
            </a:r>
            <a:endParaRPr kumimoji="0" lang="en-GB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99" r="1030" b="2231"/>
          <a:stretch/>
        </p:blipFill>
        <p:spPr>
          <a:xfrm>
            <a:off x="2574980" y="1600229"/>
            <a:ext cx="6569020" cy="5163128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0" y="1464697"/>
            <a:ext cx="2640446" cy="50475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0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HadCRUT4 global mean air surface temperature anomaly</a:t>
            </a:r>
          </a:p>
          <a:p>
            <a:r>
              <a:rPr lang="en-US" altLang="en-US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2000" i="1" dirty="0" err="1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Morice</a:t>
            </a:r>
            <a:r>
              <a:rPr lang="en-US" altLang="en-US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 et al.,2012)</a:t>
            </a:r>
            <a:endParaRPr lang="en-US" altLang="en-US" sz="2000" dirty="0">
              <a:sym typeface="Symbol" panose="05050102010706020507" pitchFamily="18" charset="2"/>
            </a:endParaRPr>
          </a:p>
          <a:p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0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Open Solar Flux</a:t>
            </a:r>
          </a:p>
          <a:p>
            <a:r>
              <a:rPr lang="en-US" altLang="en-US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(Lockwood et al.,2012)</a:t>
            </a:r>
            <a:endParaRPr lang="en-US" sz="2000" dirty="0"/>
          </a:p>
          <a:p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0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Galactic Cosmic Ray Counts (at Oulu station)</a:t>
            </a:r>
          </a:p>
          <a:p>
            <a:r>
              <a:rPr lang="en-US" altLang="en-US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2000" i="1" dirty="0" err="1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Usoskin</a:t>
            </a:r>
            <a:r>
              <a:rPr lang="en-US" altLang="en-US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 et al., 2002)</a:t>
            </a:r>
            <a:endParaRPr lang="en-US" sz="2000" dirty="0"/>
          </a:p>
          <a:p>
            <a:pPr lvl="0"/>
            <a:r>
              <a:rPr lang="en-US" altLang="en-US" sz="3200" dirty="0">
                <a:solidFill>
                  <a:srgbClr val="FF0066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0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Sunspot number</a:t>
            </a:r>
            <a:endParaRPr lang="en-US" sz="20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altLang="en-US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i="1" dirty="0" err="1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Clette</a:t>
            </a:r>
            <a:r>
              <a:rPr lang="en-US" altLang="en-US" i="1" dirty="0">
                <a:latin typeface="Times New Roman" panose="02020603050405020304" pitchFamily="18" charset="0"/>
                <a:cs typeface="Times New Roman" panose="02020603050405020304" pitchFamily="18" charset="0"/>
                <a:sym typeface="Symbol" panose="05050102010706020507" pitchFamily="18" charset="2"/>
              </a:rPr>
              <a:t> et al., 2018)</a:t>
            </a:r>
          </a:p>
          <a:p>
            <a:endParaRPr lang="en-US" dirty="0"/>
          </a:p>
          <a:p>
            <a:endParaRPr lang="en-GB" dirty="0"/>
          </a:p>
        </p:txBody>
      </p:sp>
      <p:sp>
        <p:nvSpPr>
          <p:cNvPr id="12" name="Rectangle 11"/>
          <p:cNvSpPr/>
          <p:nvPr/>
        </p:nvSpPr>
        <p:spPr>
          <a:xfrm>
            <a:off x="5132698" y="5017717"/>
            <a:ext cx="50526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altLang="en-US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14 </a:t>
            </a:r>
            <a:endParaRPr lang="en-GB" dirty="0"/>
          </a:p>
        </p:txBody>
      </p:sp>
      <p:sp>
        <p:nvSpPr>
          <p:cNvPr id="23" name="Rectangle 22"/>
          <p:cNvSpPr/>
          <p:nvPr/>
        </p:nvSpPr>
        <p:spPr>
          <a:xfrm>
            <a:off x="8421481" y="5026953"/>
            <a:ext cx="5693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altLang="en-US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 24 </a:t>
            </a:r>
            <a:endParaRPr lang="en-GB" dirty="0"/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5729482" y="854828"/>
            <a:ext cx="348827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b="1" dirty="0">
                <a:solidFill>
                  <a:srgbClr val="0070C0"/>
                </a:solidFill>
                <a:latin typeface="Lucida Handwriting" panose="03010101010101010101" pitchFamily="66" charset="0"/>
              </a:rPr>
              <a:t>Globally: No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sp>
        <p:nvSpPr>
          <p:cNvPr id="20" name="Freeform 19"/>
          <p:cNvSpPr/>
          <p:nvPr/>
        </p:nvSpPr>
        <p:spPr>
          <a:xfrm>
            <a:off x="5079602" y="951012"/>
            <a:ext cx="655859" cy="471142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859" h="471142">
                <a:moveTo>
                  <a:pt x="655859" y="27709"/>
                </a:moveTo>
                <a:cubicBezTo>
                  <a:pt x="495873" y="301666"/>
                  <a:pt x="6234" y="475671"/>
                  <a:pt x="77" y="471053"/>
                </a:cubicBezTo>
                <a:cubicBezTo>
                  <a:pt x="-6080" y="466435"/>
                  <a:pt x="360296" y="232063"/>
                  <a:pt x="618914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Freeform 20"/>
          <p:cNvSpPr/>
          <p:nvPr/>
        </p:nvSpPr>
        <p:spPr>
          <a:xfrm rot="5585480">
            <a:off x="5153447" y="982024"/>
            <a:ext cx="705502" cy="409119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  <a:gd name="connsiteX0" fmla="*/ 705451 w 705451"/>
              <a:gd name="connsiteY0" fmla="*/ 27709 h 409119"/>
              <a:gd name="connsiteX1" fmla="*/ 67 w 705451"/>
              <a:gd name="connsiteY1" fmla="*/ 408983 h 409119"/>
              <a:gd name="connsiteX2" fmla="*/ 668506 w 705451"/>
              <a:gd name="connsiteY2" fmla="*/ 0 h 409119"/>
              <a:gd name="connsiteX0" fmla="*/ 705502 w 705502"/>
              <a:gd name="connsiteY0" fmla="*/ 27709 h 409119"/>
              <a:gd name="connsiteX1" fmla="*/ 118 w 705502"/>
              <a:gd name="connsiteY1" fmla="*/ 408983 h 409119"/>
              <a:gd name="connsiteX2" fmla="*/ 668557 w 705502"/>
              <a:gd name="connsiteY2" fmla="*/ 0 h 40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5502" h="409119">
                <a:moveTo>
                  <a:pt x="705502" y="27709"/>
                </a:moveTo>
                <a:cubicBezTo>
                  <a:pt x="545516" y="301666"/>
                  <a:pt x="6275" y="413601"/>
                  <a:pt x="118" y="408983"/>
                </a:cubicBezTo>
                <a:cubicBezTo>
                  <a:pt x="-6039" y="404365"/>
                  <a:pt x="227473" y="278917"/>
                  <a:pt x="668557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3481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ChangeArrowheads="1"/>
          </p:cNvSpPr>
          <p:nvPr/>
        </p:nvSpPr>
        <p:spPr bwMode="auto">
          <a:xfrm>
            <a:off x="0" y="1428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173059" name="Rectangle 3"/>
          <p:cNvSpPr>
            <a:spLocks noChangeArrowheads="1"/>
          </p:cNvSpPr>
          <p:nvPr/>
        </p:nvSpPr>
        <p:spPr bwMode="auto">
          <a:xfrm>
            <a:off x="279400" y="1549400"/>
            <a:ext cx="8699500" cy="5105400"/>
          </a:xfrm>
          <a:prstGeom prst="rect">
            <a:avLst/>
          </a:prstGeom>
          <a:solidFill>
            <a:srgbClr val="FFFFFF"/>
          </a:solidFill>
          <a:ln w="9525">
            <a:solidFill>
              <a:srgbClr val="CC0099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</p:txBody>
      </p:sp>
      <p:grpSp>
        <p:nvGrpSpPr>
          <p:cNvPr id="404484" name="Group 4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73069" name="Rectangle 5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173070" name="Rectangle 6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</p:grpSp>
      <p:pic>
        <p:nvPicPr>
          <p:cNvPr id="173061" name="Picture 7" descr="eclips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363" y="255588"/>
            <a:ext cx="1549400" cy="1128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062" name="Rectangle 8"/>
          <p:cNvSpPr>
            <a:spLocks noChangeArrowheads="1"/>
          </p:cNvSpPr>
          <p:nvPr/>
        </p:nvSpPr>
        <p:spPr bwMode="auto">
          <a:xfrm>
            <a:off x="1987550" y="287338"/>
            <a:ext cx="5138738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spcAft>
                <a:spcPct val="20000"/>
              </a:spcAft>
              <a:buFontTx/>
              <a:buNone/>
            </a:pPr>
            <a:r>
              <a:rPr lang="en-GB" altLang="en-US" dirty="0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But …..Regional Analysis</a:t>
            </a:r>
          </a:p>
          <a:p>
            <a:pPr>
              <a:spcBef>
                <a:spcPct val="0"/>
              </a:spcBef>
              <a:spcAft>
                <a:spcPct val="20000"/>
              </a:spcAft>
              <a:buFontTx/>
              <a:buNone/>
            </a:pPr>
            <a:r>
              <a:rPr lang="en-GB" altLang="en-US" sz="2400" i="1" dirty="0">
                <a:solidFill>
                  <a:srgbClr val="000000"/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(Lean and Rind, 2008)</a:t>
            </a:r>
            <a:endParaRPr lang="en-US" altLang="en-US" sz="2400" i="1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73068" name="Picture 11" descr="UoR-log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6125" y="724694"/>
            <a:ext cx="546100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3064" name="Group 12"/>
          <p:cNvGrpSpPr>
            <a:grpSpLocks/>
          </p:cNvGrpSpPr>
          <p:nvPr/>
        </p:nvGrpSpPr>
        <p:grpSpPr bwMode="auto">
          <a:xfrm>
            <a:off x="341313" y="1611313"/>
            <a:ext cx="8570912" cy="4943475"/>
            <a:chOff x="215" y="1015"/>
            <a:chExt cx="5357" cy="2520"/>
          </a:xfrm>
        </p:grpSpPr>
        <p:pic>
          <p:nvPicPr>
            <p:cNvPr id="173065" name="Picture 1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5" y="1015"/>
              <a:ext cx="2672" cy="2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73066" name="Picture 1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7" y="1030"/>
              <a:ext cx="2715" cy="2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15" name="Rectangle 16"/>
          <p:cNvSpPr>
            <a:spLocks noChangeArrowheads="1"/>
          </p:cNvSpPr>
          <p:nvPr/>
        </p:nvSpPr>
        <p:spPr bwMode="auto">
          <a:xfrm>
            <a:off x="6327489" y="-50674"/>
            <a:ext cx="1045579" cy="1036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8800" b="1" i="1" dirty="0">
                <a:solidFill>
                  <a:srgbClr val="00B0F0"/>
                </a:solidFill>
                <a:latin typeface="Lucida Handwriting" panose="03010101010101010101" pitchFamily="66" charset="0"/>
              </a:rPr>
              <a:t>?</a:t>
            </a:r>
            <a:endParaRPr kumimoji="0" lang="en-US" altLang="en-US" sz="8800" b="1" i="1" u="none" strike="noStrike" kern="1200" cap="none" spc="0" normalizeH="0" baseline="0" noProof="0" dirty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sp>
        <p:nvSpPr>
          <p:cNvPr id="14" name="Rectangle 16"/>
          <p:cNvSpPr>
            <a:spLocks noChangeArrowheads="1"/>
          </p:cNvSpPr>
          <p:nvPr/>
        </p:nvSpPr>
        <p:spPr bwMode="auto">
          <a:xfrm>
            <a:off x="4937845" y="930374"/>
            <a:ext cx="400771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b="1" dirty="0">
                <a:solidFill>
                  <a:srgbClr val="00B0F0"/>
                </a:solidFill>
                <a:latin typeface="Lucida Handwriting" panose="03010101010101010101" pitchFamily="66" charset="0"/>
              </a:rPr>
              <a:t>i</a:t>
            </a:r>
            <a:r>
              <a:rPr lang="en-US" altLang="en-US" sz="3600" b="1" noProof="0" dirty="0" err="1">
                <a:solidFill>
                  <a:srgbClr val="00B0F0"/>
                </a:solidFill>
                <a:latin typeface="Lucida Handwriting" panose="03010101010101010101" pitchFamily="66" charset="0"/>
              </a:rPr>
              <a:t>nteresting</a:t>
            </a:r>
            <a:r>
              <a:rPr lang="en-US" altLang="en-US" sz="3600" b="1" noProof="0" dirty="0">
                <a:solidFill>
                  <a:srgbClr val="00B0F0"/>
                </a:solidFill>
                <a:latin typeface="Lucida Handwriting" panose="03010101010101010101" pitchFamily="66" charset="0"/>
              </a:rPr>
              <a:t> !  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2735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04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04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04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04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Rectangle 13"/>
          <p:cNvSpPr>
            <a:spLocks noChangeArrowheads="1"/>
          </p:cNvSpPr>
          <p:nvPr/>
        </p:nvSpPr>
        <p:spPr bwMode="auto">
          <a:xfrm>
            <a:off x="3875795" y="503321"/>
            <a:ext cx="4990999" cy="9643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r>
              <a:rPr lang="en-GB" altLang="en-US" sz="3500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Reconstructing past temperatures, including</a:t>
            </a:r>
            <a:endParaRPr lang="en-GB" altLang="en-US" sz="3500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pic>
        <p:nvPicPr>
          <p:cNvPr id="17" name="Picture 9" descr="inicesheet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866"/>
          <a:stretch/>
        </p:blipFill>
        <p:spPr bwMode="auto">
          <a:xfrm>
            <a:off x="5642041" y="1553631"/>
            <a:ext cx="3247569" cy="254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1816" y="1573824"/>
            <a:ext cx="3364149" cy="1892334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82377" y="1607674"/>
            <a:ext cx="2434276" cy="1896667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7213" y="2923038"/>
            <a:ext cx="2304756" cy="1512774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4152" y="3262598"/>
            <a:ext cx="1556425" cy="1167319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57" t="2103" r="2171" b="7622"/>
          <a:stretch/>
        </p:blipFill>
        <p:spPr>
          <a:xfrm>
            <a:off x="4185008" y="3271601"/>
            <a:ext cx="1695923" cy="1601953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7213" y="4419407"/>
            <a:ext cx="1588863" cy="1026229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0356" y="5360213"/>
            <a:ext cx="1575721" cy="1348249"/>
          </a:xfrm>
          <a:prstGeom prst="rect">
            <a:avLst/>
          </a:prstGeom>
        </p:spPr>
      </p:pic>
      <p:pic>
        <p:nvPicPr>
          <p:cNvPr id="28" name="Picture 27"/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06" r="14991"/>
          <a:stretch/>
        </p:blipFill>
        <p:spPr>
          <a:xfrm>
            <a:off x="1916058" y="4437010"/>
            <a:ext cx="1178896" cy="2294797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1945" y="4420603"/>
            <a:ext cx="1417469" cy="1417469"/>
          </a:xfrm>
          <a:prstGeom prst="rect">
            <a:avLst/>
          </a:prstGeom>
        </p:spPr>
      </p:pic>
      <p:pic>
        <p:nvPicPr>
          <p:cNvPr id="32" name="Picture 31"/>
          <p:cNvPicPr>
            <a:picLocks noChangeAspect="1"/>
          </p:cNvPicPr>
          <p:nvPr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572"/>
          <a:stretch/>
        </p:blipFill>
        <p:spPr>
          <a:xfrm>
            <a:off x="4466200" y="4873554"/>
            <a:ext cx="1175841" cy="1821352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443" t="2722" r="4113" b="2170"/>
          <a:stretch/>
        </p:blipFill>
        <p:spPr>
          <a:xfrm rot="5400000">
            <a:off x="5818794" y="5331775"/>
            <a:ext cx="1180326" cy="1530472"/>
          </a:xfrm>
          <a:prstGeom prst="rect">
            <a:avLst/>
          </a:pr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07568" y="5669849"/>
            <a:ext cx="1371846" cy="1028885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55" r="10696"/>
          <a:stretch/>
        </p:blipFill>
        <p:spPr>
          <a:xfrm>
            <a:off x="5628236" y="4006729"/>
            <a:ext cx="1187328" cy="1500119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480"/>
          <a:stretch/>
        </p:blipFill>
        <p:spPr>
          <a:xfrm>
            <a:off x="343147" y="483617"/>
            <a:ext cx="1796549" cy="111658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003"/>
          <a:stretch/>
        </p:blipFill>
        <p:spPr>
          <a:xfrm>
            <a:off x="7158798" y="5411420"/>
            <a:ext cx="1680402" cy="1242244"/>
          </a:xfrm>
          <a:prstGeom prst="rect">
            <a:avLst/>
          </a:prstGeom>
        </p:spPr>
      </p:pic>
      <p:pic>
        <p:nvPicPr>
          <p:cNvPr id="49" name="Picture 48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16173" y="4036765"/>
            <a:ext cx="2073437" cy="1464767"/>
          </a:xfrm>
          <a:prstGeom prst="rect">
            <a:avLst/>
          </a:prstGeom>
        </p:spPr>
      </p:pic>
      <p:pic>
        <p:nvPicPr>
          <p:cNvPr id="50" name="Picture 49"/>
          <p:cNvPicPr>
            <a:picLocks noChangeAspect="1"/>
          </p:cNvPicPr>
          <p:nvPr/>
        </p:nvPicPr>
        <p:blipFill rotWithShape="1"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149" b="2086"/>
          <a:stretch/>
        </p:blipFill>
        <p:spPr>
          <a:xfrm>
            <a:off x="7606439" y="3180945"/>
            <a:ext cx="1283171" cy="1099313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350357" y="166873"/>
            <a:ext cx="1789340" cy="468000"/>
          </a:xfrm>
          <a:prstGeom prst="rect">
            <a:avLst/>
          </a:prstGeom>
          <a:solidFill>
            <a:schemeClr val="tx2"/>
          </a:soli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algn="ctr"/>
            <a:endParaRPr lang="en-GB" dirty="0">
              <a:solidFill>
                <a:schemeClr val="tx2"/>
              </a:solidFill>
              <a:latin typeface="+mn-lt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465" r="5285" b="8232"/>
          <a:stretch/>
        </p:blipFill>
        <p:spPr>
          <a:xfrm>
            <a:off x="2624089" y="2123309"/>
            <a:ext cx="1410979" cy="1120895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114485" y="170688"/>
            <a:ext cx="1791211" cy="1435075"/>
          </a:xfrm>
          <a:prstGeom prst="rect">
            <a:avLst/>
          </a:prstGeom>
        </p:spPr>
      </p:pic>
      <p:pic>
        <p:nvPicPr>
          <p:cNvPr id="54" name="Picture 42" descr="UoR-logo"/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0383" y="234356"/>
            <a:ext cx="539346" cy="691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2" name="Group 51"/>
          <p:cNvGrpSpPr/>
          <p:nvPr/>
        </p:nvGrpSpPr>
        <p:grpSpPr>
          <a:xfrm>
            <a:off x="401364" y="213427"/>
            <a:ext cx="8395932" cy="6462531"/>
            <a:chOff x="401364" y="213427"/>
            <a:chExt cx="8395932" cy="6462531"/>
          </a:xfrm>
        </p:grpSpPr>
        <p:sp>
          <p:nvSpPr>
            <p:cNvPr id="56" name="Text Box 12"/>
            <p:cNvSpPr txBox="1">
              <a:spLocks noChangeArrowheads="1"/>
            </p:cNvSpPr>
            <p:nvPr/>
          </p:nvSpPr>
          <p:spPr bwMode="auto">
            <a:xfrm>
              <a:off x="7327623" y="1666626"/>
              <a:ext cx="1469673" cy="338554"/>
            </a:xfrm>
            <a:prstGeom prst="rect">
              <a:avLst/>
            </a:prstGeom>
            <a:noFill/>
            <a:ln w="28575">
              <a:solidFill>
                <a:srgbClr val="FF00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i="0" u="none" strike="noStrike" kern="1200" normalizeH="0" baseline="0" noProof="0" dirty="0">
                  <a:ln w="0"/>
                  <a:solidFill>
                    <a:srgbClr val="FF00FF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ヒラギノ角ゴ Pro W3" pitchFamily="84" charset="-128"/>
                  <a:cs typeface="+mn-cs"/>
                </a:rPr>
                <a:t>ICE SHEETS</a:t>
              </a:r>
              <a:endParaRPr kumimoji="0" lang="en-US" altLang="en-US" sz="1600" i="0" u="none" strike="noStrike" kern="1200" normalizeH="0" baseline="0" noProof="0" dirty="0">
                <a:ln w="0"/>
                <a:solidFill>
                  <a:srgbClr val="FF00FF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8" name="Text Box 12"/>
            <p:cNvSpPr txBox="1">
              <a:spLocks noChangeArrowheads="1"/>
            </p:cNvSpPr>
            <p:nvPr/>
          </p:nvSpPr>
          <p:spPr bwMode="auto">
            <a:xfrm>
              <a:off x="401364" y="1698244"/>
              <a:ext cx="2519576" cy="338554"/>
            </a:xfrm>
            <a:prstGeom prst="rect">
              <a:avLst/>
            </a:prstGeom>
            <a:noFill/>
            <a:ln w="28575">
              <a:solidFill>
                <a:schemeClr val="tx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chemeClr val="tx2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DENDOCHRONOLOGY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59" name="Text Box 12"/>
            <p:cNvSpPr txBox="1">
              <a:spLocks noChangeArrowheads="1"/>
            </p:cNvSpPr>
            <p:nvPr/>
          </p:nvSpPr>
          <p:spPr bwMode="auto">
            <a:xfrm>
              <a:off x="4282210" y="1690516"/>
              <a:ext cx="1730616" cy="338554"/>
            </a:xfrm>
            <a:prstGeom prst="rect">
              <a:avLst/>
            </a:prstGeom>
            <a:noFill/>
            <a:ln w="2857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noProof="0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SPELEOTHEMS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0" name="Text Box 12"/>
            <p:cNvSpPr txBox="1">
              <a:spLocks noChangeArrowheads="1"/>
            </p:cNvSpPr>
            <p:nvPr/>
          </p:nvSpPr>
          <p:spPr bwMode="auto">
            <a:xfrm>
              <a:off x="438309" y="2977994"/>
              <a:ext cx="2099150" cy="338554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rgbClr val="FFFF00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GLACIER EXTENTS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2" name="Text Box 12"/>
            <p:cNvSpPr txBox="1">
              <a:spLocks noChangeArrowheads="1"/>
            </p:cNvSpPr>
            <p:nvPr/>
          </p:nvSpPr>
          <p:spPr bwMode="auto">
            <a:xfrm>
              <a:off x="2716400" y="4036765"/>
              <a:ext cx="921745" cy="338554"/>
            </a:xfrm>
            <a:prstGeom prst="rect">
              <a:avLst/>
            </a:prstGeom>
            <a:noFill/>
            <a:ln w="28575">
              <a:solidFill>
                <a:srgbClr val="92D05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rgbClr val="92D050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LOESS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92D050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3" name="Text Box 12"/>
            <p:cNvSpPr txBox="1">
              <a:spLocks noChangeArrowheads="1"/>
            </p:cNvSpPr>
            <p:nvPr/>
          </p:nvSpPr>
          <p:spPr bwMode="auto">
            <a:xfrm>
              <a:off x="4248941" y="3343853"/>
              <a:ext cx="1539598" cy="338554"/>
            </a:xfrm>
            <a:prstGeom prst="rect">
              <a:avLst/>
            </a:prstGeom>
            <a:noFill/>
            <a:ln w="28575">
              <a:solidFill>
                <a:srgbClr val="C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noProof="0" dirty="0">
                  <a:solidFill>
                    <a:schemeClr val="accent1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BOREHOLES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4" name="Text Box 12"/>
            <p:cNvSpPr txBox="1">
              <a:spLocks noChangeArrowheads="1"/>
            </p:cNvSpPr>
            <p:nvPr/>
          </p:nvSpPr>
          <p:spPr bwMode="auto">
            <a:xfrm>
              <a:off x="412549" y="6021600"/>
              <a:ext cx="1199645" cy="584775"/>
            </a:xfrm>
            <a:prstGeom prst="rect">
              <a:avLst/>
            </a:prstGeom>
            <a:noFill/>
            <a:ln w="28575">
              <a:solidFill>
                <a:schemeClr val="accent3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lvl="0" algn="ctr" eaLnBrk="0" fontAlgn="base" hangingPunct="0">
                <a:spcBef>
                  <a:spcPct val="50000"/>
                </a:spcBef>
                <a:spcAft>
                  <a:spcPct val="0"/>
                </a:spcAft>
                <a:buNone/>
              </a:pPr>
              <a:r>
                <a:rPr lang="en-GB" sz="1600" dirty="0">
                  <a:solidFill>
                    <a:schemeClr val="accent3">
                      <a:lumMod val="40000"/>
                      <a:lumOff val="6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  <a:sym typeface="Webdings"/>
                </a:rPr>
                <a:t>SCLERO-SPONGES 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40000"/>
                    <a:lumOff val="60000"/>
                  </a:schemeClr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5" name="Text Box 12"/>
            <p:cNvSpPr txBox="1">
              <a:spLocks noChangeArrowheads="1"/>
            </p:cNvSpPr>
            <p:nvPr/>
          </p:nvSpPr>
          <p:spPr bwMode="auto">
            <a:xfrm>
              <a:off x="1946439" y="6152738"/>
              <a:ext cx="1109119" cy="523220"/>
            </a:xfrm>
            <a:prstGeom prst="rect">
              <a:avLst/>
            </a:prstGeom>
            <a:noFill/>
            <a:ln w="28575">
              <a:solidFill>
                <a:schemeClr val="tx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400" b="1" noProof="0" dirty="0">
                  <a:solidFill>
                    <a:schemeClr val="tx2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INSECT NUMBERS</a:t>
              </a:r>
              <a:endPara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6" name="Text Box 12"/>
            <p:cNvSpPr txBox="1">
              <a:spLocks noChangeArrowheads="1"/>
            </p:cNvSpPr>
            <p:nvPr/>
          </p:nvSpPr>
          <p:spPr bwMode="auto">
            <a:xfrm>
              <a:off x="455578" y="4491887"/>
              <a:ext cx="1155970" cy="338554"/>
            </a:xfrm>
            <a:prstGeom prst="rect">
              <a:avLst/>
            </a:prstGeom>
            <a:noFill/>
            <a:ln w="2857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CORALS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7" name="Text Box 12"/>
            <p:cNvSpPr txBox="1">
              <a:spLocks noChangeArrowheads="1"/>
            </p:cNvSpPr>
            <p:nvPr/>
          </p:nvSpPr>
          <p:spPr bwMode="auto">
            <a:xfrm>
              <a:off x="3174026" y="4502169"/>
              <a:ext cx="1155970" cy="338554"/>
            </a:xfrm>
            <a:prstGeom prst="rect">
              <a:avLst/>
            </a:prstGeom>
            <a:noFill/>
            <a:ln w="2857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noProof="0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POLLEN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68" name="Text Box 12"/>
            <p:cNvSpPr txBox="1">
              <a:spLocks noChangeArrowheads="1"/>
            </p:cNvSpPr>
            <p:nvPr/>
          </p:nvSpPr>
          <p:spPr bwMode="auto">
            <a:xfrm>
              <a:off x="5686475" y="5965797"/>
              <a:ext cx="1071948" cy="646331"/>
            </a:xfrm>
            <a:prstGeom prst="rect">
              <a:avLst/>
            </a:prstGeom>
            <a:noFill/>
            <a:ln w="28575">
              <a:solidFill>
                <a:schemeClr val="tx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200" b="1" dirty="0">
                  <a:solidFill>
                    <a:schemeClr val="tx2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PLANT MACRO-FOSSILS</a:t>
              </a:r>
            </a:p>
          </p:txBody>
        </p:sp>
        <p:sp>
          <p:nvSpPr>
            <p:cNvPr id="69" name="Text Box 12"/>
            <p:cNvSpPr txBox="1">
              <a:spLocks noChangeArrowheads="1"/>
            </p:cNvSpPr>
            <p:nvPr/>
          </p:nvSpPr>
          <p:spPr bwMode="auto">
            <a:xfrm>
              <a:off x="3183452" y="5740680"/>
              <a:ext cx="1155970" cy="338554"/>
            </a:xfrm>
            <a:prstGeom prst="rect">
              <a:avLst/>
            </a:prstGeom>
            <a:noFill/>
            <a:ln w="2857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noProof="0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DIATOMS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0" name="Text Box 12"/>
            <p:cNvSpPr txBox="1">
              <a:spLocks noChangeArrowheads="1"/>
            </p:cNvSpPr>
            <p:nvPr/>
          </p:nvSpPr>
          <p:spPr bwMode="auto">
            <a:xfrm>
              <a:off x="5682738" y="4995173"/>
              <a:ext cx="1084792" cy="461665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200" b="1" dirty="0">
                  <a:solidFill>
                    <a:srgbClr val="FFFF00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DINOFLAG-ELLATES</a:t>
              </a:r>
              <a:endParaRPr kumimoji="0" lang="en-US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1" name="Text Box 12"/>
            <p:cNvSpPr txBox="1">
              <a:spLocks noChangeArrowheads="1"/>
            </p:cNvSpPr>
            <p:nvPr/>
          </p:nvSpPr>
          <p:spPr bwMode="auto">
            <a:xfrm>
              <a:off x="7216947" y="5909958"/>
              <a:ext cx="1576712" cy="276999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200" b="1" dirty="0">
                  <a:solidFill>
                    <a:schemeClr val="tx2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HEAVY MINERALS</a:t>
              </a:r>
              <a:endParaRPr kumimoji="0" lang="en-US" alt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2" name="Text Box 12"/>
            <p:cNvSpPr txBox="1">
              <a:spLocks noChangeArrowheads="1"/>
            </p:cNvSpPr>
            <p:nvPr/>
          </p:nvSpPr>
          <p:spPr bwMode="auto">
            <a:xfrm>
              <a:off x="6876758" y="5138056"/>
              <a:ext cx="1558950" cy="307777"/>
            </a:xfrm>
            <a:prstGeom prst="rect">
              <a:avLst/>
            </a:prstGeom>
            <a:noFill/>
            <a:ln w="28575">
              <a:solidFill>
                <a:srgbClr val="FFC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lvl="0" algn="ctr" eaLnBrk="0" fontAlgn="base" hangingPunct="0">
                <a:spcBef>
                  <a:spcPct val="50000"/>
                </a:spcBef>
                <a:spcAft>
                  <a:spcPct val="0"/>
                </a:spcAft>
                <a:buNone/>
              </a:pPr>
              <a:r>
                <a:rPr lang="en-US" altLang="en-US" sz="1400" b="1" dirty="0">
                  <a:solidFill>
                    <a:srgbClr val="FFC000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FORAMINIFERA</a:t>
              </a:r>
            </a:p>
          </p:txBody>
        </p:sp>
        <p:sp>
          <p:nvSpPr>
            <p:cNvPr id="73" name="Text Box 12"/>
            <p:cNvSpPr txBox="1">
              <a:spLocks noChangeArrowheads="1"/>
            </p:cNvSpPr>
            <p:nvPr/>
          </p:nvSpPr>
          <p:spPr bwMode="auto">
            <a:xfrm>
              <a:off x="7702388" y="3237751"/>
              <a:ext cx="1091271" cy="276999"/>
            </a:xfrm>
            <a:prstGeom prst="rect">
              <a:avLst/>
            </a:prstGeom>
            <a:noFill/>
            <a:ln w="28575">
              <a:solidFill>
                <a:schemeClr val="accent3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200" b="1" dirty="0">
                  <a:solidFill>
                    <a:schemeClr val="accent3">
                      <a:lumMod val="40000"/>
                      <a:lumOff val="60000"/>
                    </a:schemeClr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MOLLUSCS</a:t>
              </a:r>
              <a:endParaRPr kumimoji="0" lang="en-US" alt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40000"/>
                    <a:lumOff val="60000"/>
                  </a:schemeClr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4" name="Text Box 12"/>
            <p:cNvSpPr txBox="1">
              <a:spLocks noChangeArrowheads="1"/>
            </p:cNvSpPr>
            <p:nvPr/>
          </p:nvSpPr>
          <p:spPr bwMode="auto">
            <a:xfrm>
              <a:off x="409582" y="213427"/>
              <a:ext cx="1649715" cy="338554"/>
            </a:xfrm>
            <a:prstGeom prst="rect">
              <a:avLst/>
            </a:prstGeom>
            <a:noFill/>
            <a:ln w="2857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OSTRACODA</a:t>
              </a:r>
              <a:r>
                <a:rPr lang="en-US" altLang="en-US" sz="1600" b="1" noProof="0" dirty="0">
                  <a:solidFill>
                    <a:srgbClr val="FFFF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5" name="Text Box 12"/>
            <p:cNvSpPr txBox="1">
              <a:spLocks noChangeArrowheads="1"/>
            </p:cNvSpPr>
            <p:nvPr/>
          </p:nvSpPr>
          <p:spPr bwMode="auto">
            <a:xfrm>
              <a:off x="2716400" y="2168199"/>
              <a:ext cx="1228095" cy="338554"/>
            </a:xfrm>
            <a:prstGeom prst="rect">
              <a:avLst/>
            </a:prstGeom>
            <a:noFill/>
            <a:ln w="28575">
              <a:solidFill>
                <a:srgbClr val="FFFF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dirty="0">
                  <a:solidFill>
                    <a:srgbClr val="FFFFCC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RECORDS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6" name="Text Box 12"/>
            <p:cNvSpPr txBox="1">
              <a:spLocks noChangeArrowheads="1"/>
            </p:cNvSpPr>
            <p:nvPr/>
          </p:nvSpPr>
          <p:spPr bwMode="auto">
            <a:xfrm>
              <a:off x="4626380" y="4974083"/>
              <a:ext cx="786234" cy="461665"/>
            </a:xfrm>
            <a:prstGeom prst="rect">
              <a:avLst/>
            </a:prstGeom>
            <a:noFill/>
            <a:ln w="28575">
              <a:solidFill>
                <a:schemeClr val="accent3">
                  <a:lumMod val="40000"/>
                  <a:lumOff val="60000"/>
                </a:schemeClr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200" b="1" dirty="0">
                  <a:solidFill>
                    <a:schemeClr val="accent3">
                      <a:lumMod val="40000"/>
                      <a:lumOff val="60000"/>
                    </a:schemeClr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LAKE LEVELS </a:t>
              </a:r>
              <a:endParaRPr kumimoji="0" lang="en-US" alt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40000"/>
                    <a:lumOff val="60000"/>
                  </a:schemeClr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  <p:sp>
          <p:nvSpPr>
            <p:cNvPr id="77" name="Text Box 12"/>
            <p:cNvSpPr txBox="1">
              <a:spLocks noChangeArrowheads="1"/>
            </p:cNvSpPr>
            <p:nvPr/>
          </p:nvSpPr>
          <p:spPr bwMode="auto">
            <a:xfrm>
              <a:off x="2289923" y="238428"/>
              <a:ext cx="1438174" cy="338554"/>
            </a:xfrm>
            <a:prstGeom prst="rect">
              <a:avLst/>
            </a:prstGeom>
            <a:noFill/>
            <a:ln w="28575">
              <a:solidFill>
                <a:srgbClr val="FFCC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b="1" noProof="0" dirty="0">
                  <a:solidFill>
                    <a:srgbClr val="FFCCFF"/>
                  </a:solidFill>
                  <a:latin typeface="Arial" panose="020B0604020202020204" pitchFamily="34" charset="0"/>
                  <a:ea typeface="ヒラギノ角ゴ Pro W3" pitchFamily="84" charset="-128"/>
                </a:rPr>
                <a:t>SEDIMENTS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CCFF"/>
                </a:solidFill>
                <a:effectLst/>
                <a:uLnTx/>
                <a:uFillTx/>
                <a:ea typeface="ヒラギノ角ゴ Pro W3" pitchFamily="8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5741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285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67" name="Rectangle 66"/>
          <p:cNvSpPr>
            <a:spLocks noChangeArrowheads="1"/>
          </p:cNvSpPr>
          <p:nvPr/>
        </p:nvSpPr>
        <p:spPr bwMode="auto">
          <a:xfrm>
            <a:off x="2669342" y="392285"/>
            <a:ext cx="4709867" cy="14988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fontAlgn="base">
              <a:lnSpc>
                <a:spcPts val="3400"/>
              </a:lnSpc>
              <a:spcBef>
                <a:spcPct val="0"/>
              </a:spcBef>
              <a:buFontTx/>
              <a:buNone/>
            </a:pPr>
            <a:r>
              <a:rPr lang="en-GB" altLang="en-US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Was it a “Little Ice Age” </a:t>
            </a:r>
          </a:p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endParaRPr lang="en-GB" altLang="en-US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  <a:p>
            <a:pPr fontAlgn="base">
              <a:lnSpc>
                <a:spcPts val="34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r>
              <a:rPr lang="en-GB" altLang="en-US" dirty="0">
                <a:solidFill>
                  <a:srgbClr val="000000"/>
                </a:solidFill>
                <a:latin typeface="Arial" pitchFamily="34" charset="0"/>
                <a:ea typeface="Times New Roman" pitchFamily="18" charset="0"/>
                <a:cs typeface="Arial" pitchFamily="34" charset="0"/>
              </a:rPr>
              <a:t> </a:t>
            </a:r>
            <a:endParaRPr lang="en-GB" altLang="en-US" baseline="-25000" dirty="0">
              <a:solidFill>
                <a:srgbClr val="000000"/>
              </a:solidFill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5" r="6151" b="6615"/>
          <a:stretch/>
        </p:blipFill>
        <p:spPr>
          <a:xfrm>
            <a:off x="2758440" y="946639"/>
            <a:ext cx="6431280" cy="5118881"/>
          </a:xfrm>
          <a:prstGeom prst="rect">
            <a:avLst/>
          </a:prstGeom>
        </p:spPr>
      </p:pic>
      <p:grpSp>
        <p:nvGrpSpPr>
          <p:cNvPr id="31" name="Group 30"/>
          <p:cNvGrpSpPr/>
          <p:nvPr/>
        </p:nvGrpSpPr>
        <p:grpSpPr>
          <a:xfrm>
            <a:off x="6713220" y="2949187"/>
            <a:ext cx="1331978" cy="1168605"/>
            <a:chOff x="6884235" y="1825984"/>
            <a:chExt cx="1331978" cy="3617182"/>
          </a:xfrm>
        </p:grpSpPr>
        <p:sp>
          <p:nvSpPr>
            <p:cNvPr id="34" name="TextBox 33"/>
            <p:cNvSpPr txBox="1"/>
            <p:nvPr/>
          </p:nvSpPr>
          <p:spPr>
            <a:xfrm>
              <a:off x="6884235" y="1825984"/>
              <a:ext cx="1331978" cy="1143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/>
                <a:t>0.4</a:t>
              </a:r>
              <a:r>
                <a:rPr lang="en-GB" baseline="30000" dirty="0">
                  <a:latin typeface="+mn-lt"/>
                </a:rPr>
                <a:t>o</a:t>
              </a:r>
            </a:p>
          </p:txBody>
        </p:sp>
        <p:sp>
          <p:nvSpPr>
            <p:cNvPr id="35" name="Left-Right Arrow 34"/>
            <p:cNvSpPr/>
            <p:nvPr/>
          </p:nvSpPr>
          <p:spPr>
            <a:xfrm rot="16200000">
              <a:off x="5835676" y="4085660"/>
              <a:ext cx="2534856" cy="180156"/>
            </a:xfrm>
            <a:prstGeom prst="leftRightArrow">
              <a:avLst>
                <a:gd name="adj1" fmla="val 18667"/>
                <a:gd name="adj2" fmla="val 77417"/>
              </a:avLst>
            </a:prstGeom>
            <a:gradFill flip="none" rotWithShape="1">
              <a:gsLst>
                <a:gs pos="0">
                  <a:srgbClr val="0066FF"/>
                </a:gs>
                <a:gs pos="50000">
                  <a:schemeClr val="bg1"/>
                </a:gs>
                <a:gs pos="100000">
                  <a:srgbClr val="FF0000"/>
                </a:gs>
              </a:gsLst>
              <a:lin ang="0" scaled="1"/>
              <a:tileRect/>
            </a:gradFill>
            <a:ln w="38100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GB" dirty="0">
                <a:solidFill>
                  <a:schemeClr val="tx2"/>
                </a:solidFill>
                <a:latin typeface="+mn-lt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6457617" y="2413694"/>
            <a:ext cx="1531621" cy="490881"/>
            <a:chOff x="6164579" y="1921173"/>
            <a:chExt cx="1531621" cy="490881"/>
          </a:xfrm>
        </p:grpSpPr>
        <p:sp>
          <p:nvSpPr>
            <p:cNvPr id="37" name="Left-Right Arrow 36"/>
            <p:cNvSpPr/>
            <p:nvPr/>
          </p:nvSpPr>
          <p:spPr>
            <a:xfrm>
              <a:off x="6164580" y="2217501"/>
              <a:ext cx="1097280" cy="194553"/>
            </a:xfrm>
            <a:prstGeom prst="leftRightArrow">
              <a:avLst>
                <a:gd name="adj1" fmla="val 18667"/>
                <a:gd name="adj2" fmla="val 77417"/>
              </a:avLst>
            </a:prstGeom>
            <a:solidFill>
              <a:schemeClr val="tx1"/>
            </a:solidFill>
            <a:ln w="38100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GB" dirty="0">
                <a:solidFill>
                  <a:schemeClr val="tx2"/>
                </a:solidFill>
                <a:latin typeface="+mn-lt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6164579" y="1921173"/>
              <a:ext cx="153162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/>
                <a:t>25</a:t>
              </a:r>
              <a:r>
                <a:rPr lang="en-GB" dirty="0">
                  <a:latin typeface="+mn-lt"/>
                </a:rPr>
                <a:t>0 years</a:t>
              </a: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97436" y="218281"/>
            <a:ext cx="2760063" cy="670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100"/>
              </a:lnSpc>
              <a:spcAft>
                <a:spcPts val="1200"/>
              </a:spcAft>
            </a:pPr>
            <a:r>
              <a:rPr lang="en-GB" sz="2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 </a:t>
            </a:r>
            <a:r>
              <a:rPr lang="en-GB" sz="20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Northern hemisphere temperature anomaly, </a:t>
            </a:r>
            <a:r>
              <a:rPr lang="en-GB" sz="20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T</a:t>
            </a:r>
            <a:r>
              <a:rPr lang="en-GB" sz="2000" baseline="-250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NH</a:t>
            </a:r>
            <a:r>
              <a:rPr lang="en-GB" sz="2000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 reconstruction</a:t>
            </a:r>
            <a:endParaRPr lang="en-US" sz="20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Webdings"/>
            </a:endParaRPr>
          </a:p>
          <a:p>
            <a:pPr>
              <a:lnSpc>
                <a:spcPts val="2100"/>
              </a:lnSpc>
            </a:pPr>
            <a:r>
              <a:rPr lang="en-GB" sz="2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 </a:t>
            </a:r>
            <a:r>
              <a:rPr lang="en-GB" sz="20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Based on data from boreholes, corals, </a:t>
            </a:r>
            <a:r>
              <a:rPr lang="en-GB" sz="200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sclerosponges</a:t>
            </a:r>
            <a:r>
              <a:rPr lang="en-GB" sz="20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, ice cores, insect numbers, instrumental data, pollens, lake levels, loess (wind-blown silt), glacier extents, plant macrofossils, diatoms, molluscs, foraminifera, dinoflagellates, ostracods, heavy minerals, grain-size, trace elements in speleothems, dendrochronology &amp; historical records (recorded freeze/thaw dates, harvest yields &amp; dates, etc.)</a:t>
            </a:r>
            <a:endParaRPr lang="en-GB" sz="20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4171596" y="6086721"/>
            <a:ext cx="5387340" cy="8104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800"/>
              </a:lnSpc>
              <a:spcAft>
                <a:spcPts val="600"/>
              </a:spcAft>
            </a:pPr>
            <a:r>
              <a:rPr lang="en-GB" sz="2000" dirty="0">
                <a:solidFill>
                  <a:srgbClr val="CC0099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ebdings"/>
              </a:rPr>
              <a:t> 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Webdings"/>
              </a:rPr>
              <a:t>Masson-</a:t>
            </a:r>
            <a:r>
              <a:rPr lang="en-GB" sz="2000" i="1" dirty="0" err="1">
                <a:latin typeface="Times New Roman" panose="02020603050405020304" pitchFamily="18" charset="0"/>
                <a:cs typeface="Times New Roman" panose="02020603050405020304" pitchFamily="18" charset="0"/>
                <a:sym typeface="Webdings"/>
              </a:rPr>
              <a:t>Delmotte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  <a:sym typeface="Webdings"/>
              </a:rPr>
              <a:t>, V., and 16 other authors (2013) doi:10.1594/PANGAEA.828636. </a:t>
            </a:r>
            <a:endParaRPr lang="en-US" sz="2000" i="1" dirty="0">
              <a:latin typeface="Times New Roman" panose="02020603050405020304" pitchFamily="18" charset="0"/>
              <a:cs typeface="Times New Roman" panose="02020603050405020304" pitchFamily="18" charset="0"/>
              <a:sym typeface="Webdings"/>
            </a:endParaRPr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7955446" y="257638"/>
            <a:ext cx="118855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b="1" dirty="0">
                <a:solidFill>
                  <a:srgbClr val="0070C0"/>
                </a:solidFill>
                <a:latin typeface="Lucida Handwriting" panose="03010101010101010101" pitchFamily="66" charset="0"/>
              </a:rPr>
              <a:t>No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sp>
        <p:nvSpPr>
          <p:cNvPr id="18" name="Freeform 17"/>
          <p:cNvSpPr/>
          <p:nvPr/>
        </p:nvSpPr>
        <p:spPr>
          <a:xfrm>
            <a:off x="7305566" y="353822"/>
            <a:ext cx="655859" cy="471142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859" h="471142">
                <a:moveTo>
                  <a:pt x="655859" y="27709"/>
                </a:moveTo>
                <a:cubicBezTo>
                  <a:pt x="495873" y="301666"/>
                  <a:pt x="6234" y="475671"/>
                  <a:pt x="77" y="471053"/>
                </a:cubicBezTo>
                <a:cubicBezTo>
                  <a:pt x="-6080" y="466435"/>
                  <a:pt x="360296" y="232063"/>
                  <a:pt x="618914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Freeform 18"/>
          <p:cNvSpPr/>
          <p:nvPr/>
        </p:nvSpPr>
        <p:spPr>
          <a:xfrm rot="5585480">
            <a:off x="7379411" y="384834"/>
            <a:ext cx="705502" cy="409119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  <a:gd name="connsiteX0" fmla="*/ 705451 w 705451"/>
              <a:gd name="connsiteY0" fmla="*/ 27709 h 409119"/>
              <a:gd name="connsiteX1" fmla="*/ 67 w 705451"/>
              <a:gd name="connsiteY1" fmla="*/ 408983 h 409119"/>
              <a:gd name="connsiteX2" fmla="*/ 668506 w 705451"/>
              <a:gd name="connsiteY2" fmla="*/ 0 h 409119"/>
              <a:gd name="connsiteX0" fmla="*/ 705502 w 705502"/>
              <a:gd name="connsiteY0" fmla="*/ 27709 h 409119"/>
              <a:gd name="connsiteX1" fmla="*/ 118 w 705502"/>
              <a:gd name="connsiteY1" fmla="*/ 408983 h 409119"/>
              <a:gd name="connsiteX2" fmla="*/ 668557 w 705502"/>
              <a:gd name="connsiteY2" fmla="*/ 0 h 40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5502" h="409119">
                <a:moveTo>
                  <a:pt x="705502" y="27709"/>
                </a:moveTo>
                <a:cubicBezTo>
                  <a:pt x="545516" y="301666"/>
                  <a:pt x="6275" y="413601"/>
                  <a:pt x="118" y="408983"/>
                </a:cubicBezTo>
                <a:cubicBezTo>
                  <a:pt x="-6039" y="404365"/>
                  <a:pt x="227473" y="278917"/>
                  <a:pt x="668557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28442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987029" y="64456"/>
            <a:ext cx="5166207" cy="6775071"/>
            <a:chOff x="3987029" y="64456"/>
            <a:chExt cx="5166207" cy="6775071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 rotWithShape="1">
            <a:blip r:embed="rId2"/>
            <a:srcRect r="3249"/>
            <a:stretch/>
          </p:blipFill>
          <p:spPr>
            <a:xfrm>
              <a:off x="3987029" y="64456"/>
              <a:ext cx="5166207" cy="6775071"/>
            </a:xfrm>
            <a:prstGeom prst="rect">
              <a:avLst/>
            </a:prstGeom>
          </p:spPr>
        </p:pic>
        <p:sp>
          <p:nvSpPr>
            <p:cNvPr id="5" name="Text Box 3"/>
            <p:cNvSpPr txBox="1">
              <a:spLocks noChangeArrowheads="1"/>
            </p:cNvSpPr>
            <p:nvPr/>
          </p:nvSpPr>
          <p:spPr bwMode="auto">
            <a:xfrm>
              <a:off x="4616111" y="66328"/>
              <a:ext cx="1430628" cy="30777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ea typeface="ヒラギノ角ゴ Pro W3" pitchFamily="84" charset="-128"/>
                  <a:sym typeface="Symbol" panose="05050102010706020507" pitchFamily="18" charset="2"/>
                </a:rPr>
                <a:t> </a:t>
              </a:r>
              <a:r>
                <a:rPr kumimoji="0" lang="en-GB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ヒラギノ角ゴ Pro W3" pitchFamily="84" charset="-128"/>
                  <a:cs typeface="Times New Roman" panose="02020603050405020304" pitchFamily="18" charset="0"/>
                </a:rPr>
                <a:t> 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</a:rPr>
                <a:t>Sunspots</a:t>
              </a:r>
              <a:endParaRPr lang="en-GB" altLang="en-US" sz="2000" dirty="0">
                <a:solidFill>
                  <a:srgbClr val="000000"/>
                </a:solidFill>
                <a:ea typeface="ヒラギノ角ゴ Pro W3" pitchFamily="84" charset="-128"/>
                <a:cs typeface="Times New Roman" panose="02020603050405020304" pitchFamily="18" charset="0"/>
              </a:endParaRPr>
            </a:p>
          </p:txBody>
        </p:sp>
        <p:sp>
          <p:nvSpPr>
            <p:cNvPr id="6" name="Text Box 3"/>
            <p:cNvSpPr txBox="1">
              <a:spLocks noChangeArrowheads="1"/>
            </p:cNvSpPr>
            <p:nvPr/>
          </p:nvSpPr>
          <p:spPr bwMode="auto">
            <a:xfrm>
              <a:off x="4616111" y="1372470"/>
              <a:ext cx="3471865" cy="30777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fontAlgn="base">
                <a:spcBef>
                  <a:spcPts val="0"/>
                </a:spcBef>
                <a:buNone/>
                <a:defRPr/>
              </a:pPr>
              <a:r>
                <a:rPr lang="en-GB" altLang="en-US" sz="2000" dirty="0">
                  <a:solidFill>
                    <a:srgbClr val="CC0099"/>
                  </a:solidFill>
                  <a:ea typeface="ヒラギノ角ゴ Pro W3" pitchFamily="84" charset="-128"/>
                  <a:sym typeface="Symbol" panose="05050102010706020507" pitchFamily="18" charset="2"/>
                </a:rPr>
                <a:t> 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  <a:cs typeface="Times New Roman" panose="02020603050405020304" pitchFamily="18" charset="0"/>
                </a:rPr>
                <a:t> N. h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</a:rPr>
                <a:t>emisphere temperature</a:t>
              </a:r>
              <a:endParaRPr lang="en-GB" altLang="en-US" sz="2000" dirty="0">
                <a:solidFill>
                  <a:srgbClr val="000000"/>
                </a:solidFill>
                <a:ea typeface="ヒラギノ角ゴ Pro W3" pitchFamily="84" charset="-128"/>
                <a:cs typeface="Times New Roman" panose="02020603050405020304" pitchFamily="18" charset="0"/>
              </a:endParaRPr>
            </a:p>
          </p:txBody>
        </p:sp>
        <p:sp>
          <p:nvSpPr>
            <p:cNvPr id="8" name="Text Box 3"/>
            <p:cNvSpPr txBox="1">
              <a:spLocks noChangeArrowheads="1"/>
            </p:cNvSpPr>
            <p:nvPr/>
          </p:nvSpPr>
          <p:spPr bwMode="auto">
            <a:xfrm>
              <a:off x="4616111" y="3933637"/>
              <a:ext cx="1904761" cy="30777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fontAlgn="base">
                <a:spcBef>
                  <a:spcPts val="0"/>
                </a:spcBef>
                <a:buNone/>
                <a:defRPr/>
              </a:pPr>
              <a:r>
                <a:rPr lang="en-GB" altLang="en-US" sz="2000" dirty="0">
                  <a:solidFill>
                    <a:srgbClr val="CC0099"/>
                  </a:solidFill>
                  <a:ea typeface="ヒラギノ角ゴ Pro W3" pitchFamily="84" charset="-128"/>
                  <a:sym typeface="Symbol" panose="05050102010706020507" pitchFamily="18" charset="2"/>
                </a:rPr>
                <a:t> 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  <a:cs typeface="Times New Roman" panose="02020603050405020304" pitchFamily="18" charset="0"/>
                </a:rPr>
                <a:t> Summer CET</a:t>
              </a:r>
            </a:p>
          </p:txBody>
        </p:sp>
        <p:sp>
          <p:nvSpPr>
            <p:cNvPr id="9" name="Text Box 3"/>
            <p:cNvSpPr txBox="1">
              <a:spLocks noChangeArrowheads="1"/>
            </p:cNvSpPr>
            <p:nvPr/>
          </p:nvSpPr>
          <p:spPr bwMode="auto">
            <a:xfrm>
              <a:off x="4616111" y="5185164"/>
              <a:ext cx="3770507" cy="30777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fontAlgn="base">
                <a:spcBef>
                  <a:spcPts val="0"/>
                </a:spcBef>
                <a:buNone/>
                <a:defRPr/>
              </a:pPr>
              <a:r>
                <a:rPr lang="en-GB" altLang="en-US" sz="2000" dirty="0">
                  <a:solidFill>
                    <a:srgbClr val="CC0099"/>
                  </a:solidFill>
                  <a:ea typeface="ヒラギノ角ゴ Pro W3" pitchFamily="84" charset="-128"/>
                  <a:sym typeface="Symbol" panose="05050102010706020507" pitchFamily="18" charset="2"/>
                </a:rPr>
                <a:t> 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  <a:cs typeface="Times New Roman" panose="02020603050405020304" pitchFamily="18" charset="0"/>
                </a:rPr>
                <a:t> Volcanic aerosols in ice sheets</a:t>
              </a:r>
            </a:p>
          </p:txBody>
        </p:sp>
        <p:sp>
          <p:nvSpPr>
            <p:cNvPr id="10" name="Rectangle 9"/>
            <p:cNvSpPr/>
            <p:nvPr/>
          </p:nvSpPr>
          <p:spPr>
            <a:xfrm>
              <a:off x="4587896" y="2756482"/>
              <a:ext cx="1692000" cy="144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4623896" y="2655388"/>
              <a:ext cx="1656000" cy="1160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" name="Text Box 3"/>
            <p:cNvSpPr txBox="1">
              <a:spLocks noChangeArrowheads="1"/>
            </p:cNvSpPr>
            <p:nvPr/>
          </p:nvSpPr>
          <p:spPr bwMode="auto">
            <a:xfrm>
              <a:off x="4616111" y="2623997"/>
              <a:ext cx="1730278" cy="3077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fontAlgn="base">
                <a:spcBef>
                  <a:spcPts val="0"/>
                </a:spcBef>
                <a:buNone/>
                <a:defRPr/>
              </a:pPr>
              <a:r>
                <a:rPr lang="en-GB" altLang="en-US" sz="2000" dirty="0">
                  <a:solidFill>
                    <a:srgbClr val="CC0099"/>
                  </a:solidFill>
                  <a:ea typeface="ヒラギノ角ゴ Pro W3" pitchFamily="84" charset="-128"/>
                  <a:sym typeface="Symbol" panose="05050102010706020507" pitchFamily="18" charset="2"/>
                </a:rPr>
                <a:t> </a:t>
              </a:r>
              <a:r>
                <a:rPr lang="en-GB" altLang="en-US" sz="2000" dirty="0">
                  <a:solidFill>
                    <a:srgbClr val="000000"/>
                  </a:solidFill>
                  <a:ea typeface="ヒラギノ角ゴ Pro W3" pitchFamily="84" charset="-128"/>
                  <a:cs typeface="Times New Roman" panose="02020603050405020304" pitchFamily="18" charset="0"/>
                </a:rPr>
                <a:t> Winter CET</a:t>
              </a:r>
            </a:p>
          </p:txBody>
        </p:sp>
      </p:grpSp>
      <p:pic>
        <p:nvPicPr>
          <p:cNvPr id="15" name="Picture 3" descr="CET_cet_data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81" t="5456" r="8437" b="356"/>
          <a:stretch/>
        </p:blipFill>
        <p:spPr bwMode="auto">
          <a:xfrm>
            <a:off x="1671212" y="124871"/>
            <a:ext cx="2315817" cy="26316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5003" y="2974021"/>
            <a:ext cx="2377409" cy="1647674"/>
          </a:xfrm>
          <a:prstGeom prst="rect">
            <a:avLst/>
          </a:prstGeom>
        </p:spPr>
      </p:pic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55262" y="870193"/>
            <a:ext cx="2411484" cy="18158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CET: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rPr>
              <a:t>Central England Temperature </a:t>
            </a: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8657" y="4940294"/>
            <a:ext cx="2366063" cy="1748736"/>
          </a:xfrm>
          <a:prstGeom prst="rect">
            <a:avLst/>
          </a:prstGeom>
        </p:spPr>
      </p:pic>
      <p:sp>
        <p:nvSpPr>
          <p:cNvPr id="18" name="Text Box 2"/>
          <p:cNvSpPr txBox="1">
            <a:spLocks noChangeArrowheads="1"/>
          </p:cNvSpPr>
          <p:nvPr/>
        </p:nvSpPr>
        <p:spPr bwMode="auto">
          <a:xfrm>
            <a:off x="-109329" y="2970055"/>
            <a:ext cx="1831934" cy="11695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1400" b="1" dirty="0" err="1">
                <a:ea typeface="ヒラギノ角ゴ Pro W3" pitchFamily="84" charset="-128"/>
              </a:rPr>
              <a:t>Breugel</a:t>
            </a:r>
            <a:r>
              <a:rPr lang="en-GB" altLang="en-US" sz="1400" b="1" dirty="0">
                <a:ea typeface="ヒラギノ角ゴ Pro W3" pitchFamily="84" charset="-128"/>
              </a:rPr>
              <a:t> the Elder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lang="en-GB" sz="1400" dirty="0">
                <a:solidFill>
                  <a:schemeClr val="tx2"/>
                </a:solidFill>
                <a:cs typeface="Arial" panose="020B0604020202020204" pitchFamily="34" charset="0"/>
                <a:sym typeface="Webdings"/>
              </a:rPr>
              <a:t>1565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kumimoji="0" lang="en-GB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January 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lang="en-GB" altLang="en-US" sz="1400" b="1" dirty="0">
                <a:solidFill>
                  <a:schemeClr val="tx2"/>
                </a:solidFill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cold winter</a:t>
            </a:r>
            <a:endParaRPr kumimoji="0" lang="en-GB" altLang="en-US" sz="14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ヒラギノ角ゴ Pro W3" pitchFamily="84" charset="-128"/>
              <a:cs typeface="Arial" panose="020B0604020202020204" pitchFamily="34" charset="0"/>
              <a:sym typeface="Webdings"/>
            </a:endParaRP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kumimoji="0" lang="en-GB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(in the Alps)</a:t>
            </a:r>
            <a:endParaRPr kumimoji="0" lang="en-GB" altLang="en-US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ヒラギノ角ゴ Pro W3" pitchFamily="84" charset="-128"/>
            </a:endParaRPr>
          </a:p>
        </p:txBody>
      </p: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-103763" y="4902101"/>
            <a:ext cx="1831934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1400" b="1" dirty="0" err="1">
                <a:ea typeface="ヒラギノ角ゴ Pro W3" pitchFamily="84" charset="-128"/>
              </a:rPr>
              <a:t>Breugel</a:t>
            </a:r>
            <a:r>
              <a:rPr lang="en-GB" altLang="en-US" sz="1400" b="1" dirty="0">
                <a:ea typeface="ヒラギノ角ゴ Pro W3" pitchFamily="84" charset="-128"/>
              </a:rPr>
              <a:t> the Elder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lang="en-GB" sz="1400" dirty="0">
                <a:solidFill>
                  <a:schemeClr val="tx2"/>
                </a:solidFill>
                <a:cs typeface="Arial" panose="020B0604020202020204" pitchFamily="34" charset="0"/>
                <a:sym typeface="Webdings"/>
              </a:rPr>
              <a:t>1565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lang="en-GB" altLang="en-US" sz="1400" b="1" dirty="0">
                <a:solidFill>
                  <a:schemeClr val="tx2"/>
                </a:solidFill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August</a:t>
            </a:r>
            <a:r>
              <a:rPr kumimoji="0" lang="en-GB" altLang="en-US" sz="14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 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lang="en-GB" altLang="en-US" sz="1400" b="1" noProof="0" dirty="0">
                <a:solidFill>
                  <a:schemeClr val="tx2"/>
                </a:solidFill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hot summer</a:t>
            </a: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r>
              <a:rPr kumimoji="0" lang="en-GB" altLang="en-US" sz="1400" b="1" i="0" u="none" strike="noStrike" kern="1200" cap="none" spc="0" normalizeH="0" baseline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(in </a:t>
            </a:r>
            <a:r>
              <a:rPr kumimoji="0" lang="en-GB" altLang="en-US" sz="1400" b="1" i="0" u="none" strike="noStrike" kern="1200" cap="none" spc="0" normalizeH="0" baseline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Tuscanny</a:t>
            </a:r>
            <a:r>
              <a:rPr kumimoji="0" lang="en-GB" altLang="en-US" sz="1400" b="1" i="0" u="none" strike="noStrike" kern="1200" cap="none" spc="0" normalizeH="0" baseline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ヒラギノ角ゴ Pro W3" pitchFamily="84" charset="-128"/>
                <a:cs typeface="Arial" panose="020B0604020202020204" pitchFamily="34" charset="0"/>
                <a:sym typeface="Webdings"/>
              </a:rPr>
              <a:t>)</a:t>
            </a:r>
            <a:endParaRPr kumimoji="0" lang="en-GB" altLang="en-US" sz="14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ヒラギノ角ゴ Pro W3" pitchFamily="84" charset="-128"/>
              <a:cs typeface="Arial" panose="020B0604020202020204" pitchFamily="34" charset="0"/>
              <a:sym typeface="Webdings"/>
            </a:endParaRPr>
          </a:p>
          <a:p>
            <a:pPr lvl="0" algn="ctr" fontAlgn="base">
              <a:spcBef>
                <a:spcPts val="0"/>
              </a:spcBef>
              <a:spcAft>
                <a:spcPct val="0"/>
              </a:spcAft>
              <a:buNone/>
              <a:defRPr/>
            </a:pPr>
            <a:endParaRPr kumimoji="0" lang="en-GB" altLang="en-US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ea typeface="ヒラギノ角ゴ Pro W3" pitchFamily="8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57446349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FFE79B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sp>
        <p:nvSpPr>
          <p:cNvPr id="301062" name="Rectangle 6"/>
          <p:cNvSpPr>
            <a:spLocks noChangeArrowheads="1"/>
          </p:cNvSpPr>
          <p:nvPr/>
        </p:nvSpPr>
        <p:spPr bwMode="auto">
          <a:xfrm>
            <a:off x="1655762" y="295275"/>
            <a:ext cx="545623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dirty="0">
                <a:solidFill>
                  <a:srgbClr val="080808"/>
                </a:solidFill>
              </a:rPr>
              <a:t>GRACE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>
                <a:solidFill>
                  <a:srgbClr val="D60093"/>
                </a:solidFill>
              </a:rPr>
              <a:t>Gr</a:t>
            </a:r>
            <a:r>
              <a:rPr lang="en-US" altLang="en-US" sz="2800" dirty="0">
                <a:solidFill>
                  <a:srgbClr val="080808"/>
                </a:solidFill>
              </a:rPr>
              <a:t>avity </a:t>
            </a:r>
            <a:r>
              <a:rPr lang="en-US" altLang="en-US" sz="2800" dirty="0">
                <a:solidFill>
                  <a:srgbClr val="D60093"/>
                </a:solidFill>
              </a:rPr>
              <a:t>A</a:t>
            </a:r>
            <a:r>
              <a:rPr lang="en-US" altLang="en-US" sz="2800" dirty="0">
                <a:solidFill>
                  <a:srgbClr val="080808"/>
                </a:solidFill>
              </a:rPr>
              <a:t>nd </a:t>
            </a:r>
            <a:r>
              <a:rPr lang="en-US" altLang="en-US" sz="2800" dirty="0">
                <a:solidFill>
                  <a:srgbClr val="D60093"/>
                </a:solidFill>
              </a:rPr>
              <a:t>C</a:t>
            </a:r>
            <a:r>
              <a:rPr lang="en-US" altLang="en-US" sz="2800" dirty="0">
                <a:solidFill>
                  <a:srgbClr val="080808"/>
                </a:solidFill>
              </a:rPr>
              <a:t>limate </a:t>
            </a:r>
            <a:r>
              <a:rPr lang="en-US" altLang="en-US" sz="2800" dirty="0">
                <a:solidFill>
                  <a:srgbClr val="D60093"/>
                </a:solidFill>
              </a:rPr>
              <a:t>E</a:t>
            </a:r>
            <a:r>
              <a:rPr lang="en-US" altLang="en-US" sz="2800" dirty="0">
                <a:solidFill>
                  <a:srgbClr val="080808"/>
                </a:solidFill>
              </a:rPr>
              <a:t>xperiment</a:t>
            </a:r>
            <a:endParaRPr lang="en-US" altLang="en-US" sz="4400" dirty="0">
              <a:solidFill>
                <a:schemeClr val="tx2"/>
              </a:solidFill>
            </a:endParaRPr>
          </a:p>
        </p:txBody>
      </p:sp>
      <p:pic>
        <p:nvPicPr>
          <p:cNvPr id="116748" name="Picture 14" descr="UoR-log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3100" y="712787"/>
            <a:ext cx="546100" cy="70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22" descr="earth_apoll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763" y="244906"/>
            <a:ext cx="1159019" cy="1159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431"/>
          <a:stretch/>
        </p:blipFill>
        <p:spPr>
          <a:xfrm>
            <a:off x="1387691" y="1538288"/>
            <a:ext cx="6444818" cy="3695670"/>
          </a:xfrm>
          <a:prstGeom prst="rect">
            <a:avLst/>
          </a:prstGeom>
        </p:spPr>
      </p:pic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234517" y="5165696"/>
            <a:ext cx="8751166" cy="497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Joint NASA/German Aerospace Centre (DLR), 2-craft mission</a:t>
            </a:r>
          </a:p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GRACE operated 2002-1017</a:t>
            </a:r>
          </a:p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 Altitude 495.512.5 km, global coverage every 30 days</a:t>
            </a:r>
          </a:p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GRACE-FO (</a:t>
            </a: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F</a:t>
            </a:r>
            <a:r>
              <a:rPr lang="en-US" altLang="en-US" sz="2400" dirty="0">
                <a:sym typeface="Symbol" panose="05050102010706020507" pitchFamily="18" charset="2"/>
              </a:rPr>
              <a:t>ollow-</a:t>
            </a: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O</a:t>
            </a:r>
            <a:r>
              <a:rPr lang="en-US" altLang="en-US" sz="2400" dirty="0">
                <a:sym typeface="Symbol" panose="05050102010706020507" pitchFamily="18" charset="2"/>
              </a:rPr>
              <a:t>n) launched 4</a:t>
            </a:r>
            <a:r>
              <a:rPr lang="en-US" altLang="en-US" sz="2400" baseline="30000" dirty="0">
                <a:sym typeface="Symbol" panose="05050102010706020507" pitchFamily="18" charset="2"/>
              </a:rPr>
              <a:t>th</a:t>
            </a:r>
            <a:r>
              <a:rPr lang="en-US" altLang="en-US" sz="2400" dirty="0">
                <a:sym typeface="Symbol" panose="05050102010706020507" pitchFamily="18" charset="2"/>
              </a:rPr>
              <a:t> September 2018</a:t>
            </a:r>
          </a:p>
        </p:txBody>
      </p:sp>
    </p:spTree>
    <p:extLst>
      <p:ext uri="{BB962C8B-B14F-4D97-AF65-F5344CB8AC3E}">
        <p14:creationId xmlns:p14="http://schemas.microsoft.com/office/powerpoint/2010/main" val="618658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1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1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062" grpId="0" build="p" autoUpdateAnimBg="0" advAuto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FFE79B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pic>
        <p:nvPicPr>
          <p:cNvPr id="15" name="Picture 22" descr="earth_apoll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763" y="244906"/>
            <a:ext cx="1159019" cy="1159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3417451" y="0"/>
            <a:ext cx="5717309" cy="6856998"/>
            <a:chOff x="3020292" y="117980"/>
            <a:chExt cx="5985164" cy="6639946"/>
          </a:xfrm>
        </p:grpSpPr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020292" y="117980"/>
              <a:ext cx="5985164" cy="6639946"/>
            </a:xfrm>
            <a:prstGeom prst="rect">
              <a:avLst/>
            </a:prstGeom>
          </p:spPr>
        </p:pic>
        <p:pic>
          <p:nvPicPr>
            <p:cNvPr id="17" name="Picture 16"/>
            <p:cNvPicPr preferRelativeResize="0">
              <a:picLocks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195782" y="5560290"/>
              <a:ext cx="2132983" cy="1062021"/>
            </a:xfrm>
            <a:prstGeom prst="rect">
              <a:avLst/>
            </a:prstGeom>
          </p:spPr>
        </p:pic>
      </p:grp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463962" y="889000"/>
            <a:ext cx="502920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GRACE</a:t>
            </a:r>
            <a:endParaRPr lang="en-US" altLang="en-US" sz="3600" dirty="0">
              <a:solidFill>
                <a:schemeClr val="tx2"/>
              </a:solidFill>
            </a:endParaRPr>
          </a:p>
        </p:txBody>
      </p:sp>
      <p:sp>
        <p:nvSpPr>
          <p:cNvPr id="19" name="Rectangle 8"/>
          <p:cNvSpPr>
            <a:spLocks noChangeArrowheads="1"/>
          </p:cNvSpPr>
          <p:nvPr/>
        </p:nvSpPr>
        <p:spPr bwMode="auto">
          <a:xfrm>
            <a:off x="116610" y="1542006"/>
            <a:ext cx="3282372" cy="497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Satellites use GPS to know where they are (dual frequency precision)</a:t>
            </a:r>
          </a:p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22050 km apart, separation measured to micron accuracy (&lt;510</a:t>
            </a:r>
            <a:r>
              <a:rPr lang="en-US" altLang="en-US" sz="2400" baseline="30000" dirty="0">
                <a:sym typeface="Symbol" panose="05050102010706020507" pitchFamily="18" charset="2"/>
              </a:rPr>
              <a:t>10 </a:t>
            </a:r>
            <a:r>
              <a:rPr lang="en-US" altLang="en-US" sz="2400" dirty="0">
                <a:sym typeface="Symbol" panose="05050102010706020507" pitchFamily="18" charset="2"/>
              </a:rPr>
              <a:t>% error)  </a:t>
            </a:r>
            <a:endParaRPr lang="en-US" altLang="en-US" sz="2800" dirty="0">
              <a:sym typeface="Symbol" panose="05050102010706020507" pitchFamily="18" charset="2"/>
            </a:endParaRPr>
          </a:p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400" dirty="0">
                <a:sym typeface="Symbol" panose="05050102010706020507" pitchFamily="18" charset="2"/>
              </a:rPr>
              <a:t>Not so great for absolute mass measurements but ideal for detecting changes </a:t>
            </a:r>
            <a:endParaRPr lang="en-GB" altLang="en-US" sz="1800" dirty="0"/>
          </a:p>
        </p:txBody>
      </p:sp>
    </p:spTree>
    <p:extLst>
      <p:ext uri="{BB962C8B-B14F-4D97-AF65-F5344CB8AC3E}">
        <p14:creationId xmlns:p14="http://schemas.microsoft.com/office/powerpoint/2010/main" val="2835853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 autoUpdateAnimBg="0" advAuto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0">
                <a:srgbClr val="FFE79B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697182" y="889000"/>
            <a:ext cx="502920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GRACE</a:t>
            </a:r>
            <a:endParaRPr lang="en-US" altLang="en-US" sz="3600" dirty="0">
              <a:solidFill>
                <a:schemeClr val="tx2"/>
              </a:solidFill>
            </a:endParaRPr>
          </a:p>
        </p:txBody>
      </p:sp>
      <p:sp>
        <p:nvSpPr>
          <p:cNvPr id="19" name="Rectangle 8"/>
          <p:cNvSpPr>
            <a:spLocks noChangeArrowheads="1"/>
          </p:cNvSpPr>
          <p:nvPr/>
        </p:nvSpPr>
        <p:spPr bwMode="auto">
          <a:xfrm>
            <a:off x="7198014" y="1691481"/>
            <a:ext cx="3282372" cy="497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Satellites</a:t>
            </a:r>
            <a:endParaRPr lang="en-GB" altLang="en-US" sz="1800" dirty="0"/>
          </a:p>
        </p:txBody>
      </p:sp>
      <p:grpSp>
        <p:nvGrpSpPr>
          <p:cNvPr id="12" name="Group 12"/>
          <p:cNvGrpSpPr>
            <a:grpSpLocks/>
          </p:cNvGrpSpPr>
          <p:nvPr/>
        </p:nvGrpSpPr>
        <p:grpSpPr bwMode="auto">
          <a:xfrm>
            <a:off x="7489825" y="690563"/>
            <a:ext cx="1377950" cy="711200"/>
            <a:chOff x="4718" y="435"/>
            <a:chExt cx="868" cy="448"/>
          </a:xfrm>
        </p:grpSpPr>
        <p:pic>
          <p:nvPicPr>
            <p:cNvPr id="13" name="Picture 13" descr="SCI_PPT_templ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39" t="10182" r="90154" b="52042"/>
            <a:stretch>
              <a:fillRect/>
            </a:stretch>
          </p:blipFill>
          <p:spPr bwMode="auto">
            <a:xfrm>
              <a:off x="5115" y="436"/>
              <a:ext cx="471" cy="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CC0066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" name="Picture 14" descr="UoR-log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18" y="435"/>
              <a:ext cx="344" cy="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6" name="Picture 1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5164" y="357188"/>
            <a:ext cx="5422612" cy="6312694"/>
          </a:xfrm>
          <a:prstGeom prst="rect">
            <a:avLst/>
          </a:prstGeom>
        </p:spPr>
      </p:pic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284595" y="1592043"/>
            <a:ext cx="2966605" cy="497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e.g. Observation of seasonal water growth (red) and loss (blue) in the Amazon basin from its gravitational effect (expressed as mm changes in the geoid)</a:t>
            </a:r>
          </a:p>
          <a:p>
            <a:pPr eaLnBrk="1" hangingPunct="1">
              <a:buFontTx/>
              <a:buNone/>
            </a:pPr>
            <a:r>
              <a:rPr lang="en-US" altLang="en-US" sz="2400" dirty="0">
                <a:sym typeface="Symbol" panose="05050102010706020507" pitchFamily="18" charset="2"/>
              </a:rPr>
              <a:t> </a:t>
            </a:r>
            <a:endParaRPr lang="en-GB" altLang="en-US" sz="1800" dirty="0"/>
          </a:p>
        </p:txBody>
      </p:sp>
      <p:pic>
        <p:nvPicPr>
          <p:cNvPr id="21" name="Picture 22" descr="earth_apollo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763" y="244906"/>
            <a:ext cx="1159019" cy="1159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94732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 autoUpdateAnimBg="0" advAuto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0">
                <a:srgbClr val="FFE79B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pic>
        <p:nvPicPr>
          <p:cNvPr id="15" name="Picture 22" descr="earth_apoll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763" y="244906"/>
            <a:ext cx="1159019" cy="1159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614919" y="189525"/>
            <a:ext cx="582035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GRACE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Are the ice sheets melting?</a:t>
            </a:r>
            <a:endParaRPr lang="en-US" altLang="en-US" sz="3600" dirty="0">
              <a:solidFill>
                <a:schemeClr val="tx2"/>
              </a:solidFill>
            </a:endParaRPr>
          </a:p>
        </p:txBody>
      </p:sp>
      <p:sp>
        <p:nvSpPr>
          <p:cNvPr id="21" name="Rectangle 8"/>
          <p:cNvSpPr>
            <a:spLocks noChangeArrowheads="1"/>
          </p:cNvSpPr>
          <p:nvPr/>
        </p:nvSpPr>
        <p:spPr bwMode="auto">
          <a:xfrm>
            <a:off x="122932" y="4457447"/>
            <a:ext cx="8744844" cy="51059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Depletion of mass (more significant than area) of polar ice sheets</a:t>
            </a:r>
            <a:r>
              <a:rPr lang="en-US" altLang="en-US" sz="2400" dirty="0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(2002-2017)</a:t>
            </a:r>
          </a:p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latin typeface="Calibri" panose="020F0502020204030204"/>
                <a:sym typeface="Symbol" panose="05050102010706020507" pitchFamily="18" charset="2"/>
              </a:rPr>
              <a:t>  </a:t>
            </a:r>
            <a:r>
              <a:rPr lang="en-US" altLang="en-US" sz="2400" dirty="0">
                <a:cs typeface="Arial" panose="020B0604020202020204" pitchFamily="34" charset="0"/>
                <a:sym typeface="Symbol" panose="05050102010706020507" pitchFamily="18" charset="2"/>
              </a:rPr>
              <a:t>The mass loss is also scaled in terms of global seal level rise </a:t>
            </a:r>
            <a:endParaRPr lang="en-GB" altLang="en-US" sz="2400" dirty="0">
              <a:cs typeface="Arial" panose="020B0604020202020204" pitchFamily="34" charset="0"/>
            </a:endParaRPr>
          </a:p>
          <a:p>
            <a:pPr marL="0" lvl="0" indent="0">
              <a:spcBef>
                <a:spcPts val="0"/>
              </a:spcBef>
              <a:buNone/>
            </a:pPr>
            <a:r>
              <a:rPr lang="en-US" altLang="en-US" sz="2400" dirty="0">
                <a:solidFill>
                  <a:srgbClr val="D60093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 </a:t>
            </a:r>
            <a:r>
              <a:rPr lang="en-US" altLang="en-US" sz="2400" dirty="0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In Antarctica the red line shows the biggest contribution to the total loss is the thinning of the Amundsen Sea Embayment (red area) </a:t>
            </a:r>
          </a:p>
          <a:p>
            <a:pPr>
              <a:buNone/>
            </a:pPr>
            <a:endParaRPr lang="en-GB" altLang="en-US" sz="1800" dirty="0">
              <a:cs typeface="Arial" panose="020B060402020202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5548" y="1644038"/>
            <a:ext cx="4339629" cy="2767300"/>
          </a:xfrm>
          <a:prstGeom prst="rect">
            <a:avLst/>
          </a:prstGeom>
          <a:ln>
            <a:solidFill>
              <a:srgbClr val="009999"/>
            </a:solidFill>
          </a:ln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67470" y="1644038"/>
            <a:ext cx="4282922" cy="2767300"/>
          </a:xfrm>
          <a:prstGeom prst="rect">
            <a:avLst/>
          </a:prstGeom>
          <a:ln>
            <a:solidFill>
              <a:srgbClr val="009999"/>
            </a:solidFill>
          </a:ln>
        </p:spPr>
      </p:pic>
      <p:sp>
        <p:nvSpPr>
          <p:cNvPr id="17" name="TextBox 18"/>
          <p:cNvSpPr txBox="1">
            <a:spLocks noChangeArrowheads="1"/>
          </p:cNvSpPr>
          <p:nvPr/>
        </p:nvSpPr>
        <p:spPr bwMode="auto">
          <a:xfrm>
            <a:off x="7203816" y="207963"/>
            <a:ext cx="817017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19" name="Rectangle 16"/>
          <p:cNvSpPr>
            <a:spLocks noChangeArrowheads="1"/>
          </p:cNvSpPr>
          <p:nvPr/>
        </p:nvSpPr>
        <p:spPr bwMode="auto">
          <a:xfrm>
            <a:off x="7820648" y="824415"/>
            <a:ext cx="112974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2045560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9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0"/>
            <a:ext cx="7112000" cy="6858000"/>
          </a:xfrm>
          <a:prstGeom prst="rect">
            <a:avLst/>
          </a:pr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sp>
        <p:nvSpPr>
          <p:cNvPr id="301062" name="Rectangle 6"/>
          <p:cNvSpPr>
            <a:spLocks noChangeArrowheads="1"/>
          </p:cNvSpPr>
          <p:nvPr/>
        </p:nvSpPr>
        <p:spPr bwMode="auto">
          <a:xfrm>
            <a:off x="1655762" y="295275"/>
            <a:ext cx="545623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dirty="0">
                <a:solidFill>
                  <a:srgbClr val="080808"/>
                </a:solidFill>
              </a:rPr>
              <a:t>Are sea levels rising?</a:t>
            </a:r>
          </a:p>
        </p:txBody>
      </p:sp>
      <p:pic>
        <p:nvPicPr>
          <p:cNvPr id="15" name="Picture 22" descr="earth_apoll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763" y="244906"/>
            <a:ext cx="1159019" cy="1159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175491" y="1600993"/>
            <a:ext cx="2466109" cy="497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400" dirty="0">
                <a:sym typeface="Symbol" panose="05050102010706020507" pitchFamily="18" charset="2"/>
              </a:rPr>
              <a:t>Pre-satellite data from tide gauges: greater uncertainties</a:t>
            </a:r>
          </a:p>
          <a:p>
            <a:pPr eaLnBrk="1" hangingPunct="1">
              <a:buFontTx/>
              <a:buNone/>
            </a:pPr>
            <a:endParaRPr lang="en-US" altLang="en-US" sz="2400" dirty="0">
              <a:sym typeface="Symbol" panose="05050102010706020507" pitchFamily="18" charset="2"/>
            </a:endParaRPr>
          </a:p>
          <a:p>
            <a:pPr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 </a:t>
            </a:r>
            <a:r>
              <a:rPr lang="en-US" altLang="en-US" sz="2400" dirty="0">
                <a:sym typeface="Symbol" panose="05050102010706020507" pitchFamily="18" charset="2"/>
              </a:rPr>
              <a:t>Satellite data (black) is from 6 different </a:t>
            </a:r>
            <a:r>
              <a:rPr lang="en-US" altLang="en-US" sz="2400" dirty="0" err="1">
                <a:sym typeface="Symbol" panose="05050102010706020507" pitchFamily="18" charset="2"/>
              </a:rPr>
              <a:t>altimiters</a:t>
            </a:r>
            <a:r>
              <a:rPr lang="en-US" altLang="en-US" sz="2400" dirty="0">
                <a:sym typeface="Symbol" panose="05050102010706020507" pitchFamily="18" charset="2"/>
              </a:rPr>
              <a:t> </a:t>
            </a:r>
          </a:p>
          <a:p>
            <a:pPr eaLnBrk="1" hangingPunct="1">
              <a:buFontTx/>
              <a:buNone/>
            </a:pPr>
            <a:endParaRPr lang="en-US" altLang="en-US" sz="2400" dirty="0">
              <a:sym typeface="Symbol" panose="05050102010706020507" pitchFamily="18" charset="2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41600" y="1692309"/>
            <a:ext cx="6197600" cy="4786867"/>
          </a:xfrm>
          <a:prstGeom prst="rect">
            <a:avLst/>
          </a:prstGeom>
        </p:spPr>
      </p:pic>
      <p:sp>
        <p:nvSpPr>
          <p:cNvPr id="19" name="TextBox 18"/>
          <p:cNvSpPr txBox="1">
            <a:spLocks noChangeArrowheads="1"/>
          </p:cNvSpPr>
          <p:nvPr/>
        </p:nvSpPr>
        <p:spPr bwMode="auto">
          <a:xfrm>
            <a:off x="7203816" y="207963"/>
            <a:ext cx="817017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7820648" y="824415"/>
            <a:ext cx="1129744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</a:t>
            </a:r>
          </a:p>
        </p:txBody>
      </p:sp>
    </p:spTree>
    <p:extLst>
      <p:ext uri="{BB962C8B-B14F-4D97-AF65-F5344CB8AC3E}">
        <p14:creationId xmlns:p14="http://schemas.microsoft.com/office/powerpoint/2010/main" val="2101529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1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062" grpId="0" build="p" autoUpdateAnimBg="0" advAuto="0"/>
      <p:bldP spid="19" grpId="0"/>
      <p:bldP spid="2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ChangeArrowheads="1"/>
          </p:cNvSpPr>
          <p:nvPr/>
        </p:nvSpPr>
        <p:spPr bwMode="auto">
          <a:xfrm>
            <a:off x="0" y="22391"/>
            <a:ext cx="9144000" cy="6858000"/>
          </a:xfrm>
          <a:prstGeom prst="rect">
            <a:avLst/>
          </a:prstGeom>
          <a:gradFill flip="none" rotWithShape="1">
            <a:gsLst>
              <a:gs pos="0">
                <a:srgbClr val="FFE79B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grpSp>
        <p:nvGrpSpPr>
          <p:cNvPr id="301059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1674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11675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2299855" y="316428"/>
            <a:ext cx="6702882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ts val="3400"/>
              </a:lnSpc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Is sea level rise ocean </a:t>
            </a:r>
          </a:p>
          <a:p>
            <a:pPr eaLnBrk="1" hangingPunct="1">
              <a:lnSpc>
                <a:spcPts val="3400"/>
              </a:lnSpc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rgbClr val="080808"/>
                </a:solidFill>
              </a:rPr>
              <a:t>warming or meltwater?   </a:t>
            </a:r>
            <a:endParaRPr lang="en-US" altLang="en-US" sz="3600" dirty="0">
              <a:solidFill>
                <a:schemeClr val="tx2"/>
              </a:solidFill>
            </a:endParaRPr>
          </a:p>
        </p:txBody>
      </p:sp>
      <p:sp>
        <p:nvSpPr>
          <p:cNvPr id="21" name="Rectangle 8"/>
          <p:cNvSpPr>
            <a:spLocks noChangeArrowheads="1"/>
          </p:cNvSpPr>
          <p:nvPr/>
        </p:nvSpPr>
        <p:spPr bwMode="auto">
          <a:xfrm>
            <a:off x="65603" y="1526054"/>
            <a:ext cx="3445164" cy="51059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33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ts val="900"/>
              </a:spcBef>
              <a:buNone/>
            </a:pPr>
            <a:r>
              <a:rPr lang="en-US" altLang="en-US" sz="2400" dirty="0">
                <a:solidFill>
                  <a:srgbClr val="D60093"/>
                </a:solidFill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ym typeface="Symbol" panose="05050102010706020507" pitchFamily="18" charset="2"/>
              </a:rPr>
              <a:t> GRACE can separate the steric (thermal expansion: red) and mass (meltwater: blue) rises </a:t>
            </a:r>
          </a:p>
          <a:p>
            <a:pPr>
              <a:spcBef>
                <a:spcPts val="900"/>
              </a:spcBef>
              <a:buNone/>
            </a:pPr>
            <a:r>
              <a:rPr lang="en-US" altLang="en-US" sz="2400" dirty="0">
                <a:solidFill>
                  <a:srgbClr val="D60093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Determines Earth’s energy </a:t>
            </a:r>
            <a:r>
              <a:rPr lang="en-US" altLang="en-US" sz="2400" dirty="0" err="1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inbalance</a:t>
            </a:r>
            <a:endParaRPr lang="en-US" altLang="en-US" sz="2400" dirty="0">
              <a:solidFill>
                <a:prstClr val="black"/>
              </a:solidFill>
              <a:cs typeface="Arial" panose="020B0604020202020204" pitchFamily="34" charset="0"/>
              <a:sym typeface="Symbol" panose="05050102010706020507" pitchFamily="18" charset="2"/>
            </a:endParaRPr>
          </a:p>
          <a:p>
            <a:pPr>
              <a:spcBef>
                <a:spcPts val="900"/>
              </a:spcBef>
              <a:buNone/>
            </a:pPr>
            <a:r>
              <a:rPr lang="en-US" altLang="en-US" sz="2400" dirty="0">
                <a:solidFill>
                  <a:srgbClr val="D60093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</a:t>
            </a:r>
            <a:r>
              <a:rPr lang="en-US" altLang="en-US" sz="2400" dirty="0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Deep ocean heating would really matter because it increases the temperature rise “commitment” we are making </a:t>
            </a:r>
            <a:endParaRPr lang="en-GB" altLang="en-US" sz="1800" dirty="0">
              <a:cs typeface="Arial" panose="020B0604020202020204" pitchFamily="34" charset="0"/>
            </a:endParaRPr>
          </a:p>
          <a:p>
            <a:pPr>
              <a:spcBef>
                <a:spcPts val="2400"/>
              </a:spcBef>
              <a:buNone/>
            </a:pPr>
            <a:r>
              <a:rPr lang="en-US" altLang="en-US" sz="2400" dirty="0">
                <a:solidFill>
                  <a:prstClr val="black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endParaRPr lang="en-GB" altLang="en-US" sz="1800" dirty="0">
              <a:cs typeface="Arial" panose="020B060402020202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/>
          <a:srcRect l="6610" r="14974"/>
          <a:stretch/>
        </p:blipFill>
        <p:spPr>
          <a:xfrm>
            <a:off x="381000" y="272474"/>
            <a:ext cx="1918855" cy="115039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23914" y="2176053"/>
            <a:ext cx="5437500" cy="4463650"/>
          </a:xfrm>
          <a:prstGeom prst="rect">
            <a:avLst/>
          </a:prstGeom>
        </p:spPr>
      </p:pic>
      <p:sp>
        <p:nvSpPr>
          <p:cNvPr id="16" name="Rectangle 6"/>
          <p:cNvSpPr>
            <a:spLocks noChangeArrowheads="1"/>
          </p:cNvSpPr>
          <p:nvPr/>
        </p:nvSpPr>
        <p:spPr bwMode="auto">
          <a:xfrm>
            <a:off x="4572000" y="1767681"/>
            <a:ext cx="426720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80808"/>
                </a:solidFill>
              </a:rPr>
              <a:t>Global mean sea level rise</a:t>
            </a:r>
            <a:endParaRPr lang="en-US" altLang="en-US" sz="2400" dirty="0">
              <a:solidFill>
                <a:schemeClr val="tx2"/>
              </a:solidFill>
            </a:endParaRPr>
          </a:p>
        </p:txBody>
      </p:sp>
      <p:sp>
        <p:nvSpPr>
          <p:cNvPr id="17" name="Rectangle 6"/>
          <p:cNvSpPr>
            <a:spLocks noChangeArrowheads="1"/>
          </p:cNvSpPr>
          <p:nvPr/>
        </p:nvSpPr>
        <p:spPr bwMode="auto">
          <a:xfrm>
            <a:off x="4044169" y="2468415"/>
            <a:ext cx="267066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solidFill>
                <a:srgbClr val="080808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dirty="0">
                <a:solidFill>
                  <a:srgbClr val="080808"/>
                </a:solidFill>
              </a:rPr>
              <a:t>Total rise from GRACE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solidFill>
                <a:srgbClr val="080808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solidFill>
                <a:srgbClr val="080808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dirty="0">
                <a:solidFill>
                  <a:srgbClr val="080808"/>
                </a:solidFill>
              </a:rPr>
              <a:t>Matches rise from satellite altimeters</a:t>
            </a:r>
            <a:endParaRPr lang="en-US" altLang="en-US" sz="1800" dirty="0">
              <a:solidFill>
                <a:schemeClr val="tx2"/>
              </a:solidFill>
            </a:endParaRPr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6483927" y="2929533"/>
            <a:ext cx="296647" cy="65374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4682836" y="4248742"/>
            <a:ext cx="369455" cy="9882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8"/>
          <p:cNvSpPr txBox="1">
            <a:spLocks noChangeArrowheads="1"/>
          </p:cNvSpPr>
          <p:nvPr/>
        </p:nvSpPr>
        <p:spPr bwMode="auto">
          <a:xfrm>
            <a:off x="7010776" y="207963"/>
            <a:ext cx="817017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</a:t>
            </a: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7627608" y="824415"/>
            <a:ext cx="1399552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b="1" dirty="0">
                <a:solidFill>
                  <a:srgbClr val="FF00FF"/>
                </a:solidFill>
                <a:latin typeface="Lucida Handwriting" panose="03010101010101010101" pitchFamily="66" charset="0"/>
              </a:rPr>
              <a:t>both</a:t>
            </a:r>
            <a:endParaRPr kumimoji="0" lang="en-US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0512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0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 autoUpdateAnimBg="0" advAuto="0"/>
      <p:bldP spid="16" grpId="0" build="p" autoUpdateAnimBg="0" advAuto="0"/>
      <p:bldP spid="17" grpId="0" build="p" autoUpdateAnimBg="0" advAuto="0"/>
      <p:bldP spid="15" grpId="0"/>
      <p:bldP spid="20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ChangeArrowheads="1"/>
          </p:cNvSpPr>
          <p:nvPr/>
        </p:nvSpPr>
        <p:spPr bwMode="auto">
          <a:xfrm>
            <a:off x="0" y="1311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4275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4291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4292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54278" name="TextBox 2"/>
          <p:cNvSpPr txBox="1">
            <a:spLocks noChangeArrowheads="1"/>
          </p:cNvSpPr>
          <p:nvPr/>
        </p:nvSpPr>
        <p:spPr bwMode="auto">
          <a:xfrm>
            <a:off x="79088" y="1498373"/>
            <a:ext cx="8907895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consensus arrived at through peer review is how science makes progress</a:t>
            </a:r>
            <a:endParaRPr kumimoji="0" lang="en-GB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ヒラギノ角ゴ Pro W3" pitchFamily="84" charset="-128"/>
            </a:endParaRPr>
          </a:p>
        </p:txBody>
      </p:sp>
      <p:pic>
        <p:nvPicPr>
          <p:cNvPr id="54281" name="Picture 2" descr="C:\Users\Mike\AppData\Local\Microsoft\Windows\Temporary Internet Files\Content.IE5\XBQFV580\Icon_sound_loudspeaker.svg[1]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741363"/>
            <a:ext cx="2857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82" name="AutoShape 2" descr="Image result for conference group photo"/>
          <p:cNvSpPr>
            <a:spLocks noChangeAspect="1" noChangeArrowheads="1"/>
          </p:cNvSpPr>
          <p:nvPr/>
        </p:nvSpPr>
        <p:spPr bwMode="auto">
          <a:xfrm>
            <a:off x="155575" y="-1143000"/>
            <a:ext cx="6276975" cy="2390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4284" name="Rectangle -102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4286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49"/>
          <a:stretch>
            <a:fillRect/>
          </a:stretch>
        </p:blipFill>
        <p:spPr bwMode="auto">
          <a:xfrm>
            <a:off x="381000" y="207962"/>
            <a:ext cx="8458200" cy="1241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TextBox 2"/>
          <p:cNvSpPr txBox="1">
            <a:spLocks noChangeArrowheads="1"/>
          </p:cNvSpPr>
          <p:nvPr/>
        </p:nvSpPr>
        <p:spPr bwMode="auto">
          <a:xfrm>
            <a:off x="381000" y="239405"/>
            <a:ext cx="7175500" cy="43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In summary</a:t>
            </a:r>
            <a:endParaRPr kumimoji="0" lang="en-GB" altLang="en-US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ヒラギノ角ゴ Pro W3" pitchFamily="84" charset="-128"/>
            </a:endParaRPr>
          </a:p>
        </p:txBody>
      </p:sp>
      <p:sp>
        <p:nvSpPr>
          <p:cNvPr id="22" name="TextBox 2"/>
          <p:cNvSpPr txBox="1">
            <a:spLocks noChangeArrowheads="1"/>
          </p:cNvSpPr>
          <p:nvPr/>
        </p:nvSpPr>
        <p:spPr bwMode="auto">
          <a:xfrm>
            <a:off x="79089" y="1788994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s there</a:t>
            </a:r>
            <a:r>
              <a:rPr kumimoji="0" lang="en-GB" altLang="en-US" sz="20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consensus that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is the main driver of climate change?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4" name="TextBox 2"/>
          <p:cNvSpPr txBox="1">
            <a:spLocks noChangeArrowheads="1"/>
          </p:cNvSpPr>
          <p:nvPr/>
        </p:nvSpPr>
        <p:spPr bwMode="auto">
          <a:xfrm>
            <a:off x="79089" y="2098087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s the</a:t>
            </a:r>
            <a:r>
              <a:rPr kumimoji="0" lang="en-GB" altLang="en-US" sz="20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 greenhouse effect real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 (good job too!)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5" name="TextBox 2"/>
          <p:cNvSpPr txBox="1">
            <a:spLocks noChangeArrowheads="1"/>
          </p:cNvSpPr>
          <p:nvPr/>
        </p:nvSpPr>
        <p:spPr bwMode="auto">
          <a:xfrm>
            <a:off x="79088" y="2407159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has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the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global mean surface air temperature risen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7" name="TextBox 2"/>
          <p:cNvSpPr txBox="1">
            <a:spLocks noChangeArrowheads="1"/>
          </p:cNvSpPr>
          <p:nvPr/>
        </p:nvSpPr>
        <p:spPr bwMode="auto">
          <a:xfrm>
            <a:off x="79088" y="2711310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has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in the atmosphere risen?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8" name="TextBox 2"/>
          <p:cNvSpPr txBox="1">
            <a:spLocks noChangeArrowheads="1"/>
          </p:cNvSpPr>
          <p:nvPr/>
        </p:nvSpPr>
        <p:spPr bwMode="auto">
          <a:xfrm>
            <a:off x="79088" y="3034080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does the extra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come from fossil fuel burning?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9" name="TextBox 2"/>
          <p:cNvSpPr txBox="1">
            <a:spLocks noChangeArrowheads="1"/>
          </p:cNvSpPr>
          <p:nvPr/>
        </p:nvSpPr>
        <p:spPr bwMode="auto">
          <a:xfrm>
            <a:off x="79088" y="3357199"/>
            <a:ext cx="8671790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the CO</a:t>
            </a:r>
            <a:r>
              <a:rPr lang="en-GB" altLang="en-US" sz="2000" baseline="-25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effect “saturated”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 !!!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0" name="TextBox 2"/>
          <p:cNvSpPr txBox="1">
            <a:spLocks noChangeArrowheads="1"/>
          </p:cNvSpPr>
          <p:nvPr/>
        </p:nvSpPr>
        <p:spPr bwMode="auto">
          <a:xfrm>
            <a:off x="79088" y="3661002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ice sheets melting?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1" name="TextBox 2"/>
          <p:cNvSpPr txBox="1">
            <a:spLocks noChangeArrowheads="1"/>
          </p:cNvSpPr>
          <p:nvPr/>
        </p:nvSpPr>
        <p:spPr bwMode="auto">
          <a:xfrm>
            <a:off x="79088" y="3965649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sea levels rising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2" name="TextBox 2"/>
          <p:cNvSpPr txBox="1">
            <a:spLocks noChangeArrowheads="1"/>
          </p:cNvSpPr>
          <p:nvPr/>
        </p:nvSpPr>
        <p:spPr bwMode="auto">
          <a:xfrm>
            <a:off x="79088" y="4277916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the stratosphere cooling? 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3" name="TextBox 2"/>
          <p:cNvSpPr txBox="1">
            <a:spLocks noChangeArrowheads="1"/>
          </p:cNvSpPr>
          <p:nvPr/>
        </p:nvSpPr>
        <p:spPr bwMode="auto">
          <a:xfrm>
            <a:off x="79088" y="4598450"/>
            <a:ext cx="8925211" cy="9130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total solar irradiance variability a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viable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explanation?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lang="en-GB" altLang="en-US" sz="2000" b="1" dirty="0">
              <a:solidFill>
                <a:srgbClr val="0000FF"/>
              </a:solidFill>
              <a:latin typeface="Lucida Handwriting" panose="03010101010101010101" pitchFamily="66" charset="0"/>
              <a:ea typeface="ヒラギノ角ゴ Pro W3" pitchFamily="84" charset="-128"/>
            </a:endParaRPr>
          </a:p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9999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6" name="TextBox 2"/>
          <p:cNvSpPr txBox="1">
            <a:spLocks noChangeArrowheads="1"/>
          </p:cNvSpPr>
          <p:nvPr/>
        </p:nvSpPr>
        <p:spPr bwMode="auto">
          <a:xfrm>
            <a:off x="70429" y="4915309"/>
            <a:ext cx="8925211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solar activity a major contributor globally?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 </a:t>
            </a:r>
            <a:r>
              <a:rPr lang="en-GB" altLang="en-US" sz="2000" b="1" noProof="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it d</a:t>
            </a:r>
            <a:r>
              <a:rPr lang="en-GB" altLang="en-US" sz="2000" b="1" dirty="0" err="1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oesn’t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fit the data 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8" name="TextBox 2"/>
          <p:cNvSpPr txBox="1">
            <a:spLocks noChangeArrowheads="1"/>
          </p:cNvSpPr>
          <p:nvPr/>
        </p:nvSpPr>
        <p:spPr bwMode="auto">
          <a:xfrm>
            <a:off x="68696" y="5223935"/>
            <a:ext cx="9126683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…and for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regional climate? </a:t>
            </a:r>
            <a:r>
              <a:rPr lang="en-GB" altLang="en-US" sz="2000" noProof="0" dirty="0">
                <a:solidFill>
                  <a:srgbClr val="009999"/>
                </a:solidFill>
                <a:ea typeface="ヒラギノ角ゴ Pro W3" pitchFamily="84" charset="-128"/>
                <a:sym typeface="Wingdings" panose="05000000000000000000" pitchFamily="2" charset="2"/>
              </a:rPr>
              <a:t></a:t>
            </a:r>
            <a:r>
              <a:rPr lang="en-GB" altLang="en-US" sz="2000" b="1" noProof="0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some e</a:t>
            </a:r>
            <a:r>
              <a:rPr lang="en-GB" altLang="en-US" sz="2000" b="1" dirty="0" err="1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vidence</a:t>
            </a:r>
            <a:r>
              <a:rPr lang="en-GB" altLang="en-US" sz="2000" b="1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, e.g. European winters 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9999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0" name="TextBox 2"/>
          <p:cNvSpPr txBox="1">
            <a:spLocks noChangeArrowheads="1"/>
          </p:cNvSpPr>
          <p:nvPr/>
        </p:nvSpPr>
        <p:spPr bwMode="auto">
          <a:xfrm>
            <a:off x="68696" y="5528533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oceans warming (and acidifying)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1" name="TextBox 2"/>
          <p:cNvSpPr txBox="1">
            <a:spLocks noChangeArrowheads="1"/>
          </p:cNvSpPr>
          <p:nvPr/>
        </p:nvSpPr>
        <p:spPr bwMode="auto">
          <a:xfrm>
            <a:off x="79088" y="5851022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deep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oceans warming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9999"/>
                </a:solidFill>
                <a:ea typeface="ヒラギノ角ゴ Pro W3" pitchFamily="84" charset="-128"/>
                <a:sym typeface="Wingdings" panose="05000000000000000000" pitchFamily="2" charset="2"/>
              </a:rPr>
              <a:t> </a:t>
            </a:r>
            <a:r>
              <a:rPr lang="en-GB" altLang="en-US" sz="2000" b="1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don’t know yet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2" name="TextBox 2"/>
          <p:cNvSpPr txBox="1">
            <a:spLocks noChangeArrowheads="1"/>
          </p:cNvSpPr>
          <p:nvPr/>
        </p:nvSpPr>
        <p:spPr bwMode="auto">
          <a:xfrm>
            <a:off x="79088" y="6162334"/>
            <a:ext cx="8671790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does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deep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 warming matter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for sea level rise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3" name="TextBox 2"/>
          <p:cNvSpPr txBox="1">
            <a:spLocks noChangeArrowheads="1"/>
          </p:cNvSpPr>
          <p:nvPr/>
        </p:nvSpPr>
        <p:spPr bwMode="auto">
          <a:xfrm rot="20302288">
            <a:off x="6563484" y="3125640"/>
            <a:ext cx="2529343" cy="1343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3200"/>
              </a:lnSpc>
              <a:spcBef>
                <a:spcPct val="0"/>
              </a:spcBef>
              <a:buNone/>
              <a:defRPr/>
            </a:pPr>
            <a:r>
              <a:rPr lang="en-GB" altLang="en-US" b="1" dirty="0"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Thank </a:t>
            </a:r>
          </a:p>
          <a:p>
            <a:pPr fontAlgn="base">
              <a:lnSpc>
                <a:spcPts val="3200"/>
              </a:lnSpc>
              <a:spcBef>
                <a:spcPct val="0"/>
              </a:spcBef>
              <a:buNone/>
              <a:defRPr/>
            </a:pPr>
            <a:r>
              <a:rPr lang="en-GB" altLang="en-US" b="1" dirty="0"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 you for listening!</a:t>
            </a:r>
            <a:endParaRPr kumimoji="0" lang="en-GB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4" name="TextBox 2"/>
          <p:cNvSpPr txBox="1">
            <a:spLocks noChangeArrowheads="1"/>
          </p:cNvSpPr>
          <p:nvPr/>
        </p:nvSpPr>
        <p:spPr bwMode="auto">
          <a:xfrm>
            <a:off x="92946" y="6462514"/>
            <a:ext cx="9051054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 we know what it all will mean for global circulation patterns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not yet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4297209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ChangeArrowheads="1"/>
          </p:cNvSpPr>
          <p:nvPr/>
        </p:nvSpPr>
        <p:spPr bwMode="auto">
          <a:xfrm>
            <a:off x="0" y="158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1547267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79890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  <p:sp>
          <p:nvSpPr>
            <p:cNvPr id="79891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</p:grpSp>
      <p:sp>
        <p:nvSpPr>
          <p:cNvPr id="79876" name="Rectangle 6"/>
          <p:cNvSpPr>
            <a:spLocks noChangeArrowheads="1"/>
          </p:cNvSpPr>
          <p:nvPr/>
        </p:nvSpPr>
        <p:spPr bwMode="auto">
          <a:xfrm>
            <a:off x="1517650" y="1629849"/>
            <a:ext cx="63865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dirty="0">
                <a:solidFill>
                  <a:srgbClr val="000000"/>
                </a:solidFill>
                <a:ea typeface="ヒラギノ角ゴ Pro W3"/>
              </a:rPr>
              <a:t>We need climate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models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79877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8" name="Rectangle 8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9" name="Rectangle 9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0" name="Rectangle 10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9881" name="Picture 11" descr="earth_apoll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271463"/>
            <a:ext cx="1158875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2" name="Rectangle 16"/>
          <p:cNvSpPr>
            <a:spLocks noChangeArrowheads="1"/>
          </p:cNvSpPr>
          <p:nvPr/>
        </p:nvSpPr>
        <p:spPr bwMode="auto">
          <a:xfrm>
            <a:off x="8420100" y="3048000"/>
            <a:ext cx="314325" cy="1247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9883" name="Picture 19" descr="garbage can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6345" y="2214704"/>
            <a:ext cx="13176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4" name="AutoShape 20"/>
          <p:cNvSpPr>
            <a:spLocks noChangeArrowheads="1"/>
          </p:cNvSpPr>
          <p:nvPr/>
        </p:nvSpPr>
        <p:spPr bwMode="auto">
          <a:xfrm>
            <a:off x="2277632" y="3054056"/>
            <a:ext cx="1419225" cy="58102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5" name="AutoShape 22"/>
          <p:cNvSpPr>
            <a:spLocks noChangeArrowheads="1"/>
          </p:cNvSpPr>
          <p:nvPr/>
        </p:nvSpPr>
        <p:spPr bwMode="auto">
          <a:xfrm>
            <a:off x="3820682" y="2673056"/>
            <a:ext cx="1352550" cy="1238250"/>
          </a:xfrm>
          <a:prstGeom prst="cube">
            <a:avLst>
              <a:gd name="adj" fmla="val 25000"/>
            </a:avLst>
          </a:prstGeom>
          <a:solidFill>
            <a:srgbClr val="5F5F5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6" name="Text Box 23"/>
          <p:cNvSpPr txBox="1">
            <a:spLocks noChangeArrowheads="1"/>
          </p:cNvSpPr>
          <p:nvPr/>
        </p:nvSpPr>
        <p:spPr bwMode="auto">
          <a:xfrm>
            <a:off x="3906407" y="3196931"/>
            <a:ext cx="9620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0C0C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Model</a:t>
            </a:r>
          </a:p>
        </p:txBody>
      </p:sp>
      <p:sp>
        <p:nvSpPr>
          <p:cNvPr id="79887" name="AutoShape 24"/>
          <p:cNvSpPr>
            <a:spLocks noChangeArrowheads="1"/>
          </p:cNvSpPr>
          <p:nvPr/>
        </p:nvSpPr>
        <p:spPr bwMode="auto">
          <a:xfrm>
            <a:off x="5371670" y="3023894"/>
            <a:ext cx="1419225" cy="58102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9888" name="Picture 25" descr="garbage can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70282" y="2230144"/>
            <a:ext cx="13176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9" name="Text Box 27"/>
          <p:cNvSpPr txBox="1">
            <a:spLocks noChangeArrowheads="1"/>
          </p:cNvSpPr>
          <p:nvPr/>
        </p:nvSpPr>
        <p:spPr bwMode="auto">
          <a:xfrm>
            <a:off x="358775" y="4259407"/>
            <a:ext cx="8375650" cy="216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This is </a:t>
            </a:r>
            <a:r>
              <a:rPr kumimoji="0" lang="en-GB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always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true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hard to evaluate without detailed knowledge of model and its application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when different models say the same thing, we need to take them seriously </a:t>
            </a:r>
          </a:p>
          <a:p>
            <a:pPr lvl="0"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- and note that we can be irrationally selective about which models we chose to believe and disbelieve! (such selection is often needed – we must ensure we make rational and objective and inclusive selections </a:t>
            </a:r>
            <a:r>
              <a:rPr lang="en-GB" altLang="en-US" sz="1800" b="1" noProof="0" dirty="0">
                <a:solidFill>
                  <a:srgbClr val="CC0099"/>
                </a:solidFill>
                <a:ea typeface="ヒラギノ角ゴ Pro W3"/>
              </a:rPr>
              <a:t>and not </a:t>
            </a:r>
            <a:r>
              <a:rPr lang="en-GB" altLang="en-US" sz="1800" b="1" noProof="0" dirty="0" err="1">
                <a:solidFill>
                  <a:srgbClr val="CC0099"/>
                </a:solidFill>
                <a:ea typeface="ヒラギノ角ゴ Pro W3"/>
              </a:rPr>
              <a:t>cherrypick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) 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1493838" y="301625"/>
            <a:ext cx="7545387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Is the global temperature rise consistent with the CO</a:t>
            </a:r>
            <a:r>
              <a:rPr lang="en-US" altLang="en-US" baseline="-25000" noProof="0" dirty="0">
                <a:solidFill>
                  <a:srgbClr val="000000"/>
                </a:solidFill>
                <a:ea typeface="ヒラギノ角ゴ Pro W3"/>
              </a:rPr>
              <a:t>2</a:t>
            </a: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 rise?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1213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ChangeArrowheads="1"/>
          </p:cNvSpPr>
          <p:nvPr/>
        </p:nvSpPr>
        <p:spPr bwMode="auto">
          <a:xfrm>
            <a:off x="0" y="158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1547267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79890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  <p:sp>
          <p:nvSpPr>
            <p:cNvPr id="79891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</p:grpSp>
      <p:sp>
        <p:nvSpPr>
          <p:cNvPr id="79877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8" name="Rectangle 8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79" name="Rectangle 9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0" name="Rectangle 10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9882" name="Rectangle 16"/>
          <p:cNvSpPr>
            <a:spLocks noChangeArrowheads="1"/>
          </p:cNvSpPr>
          <p:nvPr/>
        </p:nvSpPr>
        <p:spPr bwMode="auto">
          <a:xfrm>
            <a:off x="8420100" y="3048000"/>
            <a:ext cx="314325" cy="1247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21" name="Picture 10" descr="Niels_Bohr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075" y="2084240"/>
            <a:ext cx="2679411" cy="3881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tangle 11"/>
          <p:cNvSpPr>
            <a:spLocks noChangeArrowheads="1"/>
          </p:cNvSpPr>
          <p:nvPr/>
        </p:nvSpPr>
        <p:spPr bwMode="auto">
          <a:xfrm>
            <a:off x="3256685" y="3898228"/>
            <a:ext cx="6023265" cy="21236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ja-JP" sz="24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“Prediction is very hard — especially when it’s about the future”</a:t>
            </a:r>
            <a:endParaRPr kumimoji="0" lang="en-GB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Mincho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ja-JP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Niels Bohr </a:t>
            </a:r>
            <a:endParaRPr kumimoji="0" lang="en-GB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Danish Physicist</a:t>
            </a:r>
            <a:endParaRPr kumimoji="0" lang="en-GB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1885 – 1962</a:t>
            </a:r>
            <a:endParaRPr kumimoji="0" lang="en-GB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768" y="242075"/>
            <a:ext cx="1601604" cy="12057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539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47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/>
          <p:cNvSpPr>
            <a:spLocks noChangeArrowheads="1"/>
          </p:cNvSpPr>
          <p:nvPr/>
        </p:nvSpPr>
        <p:spPr bwMode="auto">
          <a:xfrm>
            <a:off x="-7620" y="-9457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1546243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78865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  <p:sp>
          <p:nvSpPr>
            <p:cNvPr id="78866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</p:grpSp>
      <p:sp>
        <p:nvSpPr>
          <p:cNvPr id="78852" name="Rectangle 6"/>
          <p:cNvSpPr>
            <a:spLocks noChangeArrowheads="1"/>
          </p:cNvSpPr>
          <p:nvPr/>
        </p:nvSpPr>
        <p:spPr bwMode="auto">
          <a:xfrm>
            <a:off x="1493838" y="301625"/>
            <a:ext cx="7545387" cy="1077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Map of Air Surface Temperature rise predicted in 1988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78853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4" name="Rectangle 8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5" name="Rectangle 9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6" name="Rectangle 10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8857" name="Picture 11" descr="earth_apoll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271463"/>
            <a:ext cx="1158875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63" name="Picture 13" descr="World_2degree_distr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165"/>
          <a:stretch/>
        </p:blipFill>
        <p:spPr bwMode="auto">
          <a:xfrm>
            <a:off x="3177041" y="1924511"/>
            <a:ext cx="5329238" cy="2043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9" name="Text Box 17"/>
          <p:cNvSpPr txBox="1">
            <a:spLocks noChangeArrowheads="1"/>
          </p:cNvSpPr>
          <p:nvPr/>
        </p:nvSpPr>
        <p:spPr bwMode="auto">
          <a:xfrm>
            <a:off x="508000" y="1881882"/>
            <a:ext cx="2724150" cy="915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MODELLED AST MAP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– for a GMAST rise of 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sym typeface="Symbol" panose="05050102010706020507" pitchFamily="18" charset="2"/>
              </a:rPr>
              <a:t>T</a:t>
            </a:r>
            <a:r>
              <a:rPr kumimoji="0" lang="en-GB" alt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sym typeface="Symbol" panose="05050102010706020507" pitchFamily="18" charset="2"/>
              </a:rPr>
              <a:t>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sym typeface="Symbol" panose="05050102010706020507" pitchFamily="18" charset="2"/>
              </a:rPr>
              <a:t> = +2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ºC</a:t>
            </a:r>
          </a:p>
        </p:txBody>
      </p:sp>
      <p:sp>
        <p:nvSpPr>
          <p:cNvPr id="78860" name="Rectangle 18"/>
          <p:cNvSpPr>
            <a:spLocks noChangeArrowheads="1"/>
          </p:cNvSpPr>
          <p:nvPr/>
        </p:nvSpPr>
        <p:spPr bwMode="auto">
          <a:xfrm>
            <a:off x="8420100" y="3048000"/>
            <a:ext cx="314325" cy="1247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8861" name="Picture 16" descr="GISStemperatureDifference1881_2008at15fps101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9763" y="4010471"/>
            <a:ext cx="5220000" cy="20019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862" name="Text Box 19"/>
          <p:cNvSpPr txBox="1">
            <a:spLocks noChangeArrowheads="1"/>
          </p:cNvSpPr>
          <p:nvPr/>
        </p:nvSpPr>
        <p:spPr bwMode="auto">
          <a:xfrm>
            <a:off x="578303" y="3930303"/>
            <a:ext cx="2581275" cy="1754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OBSERVED AST MAP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– NASA/GISS data for 1888-2008 (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for which measured GMAST rise 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  <a:sym typeface="Symbol" panose="05050102010706020507" pitchFamily="18" charset="2"/>
              </a:rPr>
              <a:t> 1.1C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)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sym typeface="Symbol" panose="05050102010706020507" pitchFamily="18" charset="2"/>
            </a:endParaRPr>
          </a:p>
        </p:txBody>
      </p:sp>
      <p:sp>
        <p:nvSpPr>
          <p:cNvPr id="22" name="Text Box 17"/>
          <p:cNvSpPr txBox="1">
            <a:spLocks noChangeArrowheads="1"/>
          </p:cNvSpPr>
          <p:nvPr/>
        </p:nvSpPr>
        <p:spPr bwMode="auto">
          <a:xfrm>
            <a:off x="5369336" y="947268"/>
            <a:ext cx="377466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kumimoji="0" lang="en-GB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Hansen, J., et al. (1988) J. </a:t>
            </a:r>
            <a:r>
              <a:rPr kumimoji="0" lang="en-GB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geophys</a:t>
            </a:r>
            <a:r>
              <a:rPr kumimoji="0" lang="en-GB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. </a:t>
            </a:r>
            <a:r>
              <a:rPr lang="en-GB" altLang="en-US" sz="1600" i="1" dirty="0">
                <a:solidFill>
                  <a:srgbClr val="000000"/>
                </a:solidFill>
                <a:latin typeface="+mn-lt"/>
                <a:ea typeface="ヒラギノ角ゴ Pro W3"/>
              </a:rPr>
              <a:t>Res. 93, D8, 9341-9364, doi: 10.1029/JD093iD08p09341</a:t>
            </a:r>
            <a:endParaRPr kumimoji="0" lang="en-GB" altLang="en-US" sz="16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ヒラギノ角ゴ Pro W3"/>
            </a:endParaRPr>
          </a:p>
        </p:txBody>
      </p:sp>
    </p:spTree>
    <p:extLst>
      <p:ext uri="{BB962C8B-B14F-4D97-AF65-F5344CB8AC3E}">
        <p14:creationId xmlns:p14="http://schemas.microsoft.com/office/powerpoint/2010/main" val="1023892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Rectangle 2"/>
          <p:cNvSpPr>
            <a:spLocks noChangeArrowheads="1"/>
          </p:cNvSpPr>
          <p:nvPr/>
        </p:nvSpPr>
        <p:spPr bwMode="auto">
          <a:xfrm>
            <a:off x="-22911" y="-1143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33963" y="1661117"/>
            <a:ext cx="3756689" cy="34329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676" t="9331" b="24600"/>
          <a:stretch/>
        </p:blipFill>
        <p:spPr>
          <a:xfrm>
            <a:off x="1005840" y="2545081"/>
            <a:ext cx="3772585" cy="2084070"/>
          </a:xfrm>
          <a:prstGeom prst="rect">
            <a:avLst/>
          </a:prstGeom>
        </p:spPr>
      </p:pic>
      <p:grpSp>
        <p:nvGrpSpPr>
          <p:cNvPr id="1546243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78865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  <p:sp>
          <p:nvSpPr>
            <p:cNvPr id="78866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endParaRPr>
            </a:p>
          </p:txBody>
        </p:sp>
      </p:grpSp>
      <p:sp>
        <p:nvSpPr>
          <p:cNvPr id="78853" name="Rectangle 7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4" name="Rectangle 8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5" name="Rectangle 9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sp>
        <p:nvSpPr>
          <p:cNvPr id="78856" name="Rectangle 10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pic>
        <p:nvPicPr>
          <p:cNvPr id="78857" name="Picture 11" descr="earth_apoll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271463"/>
            <a:ext cx="1158875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9" name="Text Box 17"/>
          <p:cNvSpPr txBox="1">
            <a:spLocks noChangeArrowheads="1"/>
          </p:cNvSpPr>
          <p:nvPr/>
        </p:nvSpPr>
        <p:spPr bwMode="auto">
          <a:xfrm>
            <a:off x="5527650" y="1525825"/>
            <a:ext cx="353991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GMAST 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RISE modelled </a:t>
            </a:r>
            <a:r>
              <a:rPr lang="en-GB" altLang="en-US" sz="1800" u="sng" dirty="0">
                <a:solidFill>
                  <a:srgbClr val="FF00FF"/>
                </a:solidFill>
                <a:ea typeface="ヒラギノ角ゴ Pro W3"/>
              </a:rPr>
              <a:t>in 1988</a:t>
            </a:r>
            <a:endParaRPr kumimoji="0" lang="en-GB" altLang="en-US" sz="1800" b="0" i="0" u="sng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ea typeface="ヒラギノ角ゴ Pro W3"/>
            </a:endParaRP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25266" y="5835381"/>
            <a:ext cx="9062213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models say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</a:rPr>
              <a:t>Yes –  but cooling by man-made</a:t>
            </a:r>
          </a:p>
        </p:txBody>
      </p:sp>
      <p:sp>
        <p:nvSpPr>
          <p:cNvPr id="21" name="Rectangle 16"/>
          <p:cNvSpPr>
            <a:spLocks noChangeArrowheads="1"/>
          </p:cNvSpPr>
          <p:nvPr/>
        </p:nvSpPr>
        <p:spPr bwMode="auto">
          <a:xfrm>
            <a:off x="47801" y="6283615"/>
            <a:ext cx="8834149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b="1" dirty="0">
                <a:solidFill>
                  <a:srgbClr val="FF00FF"/>
                </a:solidFill>
                <a:latin typeface="Lucida Handwriting" panose="03010101010101010101" pitchFamily="66" charset="0"/>
              </a:rPr>
              <a:t>aerosols may have masked  full GHG effect 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</a:endParaRPr>
          </a:p>
        </p:txBody>
      </p:sp>
      <p:sp>
        <p:nvSpPr>
          <p:cNvPr id="65" name="Rectangle 6"/>
          <p:cNvSpPr>
            <a:spLocks noChangeArrowheads="1"/>
          </p:cNvSpPr>
          <p:nvPr/>
        </p:nvSpPr>
        <p:spPr bwMode="auto">
          <a:xfrm>
            <a:off x="1493838" y="301625"/>
            <a:ext cx="7545387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40000"/>
              </a:spcBef>
              <a:spcAft>
                <a:spcPct val="100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Is the global temperature rise consistent with the CO</a:t>
            </a:r>
            <a:r>
              <a:rPr lang="en-US" altLang="en-US" baseline="-25000" noProof="0" dirty="0">
                <a:solidFill>
                  <a:srgbClr val="000000"/>
                </a:solidFill>
                <a:ea typeface="ヒラギノ角ゴ Pro W3"/>
              </a:rPr>
              <a:t>2</a:t>
            </a:r>
            <a:r>
              <a:rPr lang="en-US" altLang="en-US" noProof="0" dirty="0">
                <a:solidFill>
                  <a:srgbClr val="000000"/>
                </a:solidFill>
                <a:ea typeface="ヒラギノ角ゴ Pro W3"/>
              </a:rPr>
              <a:t> rise?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66" name="Text Box 17"/>
          <p:cNvSpPr txBox="1">
            <a:spLocks noChangeArrowheads="1"/>
          </p:cNvSpPr>
          <p:nvPr/>
        </p:nvSpPr>
        <p:spPr bwMode="auto">
          <a:xfrm>
            <a:off x="5258459" y="724519"/>
            <a:ext cx="383012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spcBef>
                <a:spcPct val="50000"/>
              </a:spcBef>
              <a:spcAft>
                <a:spcPct val="0"/>
              </a:spcAft>
              <a:buNone/>
              <a:defRPr/>
            </a:pPr>
            <a:r>
              <a:rPr kumimoji="0" lang="en-GB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Hansen, J., et al. (1988) J. </a:t>
            </a:r>
            <a:r>
              <a:rPr kumimoji="0" lang="en-GB" alt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geophys</a:t>
            </a:r>
            <a:r>
              <a:rPr kumimoji="0" lang="en-GB" alt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ヒラギノ角ゴ Pro W3"/>
              </a:rPr>
              <a:t>. </a:t>
            </a:r>
            <a:r>
              <a:rPr lang="en-GB" altLang="en-US" sz="1600" i="1" dirty="0">
                <a:solidFill>
                  <a:srgbClr val="000000"/>
                </a:solidFill>
                <a:latin typeface="+mn-lt"/>
                <a:ea typeface="ヒラギノ角ゴ Pro W3"/>
              </a:rPr>
              <a:t>Res. 93, D8, 9341-9364, doi: 10.1029/JD093iD08p09341</a:t>
            </a:r>
            <a:endParaRPr kumimoji="0" lang="en-GB" altLang="en-US" sz="16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ヒラギノ角ゴ Pro W3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1179060" y="1798695"/>
            <a:ext cx="1311090" cy="1249379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/>
          <p:cNvSpPr txBox="1"/>
          <p:nvPr/>
        </p:nvSpPr>
        <p:spPr>
          <a:xfrm>
            <a:off x="663932" y="5098333"/>
            <a:ext cx="5311140" cy="3657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1970     1980    1990   2000    2010    2020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7589" y="1789385"/>
            <a:ext cx="713357" cy="32862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1.2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1.0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0.8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0.6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0.4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0.2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0.2</a:t>
            </a:r>
          </a:p>
          <a:p>
            <a:pPr algn="r">
              <a:lnSpc>
                <a:spcPts val="2800"/>
              </a:lnSpc>
            </a:pP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0.4</a:t>
            </a:r>
            <a:endParaRPr lang="en-GB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 rot="16200000">
            <a:off x="-1249198" y="2961368"/>
            <a:ext cx="324041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GMAST anomaly, </a:t>
            </a:r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T (K)     </a:t>
            </a:r>
            <a:endParaRPr lang="en-GB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546495" y="1876460"/>
            <a:ext cx="943654" cy="11079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New  NOAA</a:t>
            </a:r>
          </a:p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Old NOAA</a:t>
            </a:r>
          </a:p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NASA</a:t>
            </a:r>
          </a:p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Berkeley</a:t>
            </a:r>
          </a:p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HadCRUT4</a:t>
            </a:r>
          </a:p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C &amp; W</a:t>
            </a:r>
          </a:p>
        </p:txBody>
      </p:sp>
      <p:cxnSp>
        <p:nvCxnSpPr>
          <p:cNvPr id="14" name="Straight Connector 13"/>
          <p:cNvCxnSpPr/>
          <p:nvPr/>
        </p:nvCxnSpPr>
        <p:spPr>
          <a:xfrm>
            <a:off x="1234747" y="1975726"/>
            <a:ext cx="278758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Connector 72"/>
          <p:cNvCxnSpPr/>
          <p:nvPr/>
        </p:nvCxnSpPr>
        <p:spPr>
          <a:xfrm>
            <a:off x="1242367" y="2143366"/>
            <a:ext cx="278758" cy="0"/>
          </a:xfrm>
          <a:prstGeom prst="line">
            <a:avLst/>
          </a:prstGeom>
          <a:ln w="190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/>
          <p:cNvCxnSpPr/>
          <p:nvPr/>
        </p:nvCxnSpPr>
        <p:spPr>
          <a:xfrm>
            <a:off x="1234747" y="2326246"/>
            <a:ext cx="27875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/>
          <p:cNvCxnSpPr/>
          <p:nvPr/>
        </p:nvCxnSpPr>
        <p:spPr>
          <a:xfrm>
            <a:off x="1227127" y="2516746"/>
            <a:ext cx="278758" cy="0"/>
          </a:xfrm>
          <a:prstGeom prst="line">
            <a:avLst/>
          </a:prstGeom>
          <a:ln w="1905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/>
          <p:cNvCxnSpPr/>
          <p:nvPr/>
        </p:nvCxnSpPr>
        <p:spPr>
          <a:xfrm>
            <a:off x="1234747" y="2692006"/>
            <a:ext cx="278758" cy="0"/>
          </a:xfrm>
          <a:prstGeom prst="line">
            <a:avLst/>
          </a:prstGeom>
          <a:ln w="19050">
            <a:solidFill>
              <a:srgbClr val="CC00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/>
          <p:cNvCxnSpPr/>
          <p:nvPr/>
        </p:nvCxnSpPr>
        <p:spPr>
          <a:xfrm>
            <a:off x="1242367" y="2874886"/>
            <a:ext cx="278758" cy="0"/>
          </a:xfrm>
          <a:prstGeom prst="line">
            <a:avLst/>
          </a:prstGeom>
          <a:ln w="1905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Group 14"/>
          <p:cNvGrpSpPr/>
          <p:nvPr/>
        </p:nvGrpSpPr>
        <p:grpSpPr>
          <a:xfrm>
            <a:off x="1053330" y="1717112"/>
            <a:ext cx="3722703" cy="2770567"/>
            <a:chOff x="1053330" y="1717112"/>
            <a:chExt cx="3722703" cy="2770567"/>
          </a:xfrm>
        </p:grpSpPr>
        <p:sp>
          <p:nvSpPr>
            <p:cNvPr id="50" name="Freeform 49"/>
            <p:cNvSpPr/>
            <p:nvPr/>
          </p:nvSpPr>
          <p:spPr>
            <a:xfrm>
              <a:off x="1053330" y="1717112"/>
              <a:ext cx="3722703" cy="2770567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745 w 87772"/>
                <a:gd name="connsiteY56" fmla="*/ 58246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3074410"/>
                <a:gd name="connsiteX1" fmla="*/ 1803 w 87772"/>
                <a:gd name="connsiteY1" fmla="*/ 2442705 h 3074410"/>
                <a:gd name="connsiteX2" fmla="*/ 2982 w 87772"/>
                <a:gd name="connsiteY2" fmla="*/ 2310938 h 3074410"/>
                <a:gd name="connsiteX3" fmla="*/ 5265 w 87772"/>
                <a:gd name="connsiteY3" fmla="*/ 2369070 h 3074410"/>
                <a:gd name="connsiteX4" fmla="*/ 7622 w 87772"/>
                <a:gd name="connsiteY4" fmla="*/ 2551218 h 3074410"/>
                <a:gd name="connsiteX5" fmla="*/ 9096 w 87772"/>
                <a:gd name="connsiteY5" fmla="*/ 2702362 h 3074410"/>
                <a:gd name="connsiteX6" fmla="*/ 11600 w 87772"/>
                <a:gd name="connsiteY6" fmla="*/ 2655856 h 3074410"/>
                <a:gd name="connsiteX7" fmla="*/ 13000 w 87772"/>
                <a:gd name="connsiteY7" fmla="*/ 2574471 h 3074410"/>
                <a:gd name="connsiteX8" fmla="*/ 14399 w 87772"/>
                <a:gd name="connsiteY8" fmla="*/ 2558969 h 3074410"/>
                <a:gd name="connsiteX9" fmla="*/ 15799 w 87772"/>
                <a:gd name="connsiteY9" fmla="*/ 2601599 h 3074410"/>
                <a:gd name="connsiteX10" fmla="*/ 17419 w 87772"/>
                <a:gd name="connsiteY10" fmla="*/ 2330314 h 3074410"/>
                <a:gd name="connsiteX11" fmla="*/ 18819 w 87772"/>
                <a:gd name="connsiteY11" fmla="*/ 2512463 h 3074410"/>
                <a:gd name="connsiteX12" fmla="*/ 20145 w 87772"/>
                <a:gd name="connsiteY12" fmla="*/ 2291559 h 3074410"/>
                <a:gd name="connsiteX13" fmla="*/ 21471 w 87772"/>
                <a:gd name="connsiteY13" fmla="*/ 2055154 h 3074410"/>
                <a:gd name="connsiteX14" fmla="*/ 23091 w 87772"/>
                <a:gd name="connsiteY14" fmla="*/ 2206298 h 3074410"/>
                <a:gd name="connsiteX15" fmla="*/ 24491 w 87772"/>
                <a:gd name="connsiteY15" fmla="*/ 2303186 h 3074410"/>
                <a:gd name="connsiteX16" fmla="*/ 25930 w 87772"/>
                <a:gd name="connsiteY16" fmla="*/ 2234412 h 3074410"/>
                <a:gd name="connsiteX17" fmla="*/ 27698 w 87772"/>
                <a:gd name="connsiteY17" fmla="*/ 2238287 h 3074410"/>
                <a:gd name="connsiteX18" fmla="*/ 28910 w 87772"/>
                <a:gd name="connsiteY18" fmla="*/ 2322563 h 3074410"/>
                <a:gd name="connsiteX19" fmla="*/ 30163 w 87772"/>
                <a:gd name="connsiteY19" fmla="*/ 2214049 h 3074410"/>
                <a:gd name="connsiteX20" fmla="*/ 31636 w 87772"/>
                <a:gd name="connsiteY20" fmla="*/ 2155917 h 3074410"/>
                <a:gd name="connsiteX21" fmla="*/ 32888 w 87772"/>
                <a:gd name="connsiteY21" fmla="*/ 2217925 h 3074410"/>
                <a:gd name="connsiteX22" fmla="*/ 34877 w 87772"/>
                <a:gd name="connsiteY22" fmla="*/ 2338065 h 3074410"/>
                <a:gd name="connsiteX23" fmla="*/ 35614 w 87772"/>
                <a:gd name="connsiteY23" fmla="*/ 3074410 h 3074410"/>
                <a:gd name="connsiteX24" fmla="*/ 37160 w 87772"/>
                <a:gd name="connsiteY24" fmla="*/ 2334189 h 3074410"/>
                <a:gd name="connsiteX25" fmla="*/ 38413 w 87772"/>
                <a:gd name="connsiteY25" fmla="*/ 2082282 h 3074410"/>
                <a:gd name="connsiteX26" fmla="*/ 40476 w 87772"/>
                <a:gd name="connsiteY26" fmla="*/ 2233428 h 3074410"/>
                <a:gd name="connsiteX27" fmla="*/ 41654 w 87772"/>
                <a:gd name="connsiteY27" fmla="*/ 2035776 h 3074410"/>
                <a:gd name="connsiteX28" fmla="*/ 43127 w 87772"/>
                <a:gd name="connsiteY28" fmla="*/ 1958267 h 3074410"/>
                <a:gd name="connsiteX29" fmla="*/ 44306 w 87772"/>
                <a:gd name="connsiteY29" fmla="*/ 2004774 h 3074410"/>
                <a:gd name="connsiteX30" fmla="*/ 46000 w 87772"/>
                <a:gd name="connsiteY30" fmla="*/ 1853628 h 3074410"/>
                <a:gd name="connsiteX31" fmla="*/ 47326 w 87772"/>
                <a:gd name="connsiteY31" fmla="*/ 1876881 h 3074410"/>
                <a:gd name="connsiteX32" fmla="*/ 48946 w 87772"/>
                <a:gd name="connsiteY32" fmla="*/ 1810998 h 3074410"/>
                <a:gd name="connsiteX33" fmla="*/ 50272 w 87772"/>
                <a:gd name="connsiteY33" fmla="*/ 1609473 h 3074410"/>
                <a:gd name="connsiteX34" fmla="*/ 51966 w 87772"/>
                <a:gd name="connsiteY34" fmla="*/ 1547465 h 3074410"/>
                <a:gd name="connsiteX35" fmla="*/ 52924 w 87772"/>
                <a:gd name="connsiteY35" fmla="*/ 1462205 h 3074410"/>
                <a:gd name="connsiteX36" fmla="*/ 54545 w 87772"/>
                <a:gd name="connsiteY36" fmla="*/ 1272304 h 3074410"/>
                <a:gd name="connsiteX37" fmla="*/ 56091 w 87772"/>
                <a:gd name="connsiteY37" fmla="*/ 1225799 h 3074410"/>
                <a:gd name="connsiteX38" fmla="*/ 57565 w 87772"/>
                <a:gd name="connsiteY38" fmla="*/ 1121160 h 3074410"/>
                <a:gd name="connsiteX39" fmla="*/ 58596 w 87772"/>
                <a:gd name="connsiteY39" fmla="*/ 1128911 h 3074410"/>
                <a:gd name="connsiteX40" fmla="*/ 60403 w 87772"/>
                <a:gd name="connsiteY40" fmla="*/ 1319795 h 3074410"/>
                <a:gd name="connsiteX41" fmla="*/ 61984 w 87772"/>
                <a:gd name="connsiteY41" fmla="*/ 1237426 h 3074410"/>
                <a:gd name="connsiteX42" fmla="*/ 63089 w 87772"/>
                <a:gd name="connsiteY42" fmla="*/ 1078530 h 3074410"/>
                <a:gd name="connsiteX43" fmla="*/ 64931 w 87772"/>
                <a:gd name="connsiteY43" fmla="*/ 1148289 h 3074410"/>
                <a:gd name="connsiteX44" fmla="*/ 66035 w 87772"/>
                <a:gd name="connsiteY44" fmla="*/ 1032023 h 3074410"/>
                <a:gd name="connsiteX45" fmla="*/ 67656 w 87772"/>
                <a:gd name="connsiteY45" fmla="*/ 942887 h 3074410"/>
                <a:gd name="connsiteX46" fmla="*/ 69056 w 87772"/>
                <a:gd name="connsiteY46" fmla="*/ 970016 h 3074410"/>
                <a:gd name="connsiteX47" fmla="*/ 70602 w 87772"/>
                <a:gd name="connsiteY47" fmla="*/ 1105659 h 3074410"/>
                <a:gd name="connsiteX48" fmla="*/ 71928 w 87772"/>
                <a:gd name="connsiteY48" fmla="*/ 1059153 h 3074410"/>
                <a:gd name="connsiteX49" fmla="*/ 73107 w 87772"/>
                <a:gd name="connsiteY49" fmla="*/ 752989 h 3074410"/>
                <a:gd name="connsiteX50" fmla="*/ 74654 w 87772"/>
                <a:gd name="connsiteY50" fmla="*/ 768491 h 3074410"/>
                <a:gd name="connsiteX51" fmla="*/ 75906 w 87772"/>
                <a:gd name="connsiteY51" fmla="*/ 795619 h 3074410"/>
                <a:gd name="connsiteX52" fmla="*/ 77674 w 87772"/>
                <a:gd name="connsiteY52" fmla="*/ 671603 h 3074410"/>
                <a:gd name="connsiteX53" fmla="*/ 79073 w 87772"/>
                <a:gd name="connsiteY53" fmla="*/ 617345 h 3074410"/>
                <a:gd name="connsiteX54" fmla="*/ 80105 w 87772"/>
                <a:gd name="connsiteY54" fmla="*/ 411945 h 3074410"/>
                <a:gd name="connsiteX55" fmla="*/ 81799 w 87772"/>
                <a:gd name="connsiteY55" fmla="*/ 508831 h 3074410"/>
                <a:gd name="connsiteX56" fmla="*/ 83346 w 87772"/>
                <a:gd name="connsiteY56" fmla="*/ 349937 h 3074410"/>
                <a:gd name="connsiteX57" fmla="*/ 84671 w 87772"/>
                <a:gd name="connsiteY57" fmla="*/ 349936 h 3074410"/>
                <a:gd name="connsiteX58" fmla="*/ 85998 w 87772"/>
                <a:gd name="connsiteY58" fmla="*/ 431321 h 3074410"/>
                <a:gd name="connsiteX59" fmla="*/ 87772 w 87772"/>
                <a:gd name="connsiteY59" fmla="*/ 906 h 3074410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051 w 87772"/>
                <a:gd name="connsiteY10" fmla="*/ 2636479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399 w 87772"/>
                <a:gd name="connsiteY8" fmla="*/ 2558969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104 w 87772"/>
                <a:gd name="connsiteY8" fmla="*/ 2748868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20979"/>
                <a:gd name="connsiteX1" fmla="*/ 1803 w 87772"/>
                <a:gd name="connsiteY1" fmla="*/ 2442705 h 2820979"/>
                <a:gd name="connsiteX2" fmla="*/ 2982 w 87772"/>
                <a:gd name="connsiteY2" fmla="*/ 2310938 h 2820979"/>
                <a:gd name="connsiteX3" fmla="*/ 5265 w 87772"/>
                <a:gd name="connsiteY3" fmla="*/ 2369070 h 2820979"/>
                <a:gd name="connsiteX4" fmla="*/ 7622 w 87772"/>
                <a:gd name="connsiteY4" fmla="*/ 2551218 h 2820979"/>
                <a:gd name="connsiteX5" fmla="*/ 9096 w 87772"/>
                <a:gd name="connsiteY5" fmla="*/ 2702362 h 2820979"/>
                <a:gd name="connsiteX6" fmla="*/ 11600 w 87772"/>
                <a:gd name="connsiteY6" fmla="*/ 2655856 h 2820979"/>
                <a:gd name="connsiteX7" fmla="*/ 13442 w 87772"/>
                <a:gd name="connsiteY7" fmla="*/ 2818627 h 2820979"/>
                <a:gd name="connsiteX8" fmla="*/ 14104 w 87772"/>
                <a:gd name="connsiteY8" fmla="*/ 2748868 h 2820979"/>
                <a:gd name="connsiteX9" fmla="*/ 15799 w 87772"/>
                <a:gd name="connsiteY9" fmla="*/ 2818627 h 2820979"/>
                <a:gd name="connsiteX10" fmla="*/ 17051 w 87772"/>
                <a:gd name="connsiteY10" fmla="*/ 2636479 h 2820979"/>
                <a:gd name="connsiteX11" fmla="*/ 18524 w 87772"/>
                <a:gd name="connsiteY11" fmla="*/ 2663607 h 2820979"/>
                <a:gd name="connsiteX12" fmla="*/ 20219 w 87772"/>
                <a:gd name="connsiteY12" fmla="*/ 2481459 h 2820979"/>
                <a:gd name="connsiteX13" fmla="*/ 21471 w 87772"/>
                <a:gd name="connsiteY13" fmla="*/ 2349692 h 2820979"/>
                <a:gd name="connsiteX14" fmla="*/ 23017 w 87772"/>
                <a:gd name="connsiteY14" fmla="*/ 2392322 h 2820979"/>
                <a:gd name="connsiteX15" fmla="*/ 24417 w 87772"/>
                <a:gd name="connsiteY15" fmla="*/ 2582222 h 2820979"/>
                <a:gd name="connsiteX16" fmla="*/ 25930 w 87772"/>
                <a:gd name="connsiteY16" fmla="*/ 2346801 h 2820979"/>
                <a:gd name="connsiteX17" fmla="*/ 27035 w 87772"/>
                <a:gd name="connsiteY17" fmla="*/ 2474692 h 2820979"/>
                <a:gd name="connsiteX18" fmla="*/ 28321 w 87772"/>
                <a:gd name="connsiteY18" fmla="*/ 2427202 h 2820979"/>
                <a:gd name="connsiteX19" fmla="*/ 30163 w 87772"/>
                <a:gd name="connsiteY19" fmla="*/ 2279933 h 2820979"/>
                <a:gd name="connsiteX20" fmla="*/ 31636 w 87772"/>
                <a:gd name="connsiteY20" fmla="*/ 2155917 h 2820979"/>
                <a:gd name="connsiteX21" fmla="*/ 32888 w 87772"/>
                <a:gd name="connsiteY21" fmla="*/ 2086158 h 2820979"/>
                <a:gd name="connsiteX22" fmla="*/ 34435 w 87772"/>
                <a:gd name="connsiteY22" fmla="*/ 2190797 h 2820979"/>
                <a:gd name="connsiteX23" fmla="*/ 35909 w 87772"/>
                <a:gd name="connsiteY23" fmla="*/ 2628728 h 2820979"/>
                <a:gd name="connsiteX24" fmla="*/ 37160 w 87772"/>
                <a:gd name="connsiteY24" fmla="*/ 2334189 h 2820979"/>
                <a:gd name="connsiteX25" fmla="*/ 38413 w 87772"/>
                <a:gd name="connsiteY25" fmla="*/ 2082282 h 2820979"/>
                <a:gd name="connsiteX26" fmla="*/ 40476 w 87772"/>
                <a:gd name="connsiteY26" fmla="*/ 2233428 h 2820979"/>
                <a:gd name="connsiteX27" fmla="*/ 41654 w 87772"/>
                <a:gd name="connsiteY27" fmla="*/ 2035776 h 2820979"/>
                <a:gd name="connsiteX28" fmla="*/ 43127 w 87772"/>
                <a:gd name="connsiteY28" fmla="*/ 1958267 h 2820979"/>
                <a:gd name="connsiteX29" fmla="*/ 44306 w 87772"/>
                <a:gd name="connsiteY29" fmla="*/ 2004774 h 2820979"/>
                <a:gd name="connsiteX30" fmla="*/ 46000 w 87772"/>
                <a:gd name="connsiteY30" fmla="*/ 1853628 h 2820979"/>
                <a:gd name="connsiteX31" fmla="*/ 47326 w 87772"/>
                <a:gd name="connsiteY31" fmla="*/ 1876881 h 2820979"/>
                <a:gd name="connsiteX32" fmla="*/ 48946 w 87772"/>
                <a:gd name="connsiteY32" fmla="*/ 1810998 h 2820979"/>
                <a:gd name="connsiteX33" fmla="*/ 50272 w 87772"/>
                <a:gd name="connsiteY33" fmla="*/ 1609473 h 2820979"/>
                <a:gd name="connsiteX34" fmla="*/ 51966 w 87772"/>
                <a:gd name="connsiteY34" fmla="*/ 1547465 h 2820979"/>
                <a:gd name="connsiteX35" fmla="*/ 52924 w 87772"/>
                <a:gd name="connsiteY35" fmla="*/ 1462205 h 2820979"/>
                <a:gd name="connsiteX36" fmla="*/ 54545 w 87772"/>
                <a:gd name="connsiteY36" fmla="*/ 1272304 h 2820979"/>
                <a:gd name="connsiteX37" fmla="*/ 56091 w 87772"/>
                <a:gd name="connsiteY37" fmla="*/ 1225799 h 2820979"/>
                <a:gd name="connsiteX38" fmla="*/ 57565 w 87772"/>
                <a:gd name="connsiteY38" fmla="*/ 1121160 h 2820979"/>
                <a:gd name="connsiteX39" fmla="*/ 58596 w 87772"/>
                <a:gd name="connsiteY39" fmla="*/ 1128911 h 2820979"/>
                <a:gd name="connsiteX40" fmla="*/ 60403 w 87772"/>
                <a:gd name="connsiteY40" fmla="*/ 1319795 h 2820979"/>
                <a:gd name="connsiteX41" fmla="*/ 61984 w 87772"/>
                <a:gd name="connsiteY41" fmla="*/ 1237426 h 2820979"/>
                <a:gd name="connsiteX42" fmla="*/ 63089 w 87772"/>
                <a:gd name="connsiteY42" fmla="*/ 1078530 h 2820979"/>
                <a:gd name="connsiteX43" fmla="*/ 64931 w 87772"/>
                <a:gd name="connsiteY43" fmla="*/ 1148289 h 2820979"/>
                <a:gd name="connsiteX44" fmla="*/ 66035 w 87772"/>
                <a:gd name="connsiteY44" fmla="*/ 1032023 h 2820979"/>
                <a:gd name="connsiteX45" fmla="*/ 67656 w 87772"/>
                <a:gd name="connsiteY45" fmla="*/ 942887 h 2820979"/>
                <a:gd name="connsiteX46" fmla="*/ 69056 w 87772"/>
                <a:gd name="connsiteY46" fmla="*/ 970016 h 2820979"/>
                <a:gd name="connsiteX47" fmla="*/ 70602 w 87772"/>
                <a:gd name="connsiteY47" fmla="*/ 1105659 h 2820979"/>
                <a:gd name="connsiteX48" fmla="*/ 71928 w 87772"/>
                <a:gd name="connsiteY48" fmla="*/ 1059153 h 2820979"/>
                <a:gd name="connsiteX49" fmla="*/ 73107 w 87772"/>
                <a:gd name="connsiteY49" fmla="*/ 752989 h 2820979"/>
                <a:gd name="connsiteX50" fmla="*/ 74654 w 87772"/>
                <a:gd name="connsiteY50" fmla="*/ 768491 h 2820979"/>
                <a:gd name="connsiteX51" fmla="*/ 75906 w 87772"/>
                <a:gd name="connsiteY51" fmla="*/ 795619 h 2820979"/>
                <a:gd name="connsiteX52" fmla="*/ 77674 w 87772"/>
                <a:gd name="connsiteY52" fmla="*/ 671603 h 2820979"/>
                <a:gd name="connsiteX53" fmla="*/ 79073 w 87772"/>
                <a:gd name="connsiteY53" fmla="*/ 617345 h 2820979"/>
                <a:gd name="connsiteX54" fmla="*/ 80105 w 87772"/>
                <a:gd name="connsiteY54" fmla="*/ 411945 h 2820979"/>
                <a:gd name="connsiteX55" fmla="*/ 81799 w 87772"/>
                <a:gd name="connsiteY55" fmla="*/ 508831 h 2820979"/>
                <a:gd name="connsiteX56" fmla="*/ 83346 w 87772"/>
                <a:gd name="connsiteY56" fmla="*/ 349937 h 2820979"/>
                <a:gd name="connsiteX57" fmla="*/ 84671 w 87772"/>
                <a:gd name="connsiteY57" fmla="*/ 349936 h 2820979"/>
                <a:gd name="connsiteX58" fmla="*/ 85998 w 87772"/>
                <a:gd name="connsiteY58" fmla="*/ 431321 h 2820979"/>
                <a:gd name="connsiteX59" fmla="*/ 87772 w 87772"/>
                <a:gd name="connsiteY59" fmla="*/ 906 h 2820979"/>
                <a:gd name="connsiteX0" fmla="*/ 0 w 87772"/>
                <a:gd name="connsiteY0" fmla="*/ 2458910 h 2861258"/>
                <a:gd name="connsiteX1" fmla="*/ 1803 w 87772"/>
                <a:gd name="connsiteY1" fmla="*/ 2442705 h 2861258"/>
                <a:gd name="connsiteX2" fmla="*/ 2982 w 87772"/>
                <a:gd name="connsiteY2" fmla="*/ 2310938 h 2861258"/>
                <a:gd name="connsiteX3" fmla="*/ 5265 w 87772"/>
                <a:gd name="connsiteY3" fmla="*/ 2369070 h 2861258"/>
                <a:gd name="connsiteX4" fmla="*/ 7622 w 87772"/>
                <a:gd name="connsiteY4" fmla="*/ 2551218 h 2861258"/>
                <a:gd name="connsiteX5" fmla="*/ 9096 w 87772"/>
                <a:gd name="connsiteY5" fmla="*/ 2702362 h 2861258"/>
                <a:gd name="connsiteX6" fmla="*/ 11600 w 87772"/>
                <a:gd name="connsiteY6" fmla="*/ 2861258 h 2861258"/>
                <a:gd name="connsiteX7" fmla="*/ 13442 w 87772"/>
                <a:gd name="connsiteY7" fmla="*/ 2818627 h 2861258"/>
                <a:gd name="connsiteX8" fmla="*/ 14104 w 87772"/>
                <a:gd name="connsiteY8" fmla="*/ 2748868 h 2861258"/>
                <a:gd name="connsiteX9" fmla="*/ 15799 w 87772"/>
                <a:gd name="connsiteY9" fmla="*/ 2818627 h 2861258"/>
                <a:gd name="connsiteX10" fmla="*/ 17051 w 87772"/>
                <a:gd name="connsiteY10" fmla="*/ 2636479 h 2861258"/>
                <a:gd name="connsiteX11" fmla="*/ 18524 w 87772"/>
                <a:gd name="connsiteY11" fmla="*/ 2663607 h 2861258"/>
                <a:gd name="connsiteX12" fmla="*/ 20219 w 87772"/>
                <a:gd name="connsiteY12" fmla="*/ 2481459 h 2861258"/>
                <a:gd name="connsiteX13" fmla="*/ 21471 w 87772"/>
                <a:gd name="connsiteY13" fmla="*/ 2349692 h 2861258"/>
                <a:gd name="connsiteX14" fmla="*/ 23017 w 87772"/>
                <a:gd name="connsiteY14" fmla="*/ 2392322 h 2861258"/>
                <a:gd name="connsiteX15" fmla="*/ 24417 w 87772"/>
                <a:gd name="connsiteY15" fmla="*/ 2582222 h 2861258"/>
                <a:gd name="connsiteX16" fmla="*/ 25930 w 87772"/>
                <a:gd name="connsiteY16" fmla="*/ 2346801 h 2861258"/>
                <a:gd name="connsiteX17" fmla="*/ 27035 w 87772"/>
                <a:gd name="connsiteY17" fmla="*/ 2474692 h 2861258"/>
                <a:gd name="connsiteX18" fmla="*/ 28321 w 87772"/>
                <a:gd name="connsiteY18" fmla="*/ 2427202 h 2861258"/>
                <a:gd name="connsiteX19" fmla="*/ 30163 w 87772"/>
                <a:gd name="connsiteY19" fmla="*/ 2279933 h 2861258"/>
                <a:gd name="connsiteX20" fmla="*/ 31636 w 87772"/>
                <a:gd name="connsiteY20" fmla="*/ 2155917 h 2861258"/>
                <a:gd name="connsiteX21" fmla="*/ 32888 w 87772"/>
                <a:gd name="connsiteY21" fmla="*/ 2086158 h 2861258"/>
                <a:gd name="connsiteX22" fmla="*/ 34435 w 87772"/>
                <a:gd name="connsiteY22" fmla="*/ 2190797 h 2861258"/>
                <a:gd name="connsiteX23" fmla="*/ 35909 w 87772"/>
                <a:gd name="connsiteY23" fmla="*/ 2628728 h 2861258"/>
                <a:gd name="connsiteX24" fmla="*/ 37160 w 87772"/>
                <a:gd name="connsiteY24" fmla="*/ 2334189 h 2861258"/>
                <a:gd name="connsiteX25" fmla="*/ 38413 w 87772"/>
                <a:gd name="connsiteY25" fmla="*/ 2082282 h 2861258"/>
                <a:gd name="connsiteX26" fmla="*/ 40476 w 87772"/>
                <a:gd name="connsiteY26" fmla="*/ 2233428 h 2861258"/>
                <a:gd name="connsiteX27" fmla="*/ 41654 w 87772"/>
                <a:gd name="connsiteY27" fmla="*/ 2035776 h 2861258"/>
                <a:gd name="connsiteX28" fmla="*/ 43127 w 87772"/>
                <a:gd name="connsiteY28" fmla="*/ 1958267 h 2861258"/>
                <a:gd name="connsiteX29" fmla="*/ 44306 w 87772"/>
                <a:gd name="connsiteY29" fmla="*/ 2004774 h 2861258"/>
                <a:gd name="connsiteX30" fmla="*/ 46000 w 87772"/>
                <a:gd name="connsiteY30" fmla="*/ 1853628 h 2861258"/>
                <a:gd name="connsiteX31" fmla="*/ 47326 w 87772"/>
                <a:gd name="connsiteY31" fmla="*/ 1876881 h 2861258"/>
                <a:gd name="connsiteX32" fmla="*/ 48946 w 87772"/>
                <a:gd name="connsiteY32" fmla="*/ 1810998 h 2861258"/>
                <a:gd name="connsiteX33" fmla="*/ 50272 w 87772"/>
                <a:gd name="connsiteY33" fmla="*/ 1609473 h 2861258"/>
                <a:gd name="connsiteX34" fmla="*/ 51966 w 87772"/>
                <a:gd name="connsiteY34" fmla="*/ 1547465 h 2861258"/>
                <a:gd name="connsiteX35" fmla="*/ 52924 w 87772"/>
                <a:gd name="connsiteY35" fmla="*/ 1462205 h 2861258"/>
                <a:gd name="connsiteX36" fmla="*/ 54545 w 87772"/>
                <a:gd name="connsiteY36" fmla="*/ 1272304 h 2861258"/>
                <a:gd name="connsiteX37" fmla="*/ 56091 w 87772"/>
                <a:gd name="connsiteY37" fmla="*/ 1225799 h 2861258"/>
                <a:gd name="connsiteX38" fmla="*/ 57565 w 87772"/>
                <a:gd name="connsiteY38" fmla="*/ 1121160 h 2861258"/>
                <a:gd name="connsiteX39" fmla="*/ 58596 w 87772"/>
                <a:gd name="connsiteY39" fmla="*/ 1128911 h 2861258"/>
                <a:gd name="connsiteX40" fmla="*/ 60403 w 87772"/>
                <a:gd name="connsiteY40" fmla="*/ 1319795 h 2861258"/>
                <a:gd name="connsiteX41" fmla="*/ 61984 w 87772"/>
                <a:gd name="connsiteY41" fmla="*/ 1237426 h 2861258"/>
                <a:gd name="connsiteX42" fmla="*/ 63089 w 87772"/>
                <a:gd name="connsiteY42" fmla="*/ 1078530 h 2861258"/>
                <a:gd name="connsiteX43" fmla="*/ 64931 w 87772"/>
                <a:gd name="connsiteY43" fmla="*/ 1148289 h 2861258"/>
                <a:gd name="connsiteX44" fmla="*/ 66035 w 87772"/>
                <a:gd name="connsiteY44" fmla="*/ 1032023 h 2861258"/>
                <a:gd name="connsiteX45" fmla="*/ 67656 w 87772"/>
                <a:gd name="connsiteY45" fmla="*/ 942887 h 2861258"/>
                <a:gd name="connsiteX46" fmla="*/ 69056 w 87772"/>
                <a:gd name="connsiteY46" fmla="*/ 970016 h 2861258"/>
                <a:gd name="connsiteX47" fmla="*/ 70602 w 87772"/>
                <a:gd name="connsiteY47" fmla="*/ 1105659 h 2861258"/>
                <a:gd name="connsiteX48" fmla="*/ 71928 w 87772"/>
                <a:gd name="connsiteY48" fmla="*/ 1059153 h 2861258"/>
                <a:gd name="connsiteX49" fmla="*/ 73107 w 87772"/>
                <a:gd name="connsiteY49" fmla="*/ 752989 h 2861258"/>
                <a:gd name="connsiteX50" fmla="*/ 74654 w 87772"/>
                <a:gd name="connsiteY50" fmla="*/ 768491 h 2861258"/>
                <a:gd name="connsiteX51" fmla="*/ 75906 w 87772"/>
                <a:gd name="connsiteY51" fmla="*/ 795619 h 2861258"/>
                <a:gd name="connsiteX52" fmla="*/ 77674 w 87772"/>
                <a:gd name="connsiteY52" fmla="*/ 671603 h 2861258"/>
                <a:gd name="connsiteX53" fmla="*/ 79073 w 87772"/>
                <a:gd name="connsiteY53" fmla="*/ 617345 h 2861258"/>
                <a:gd name="connsiteX54" fmla="*/ 80105 w 87772"/>
                <a:gd name="connsiteY54" fmla="*/ 411945 h 2861258"/>
                <a:gd name="connsiteX55" fmla="*/ 81799 w 87772"/>
                <a:gd name="connsiteY55" fmla="*/ 508831 h 2861258"/>
                <a:gd name="connsiteX56" fmla="*/ 83346 w 87772"/>
                <a:gd name="connsiteY56" fmla="*/ 349937 h 2861258"/>
                <a:gd name="connsiteX57" fmla="*/ 84671 w 87772"/>
                <a:gd name="connsiteY57" fmla="*/ 349936 h 2861258"/>
                <a:gd name="connsiteX58" fmla="*/ 85998 w 87772"/>
                <a:gd name="connsiteY58" fmla="*/ 431321 h 2861258"/>
                <a:gd name="connsiteX59" fmla="*/ 87772 w 87772"/>
                <a:gd name="connsiteY59" fmla="*/ 906 h 2861258"/>
                <a:gd name="connsiteX0" fmla="*/ 0 w 87772"/>
                <a:gd name="connsiteY0" fmla="*/ 2458910 h 2922760"/>
                <a:gd name="connsiteX1" fmla="*/ 1803 w 87772"/>
                <a:gd name="connsiteY1" fmla="*/ 2442705 h 2922760"/>
                <a:gd name="connsiteX2" fmla="*/ 2982 w 87772"/>
                <a:gd name="connsiteY2" fmla="*/ 2310938 h 2922760"/>
                <a:gd name="connsiteX3" fmla="*/ 5265 w 87772"/>
                <a:gd name="connsiteY3" fmla="*/ 2369070 h 2922760"/>
                <a:gd name="connsiteX4" fmla="*/ 7622 w 87772"/>
                <a:gd name="connsiteY4" fmla="*/ 2551218 h 2922760"/>
                <a:gd name="connsiteX5" fmla="*/ 9906 w 87772"/>
                <a:gd name="connsiteY5" fmla="*/ 2911639 h 2922760"/>
                <a:gd name="connsiteX6" fmla="*/ 11600 w 87772"/>
                <a:gd name="connsiteY6" fmla="*/ 2861258 h 2922760"/>
                <a:gd name="connsiteX7" fmla="*/ 13442 w 87772"/>
                <a:gd name="connsiteY7" fmla="*/ 2818627 h 2922760"/>
                <a:gd name="connsiteX8" fmla="*/ 14104 w 87772"/>
                <a:gd name="connsiteY8" fmla="*/ 2748868 h 2922760"/>
                <a:gd name="connsiteX9" fmla="*/ 15799 w 87772"/>
                <a:gd name="connsiteY9" fmla="*/ 2818627 h 2922760"/>
                <a:gd name="connsiteX10" fmla="*/ 17051 w 87772"/>
                <a:gd name="connsiteY10" fmla="*/ 2636479 h 2922760"/>
                <a:gd name="connsiteX11" fmla="*/ 18524 w 87772"/>
                <a:gd name="connsiteY11" fmla="*/ 2663607 h 2922760"/>
                <a:gd name="connsiteX12" fmla="*/ 20219 w 87772"/>
                <a:gd name="connsiteY12" fmla="*/ 2481459 h 2922760"/>
                <a:gd name="connsiteX13" fmla="*/ 21471 w 87772"/>
                <a:gd name="connsiteY13" fmla="*/ 2349692 h 2922760"/>
                <a:gd name="connsiteX14" fmla="*/ 23017 w 87772"/>
                <a:gd name="connsiteY14" fmla="*/ 2392322 h 2922760"/>
                <a:gd name="connsiteX15" fmla="*/ 24417 w 87772"/>
                <a:gd name="connsiteY15" fmla="*/ 2582222 h 2922760"/>
                <a:gd name="connsiteX16" fmla="*/ 25930 w 87772"/>
                <a:gd name="connsiteY16" fmla="*/ 2346801 h 2922760"/>
                <a:gd name="connsiteX17" fmla="*/ 27035 w 87772"/>
                <a:gd name="connsiteY17" fmla="*/ 2474692 h 2922760"/>
                <a:gd name="connsiteX18" fmla="*/ 28321 w 87772"/>
                <a:gd name="connsiteY18" fmla="*/ 2427202 h 2922760"/>
                <a:gd name="connsiteX19" fmla="*/ 30163 w 87772"/>
                <a:gd name="connsiteY19" fmla="*/ 2279933 h 2922760"/>
                <a:gd name="connsiteX20" fmla="*/ 31636 w 87772"/>
                <a:gd name="connsiteY20" fmla="*/ 2155917 h 2922760"/>
                <a:gd name="connsiteX21" fmla="*/ 32888 w 87772"/>
                <a:gd name="connsiteY21" fmla="*/ 2086158 h 2922760"/>
                <a:gd name="connsiteX22" fmla="*/ 34435 w 87772"/>
                <a:gd name="connsiteY22" fmla="*/ 2190797 h 2922760"/>
                <a:gd name="connsiteX23" fmla="*/ 35909 w 87772"/>
                <a:gd name="connsiteY23" fmla="*/ 2628728 h 2922760"/>
                <a:gd name="connsiteX24" fmla="*/ 37160 w 87772"/>
                <a:gd name="connsiteY24" fmla="*/ 2334189 h 2922760"/>
                <a:gd name="connsiteX25" fmla="*/ 38413 w 87772"/>
                <a:gd name="connsiteY25" fmla="*/ 2082282 h 2922760"/>
                <a:gd name="connsiteX26" fmla="*/ 40476 w 87772"/>
                <a:gd name="connsiteY26" fmla="*/ 2233428 h 2922760"/>
                <a:gd name="connsiteX27" fmla="*/ 41654 w 87772"/>
                <a:gd name="connsiteY27" fmla="*/ 2035776 h 2922760"/>
                <a:gd name="connsiteX28" fmla="*/ 43127 w 87772"/>
                <a:gd name="connsiteY28" fmla="*/ 1958267 h 2922760"/>
                <a:gd name="connsiteX29" fmla="*/ 44306 w 87772"/>
                <a:gd name="connsiteY29" fmla="*/ 2004774 h 2922760"/>
                <a:gd name="connsiteX30" fmla="*/ 46000 w 87772"/>
                <a:gd name="connsiteY30" fmla="*/ 1853628 h 2922760"/>
                <a:gd name="connsiteX31" fmla="*/ 47326 w 87772"/>
                <a:gd name="connsiteY31" fmla="*/ 1876881 h 2922760"/>
                <a:gd name="connsiteX32" fmla="*/ 48946 w 87772"/>
                <a:gd name="connsiteY32" fmla="*/ 1810998 h 2922760"/>
                <a:gd name="connsiteX33" fmla="*/ 50272 w 87772"/>
                <a:gd name="connsiteY33" fmla="*/ 1609473 h 2922760"/>
                <a:gd name="connsiteX34" fmla="*/ 51966 w 87772"/>
                <a:gd name="connsiteY34" fmla="*/ 1547465 h 2922760"/>
                <a:gd name="connsiteX35" fmla="*/ 52924 w 87772"/>
                <a:gd name="connsiteY35" fmla="*/ 1462205 h 2922760"/>
                <a:gd name="connsiteX36" fmla="*/ 54545 w 87772"/>
                <a:gd name="connsiteY36" fmla="*/ 1272304 h 2922760"/>
                <a:gd name="connsiteX37" fmla="*/ 56091 w 87772"/>
                <a:gd name="connsiteY37" fmla="*/ 1225799 h 2922760"/>
                <a:gd name="connsiteX38" fmla="*/ 57565 w 87772"/>
                <a:gd name="connsiteY38" fmla="*/ 1121160 h 2922760"/>
                <a:gd name="connsiteX39" fmla="*/ 58596 w 87772"/>
                <a:gd name="connsiteY39" fmla="*/ 1128911 h 2922760"/>
                <a:gd name="connsiteX40" fmla="*/ 60403 w 87772"/>
                <a:gd name="connsiteY40" fmla="*/ 1319795 h 2922760"/>
                <a:gd name="connsiteX41" fmla="*/ 61984 w 87772"/>
                <a:gd name="connsiteY41" fmla="*/ 1237426 h 2922760"/>
                <a:gd name="connsiteX42" fmla="*/ 63089 w 87772"/>
                <a:gd name="connsiteY42" fmla="*/ 1078530 h 2922760"/>
                <a:gd name="connsiteX43" fmla="*/ 64931 w 87772"/>
                <a:gd name="connsiteY43" fmla="*/ 1148289 h 2922760"/>
                <a:gd name="connsiteX44" fmla="*/ 66035 w 87772"/>
                <a:gd name="connsiteY44" fmla="*/ 1032023 h 2922760"/>
                <a:gd name="connsiteX45" fmla="*/ 67656 w 87772"/>
                <a:gd name="connsiteY45" fmla="*/ 942887 h 2922760"/>
                <a:gd name="connsiteX46" fmla="*/ 69056 w 87772"/>
                <a:gd name="connsiteY46" fmla="*/ 970016 h 2922760"/>
                <a:gd name="connsiteX47" fmla="*/ 70602 w 87772"/>
                <a:gd name="connsiteY47" fmla="*/ 1105659 h 2922760"/>
                <a:gd name="connsiteX48" fmla="*/ 71928 w 87772"/>
                <a:gd name="connsiteY48" fmla="*/ 1059153 h 2922760"/>
                <a:gd name="connsiteX49" fmla="*/ 73107 w 87772"/>
                <a:gd name="connsiteY49" fmla="*/ 752989 h 2922760"/>
                <a:gd name="connsiteX50" fmla="*/ 74654 w 87772"/>
                <a:gd name="connsiteY50" fmla="*/ 768491 h 2922760"/>
                <a:gd name="connsiteX51" fmla="*/ 75906 w 87772"/>
                <a:gd name="connsiteY51" fmla="*/ 795619 h 2922760"/>
                <a:gd name="connsiteX52" fmla="*/ 77674 w 87772"/>
                <a:gd name="connsiteY52" fmla="*/ 671603 h 2922760"/>
                <a:gd name="connsiteX53" fmla="*/ 79073 w 87772"/>
                <a:gd name="connsiteY53" fmla="*/ 617345 h 2922760"/>
                <a:gd name="connsiteX54" fmla="*/ 80105 w 87772"/>
                <a:gd name="connsiteY54" fmla="*/ 411945 h 2922760"/>
                <a:gd name="connsiteX55" fmla="*/ 81799 w 87772"/>
                <a:gd name="connsiteY55" fmla="*/ 508831 h 2922760"/>
                <a:gd name="connsiteX56" fmla="*/ 83346 w 87772"/>
                <a:gd name="connsiteY56" fmla="*/ 349937 h 2922760"/>
                <a:gd name="connsiteX57" fmla="*/ 84671 w 87772"/>
                <a:gd name="connsiteY57" fmla="*/ 349936 h 2922760"/>
                <a:gd name="connsiteX58" fmla="*/ 85998 w 87772"/>
                <a:gd name="connsiteY58" fmla="*/ 431321 h 2922760"/>
                <a:gd name="connsiteX59" fmla="*/ 87772 w 87772"/>
                <a:gd name="connsiteY59" fmla="*/ 906 h 2922760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5265 w 87772"/>
                <a:gd name="connsiteY3" fmla="*/ 2369070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3129 w 87772"/>
                <a:gd name="connsiteY1" fmla="*/ 2764372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698"/>
                <a:gd name="connsiteY0" fmla="*/ 2788327 h 3039305"/>
                <a:gd name="connsiteX1" fmla="*/ 3055 w 87698"/>
                <a:gd name="connsiteY1" fmla="*/ 2764372 h 3039305"/>
                <a:gd name="connsiteX2" fmla="*/ 4308 w 87698"/>
                <a:gd name="connsiteY2" fmla="*/ 2741119 h 3039305"/>
                <a:gd name="connsiteX3" fmla="*/ 7033 w 87698"/>
                <a:gd name="connsiteY3" fmla="*/ 2845756 h 3039305"/>
                <a:gd name="connsiteX4" fmla="*/ 8285 w 87698"/>
                <a:gd name="connsiteY4" fmla="*/ 3031779 h 3039305"/>
                <a:gd name="connsiteX5" fmla="*/ 9832 w 87698"/>
                <a:gd name="connsiteY5" fmla="*/ 2911639 h 3039305"/>
                <a:gd name="connsiteX6" fmla="*/ 11526 w 87698"/>
                <a:gd name="connsiteY6" fmla="*/ 2861258 h 3039305"/>
                <a:gd name="connsiteX7" fmla="*/ 13368 w 87698"/>
                <a:gd name="connsiteY7" fmla="*/ 2818627 h 3039305"/>
                <a:gd name="connsiteX8" fmla="*/ 14030 w 87698"/>
                <a:gd name="connsiteY8" fmla="*/ 2748868 h 3039305"/>
                <a:gd name="connsiteX9" fmla="*/ 15725 w 87698"/>
                <a:gd name="connsiteY9" fmla="*/ 2818627 h 3039305"/>
                <a:gd name="connsiteX10" fmla="*/ 16977 w 87698"/>
                <a:gd name="connsiteY10" fmla="*/ 2636479 h 3039305"/>
                <a:gd name="connsiteX11" fmla="*/ 18450 w 87698"/>
                <a:gd name="connsiteY11" fmla="*/ 2663607 h 3039305"/>
                <a:gd name="connsiteX12" fmla="*/ 20145 w 87698"/>
                <a:gd name="connsiteY12" fmla="*/ 2481459 h 3039305"/>
                <a:gd name="connsiteX13" fmla="*/ 21397 w 87698"/>
                <a:gd name="connsiteY13" fmla="*/ 2349692 h 3039305"/>
                <a:gd name="connsiteX14" fmla="*/ 22943 w 87698"/>
                <a:gd name="connsiteY14" fmla="*/ 2392322 h 3039305"/>
                <a:gd name="connsiteX15" fmla="*/ 24343 w 87698"/>
                <a:gd name="connsiteY15" fmla="*/ 2582222 h 3039305"/>
                <a:gd name="connsiteX16" fmla="*/ 25856 w 87698"/>
                <a:gd name="connsiteY16" fmla="*/ 2346801 h 3039305"/>
                <a:gd name="connsiteX17" fmla="*/ 26961 w 87698"/>
                <a:gd name="connsiteY17" fmla="*/ 2474692 h 3039305"/>
                <a:gd name="connsiteX18" fmla="*/ 28247 w 87698"/>
                <a:gd name="connsiteY18" fmla="*/ 2427202 h 3039305"/>
                <a:gd name="connsiteX19" fmla="*/ 30089 w 87698"/>
                <a:gd name="connsiteY19" fmla="*/ 2279933 h 3039305"/>
                <a:gd name="connsiteX20" fmla="*/ 31562 w 87698"/>
                <a:gd name="connsiteY20" fmla="*/ 2155917 h 3039305"/>
                <a:gd name="connsiteX21" fmla="*/ 32814 w 87698"/>
                <a:gd name="connsiteY21" fmla="*/ 2086158 h 3039305"/>
                <a:gd name="connsiteX22" fmla="*/ 34361 w 87698"/>
                <a:gd name="connsiteY22" fmla="*/ 2190797 h 3039305"/>
                <a:gd name="connsiteX23" fmla="*/ 35835 w 87698"/>
                <a:gd name="connsiteY23" fmla="*/ 2628728 h 3039305"/>
                <a:gd name="connsiteX24" fmla="*/ 37086 w 87698"/>
                <a:gd name="connsiteY24" fmla="*/ 2334189 h 3039305"/>
                <a:gd name="connsiteX25" fmla="*/ 38339 w 87698"/>
                <a:gd name="connsiteY25" fmla="*/ 2082282 h 3039305"/>
                <a:gd name="connsiteX26" fmla="*/ 40402 w 87698"/>
                <a:gd name="connsiteY26" fmla="*/ 2233428 h 3039305"/>
                <a:gd name="connsiteX27" fmla="*/ 41580 w 87698"/>
                <a:gd name="connsiteY27" fmla="*/ 2035776 h 3039305"/>
                <a:gd name="connsiteX28" fmla="*/ 43053 w 87698"/>
                <a:gd name="connsiteY28" fmla="*/ 1958267 h 3039305"/>
                <a:gd name="connsiteX29" fmla="*/ 44232 w 87698"/>
                <a:gd name="connsiteY29" fmla="*/ 2004774 h 3039305"/>
                <a:gd name="connsiteX30" fmla="*/ 45926 w 87698"/>
                <a:gd name="connsiteY30" fmla="*/ 1853628 h 3039305"/>
                <a:gd name="connsiteX31" fmla="*/ 47252 w 87698"/>
                <a:gd name="connsiteY31" fmla="*/ 1876881 h 3039305"/>
                <a:gd name="connsiteX32" fmla="*/ 48872 w 87698"/>
                <a:gd name="connsiteY32" fmla="*/ 1810998 h 3039305"/>
                <a:gd name="connsiteX33" fmla="*/ 50198 w 87698"/>
                <a:gd name="connsiteY33" fmla="*/ 1609473 h 3039305"/>
                <a:gd name="connsiteX34" fmla="*/ 51892 w 87698"/>
                <a:gd name="connsiteY34" fmla="*/ 1547465 h 3039305"/>
                <a:gd name="connsiteX35" fmla="*/ 52850 w 87698"/>
                <a:gd name="connsiteY35" fmla="*/ 1462205 h 3039305"/>
                <a:gd name="connsiteX36" fmla="*/ 54471 w 87698"/>
                <a:gd name="connsiteY36" fmla="*/ 1272304 h 3039305"/>
                <a:gd name="connsiteX37" fmla="*/ 56017 w 87698"/>
                <a:gd name="connsiteY37" fmla="*/ 1225799 h 3039305"/>
                <a:gd name="connsiteX38" fmla="*/ 57491 w 87698"/>
                <a:gd name="connsiteY38" fmla="*/ 1121160 h 3039305"/>
                <a:gd name="connsiteX39" fmla="*/ 58522 w 87698"/>
                <a:gd name="connsiteY39" fmla="*/ 1128911 h 3039305"/>
                <a:gd name="connsiteX40" fmla="*/ 60329 w 87698"/>
                <a:gd name="connsiteY40" fmla="*/ 1319795 h 3039305"/>
                <a:gd name="connsiteX41" fmla="*/ 61910 w 87698"/>
                <a:gd name="connsiteY41" fmla="*/ 1237426 h 3039305"/>
                <a:gd name="connsiteX42" fmla="*/ 63015 w 87698"/>
                <a:gd name="connsiteY42" fmla="*/ 1078530 h 3039305"/>
                <a:gd name="connsiteX43" fmla="*/ 64857 w 87698"/>
                <a:gd name="connsiteY43" fmla="*/ 1148289 h 3039305"/>
                <a:gd name="connsiteX44" fmla="*/ 65961 w 87698"/>
                <a:gd name="connsiteY44" fmla="*/ 1032023 h 3039305"/>
                <a:gd name="connsiteX45" fmla="*/ 67582 w 87698"/>
                <a:gd name="connsiteY45" fmla="*/ 942887 h 3039305"/>
                <a:gd name="connsiteX46" fmla="*/ 68982 w 87698"/>
                <a:gd name="connsiteY46" fmla="*/ 970016 h 3039305"/>
                <a:gd name="connsiteX47" fmla="*/ 70528 w 87698"/>
                <a:gd name="connsiteY47" fmla="*/ 1105659 h 3039305"/>
                <a:gd name="connsiteX48" fmla="*/ 71854 w 87698"/>
                <a:gd name="connsiteY48" fmla="*/ 1059153 h 3039305"/>
                <a:gd name="connsiteX49" fmla="*/ 73033 w 87698"/>
                <a:gd name="connsiteY49" fmla="*/ 752989 h 3039305"/>
                <a:gd name="connsiteX50" fmla="*/ 74580 w 87698"/>
                <a:gd name="connsiteY50" fmla="*/ 768491 h 3039305"/>
                <a:gd name="connsiteX51" fmla="*/ 75832 w 87698"/>
                <a:gd name="connsiteY51" fmla="*/ 795619 h 3039305"/>
                <a:gd name="connsiteX52" fmla="*/ 77600 w 87698"/>
                <a:gd name="connsiteY52" fmla="*/ 671603 h 3039305"/>
                <a:gd name="connsiteX53" fmla="*/ 78999 w 87698"/>
                <a:gd name="connsiteY53" fmla="*/ 617345 h 3039305"/>
                <a:gd name="connsiteX54" fmla="*/ 80031 w 87698"/>
                <a:gd name="connsiteY54" fmla="*/ 411945 h 3039305"/>
                <a:gd name="connsiteX55" fmla="*/ 81725 w 87698"/>
                <a:gd name="connsiteY55" fmla="*/ 508831 h 3039305"/>
                <a:gd name="connsiteX56" fmla="*/ 83272 w 87698"/>
                <a:gd name="connsiteY56" fmla="*/ 349937 h 3039305"/>
                <a:gd name="connsiteX57" fmla="*/ 84597 w 87698"/>
                <a:gd name="connsiteY57" fmla="*/ 349936 h 3039305"/>
                <a:gd name="connsiteX58" fmla="*/ 85924 w 87698"/>
                <a:gd name="connsiteY58" fmla="*/ 431321 h 3039305"/>
                <a:gd name="connsiteX59" fmla="*/ 87698 w 87698"/>
                <a:gd name="connsiteY59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6371"/>
                <a:gd name="connsiteY0" fmla="*/ 2742100 h 3039305"/>
                <a:gd name="connsiteX1" fmla="*/ 1728 w 86371"/>
                <a:gd name="connsiteY1" fmla="*/ 2764372 h 3039305"/>
                <a:gd name="connsiteX2" fmla="*/ 2981 w 86371"/>
                <a:gd name="connsiteY2" fmla="*/ 2741119 h 3039305"/>
                <a:gd name="connsiteX3" fmla="*/ 5706 w 86371"/>
                <a:gd name="connsiteY3" fmla="*/ 2845756 h 3039305"/>
                <a:gd name="connsiteX4" fmla="*/ 6958 w 86371"/>
                <a:gd name="connsiteY4" fmla="*/ 3031779 h 3039305"/>
                <a:gd name="connsiteX5" fmla="*/ 8505 w 86371"/>
                <a:gd name="connsiteY5" fmla="*/ 2911639 h 3039305"/>
                <a:gd name="connsiteX6" fmla="*/ 10199 w 86371"/>
                <a:gd name="connsiteY6" fmla="*/ 2861258 h 3039305"/>
                <a:gd name="connsiteX7" fmla="*/ 12041 w 86371"/>
                <a:gd name="connsiteY7" fmla="*/ 2818627 h 3039305"/>
                <a:gd name="connsiteX8" fmla="*/ 12703 w 86371"/>
                <a:gd name="connsiteY8" fmla="*/ 2748868 h 3039305"/>
                <a:gd name="connsiteX9" fmla="*/ 14398 w 86371"/>
                <a:gd name="connsiteY9" fmla="*/ 2818627 h 3039305"/>
                <a:gd name="connsiteX10" fmla="*/ 15650 w 86371"/>
                <a:gd name="connsiteY10" fmla="*/ 2636479 h 3039305"/>
                <a:gd name="connsiteX11" fmla="*/ 17123 w 86371"/>
                <a:gd name="connsiteY11" fmla="*/ 2663607 h 3039305"/>
                <a:gd name="connsiteX12" fmla="*/ 18818 w 86371"/>
                <a:gd name="connsiteY12" fmla="*/ 2481459 h 3039305"/>
                <a:gd name="connsiteX13" fmla="*/ 20070 w 86371"/>
                <a:gd name="connsiteY13" fmla="*/ 2349692 h 3039305"/>
                <a:gd name="connsiteX14" fmla="*/ 21616 w 86371"/>
                <a:gd name="connsiteY14" fmla="*/ 2392322 h 3039305"/>
                <a:gd name="connsiteX15" fmla="*/ 23016 w 86371"/>
                <a:gd name="connsiteY15" fmla="*/ 2582222 h 3039305"/>
                <a:gd name="connsiteX16" fmla="*/ 24529 w 86371"/>
                <a:gd name="connsiteY16" fmla="*/ 2346801 h 3039305"/>
                <a:gd name="connsiteX17" fmla="*/ 25634 w 86371"/>
                <a:gd name="connsiteY17" fmla="*/ 2474692 h 3039305"/>
                <a:gd name="connsiteX18" fmla="*/ 26920 w 86371"/>
                <a:gd name="connsiteY18" fmla="*/ 2427202 h 3039305"/>
                <a:gd name="connsiteX19" fmla="*/ 28762 w 86371"/>
                <a:gd name="connsiteY19" fmla="*/ 2279933 h 3039305"/>
                <a:gd name="connsiteX20" fmla="*/ 30235 w 86371"/>
                <a:gd name="connsiteY20" fmla="*/ 2155917 h 3039305"/>
                <a:gd name="connsiteX21" fmla="*/ 31487 w 86371"/>
                <a:gd name="connsiteY21" fmla="*/ 2086158 h 3039305"/>
                <a:gd name="connsiteX22" fmla="*/ 33034 w 86371"/>
                <a:gd name="connsiteY22" fmla="*/ 2190797 h 3039305"/>
                <a:gd name="connsiteX23" fmla="*/ 34508 w 86371"/>
                <a:gd name="connsiteY23" fmla="*/ 2628728 h 3039305"/>
                <a:gd name="connsiteX24" fmla="*/ 35759 w 86371"/>
                <a:gd name="connsiteY24" fmla="*/ 2334189 h 3039305"/>
                <a:gd name="connsiteX25" fmla="*/ 37012 w 86371"/>
                <a:gd name="connsiteY25" fmla="*/ 2082282 h 3039305"/>
                <a:gd name="connsiteX26" fmla="*/ 39075 w 86371"/>
                <a:gd name="connsiteY26" fmla="*/ 2233428 h 3039305"/>
                <a:gd name="connsiteX27" fmla="*/ 40253 w 86371"/>
                <a:gd name="connsiteY27" fmla="*/ 2035776 h 3039305"/>
                <a:gd name="connsiteX28" fmla="*/ 41726 w 86371"/>
                <a:gd name="connsiteY28" fmla="*/ 1958267 h 3039305"/>
                <a:gd name="connsiteX29" fmla="*/ 42905 w 86371"/>
                <a:gd name="connsiteY29" fmla="*/ 2004774 h 3039305"/>
                <a:gd name="connsiteX30" fmla="*/ 44599 w 86371"/>
                <a:gd name="connsiteY30" fmla="*/ 1853628 h 3039305"/>
                <a:gd name="connsiteX31" fmla="*/ 45925 w 86371"/>
                <a:gd name="connsiteY31" fmla="*/ 1876881 h 3039305"/>
                <a:gd name="connsiteX32" fmla="*/ 47545 w 86371"/>
                <a:gd name="connsiteY32" fmla="*/ 1810998 h 3039305"/>
                <a:gd name="connsiteX33" fmla="*/ 48871 w 86371"/>
                <a:gd name="connsiteY33" fmla="*/ 1609473 h 3039305"/>
                <a:gd name="connsiteX34" fmla="*/ 50565 w 86371"/>
                <a:gd name="connsiteY34" fmla="*/ 1547465 h 3039305"/>
                <a:gd name="connsiteX35" fmla="*/ 51523 w 86371"/>
                <a:gd name="connsiteY35" fmla="*/ 1462205 h 3039305"/>
                <a:gd name="connsiteX36" fmla="*/ 53144 w 86371"/>
                <a:gd name="connsiteY36" fmla="*/ 1272304 h 3039305"/>
                <a:gd name="connsiteX37" fmla="*/ 54690 w 86371"/>
                <a:gd name="connsiteY37" fmla="*/ 1225799 h 3039305"/>
                <a:gd name="connsiteX38" fmla="*/ 56164 w 86371"/>
                <a:gd name="connsiteY38" fmla="*/ 1121160 h 3039305"/>
                <a:gd name="connsiteX39" fmla="*/ 57195 w 86371"/>
                <a:gd name="connsiteY39" fmla="*/ 1128911 h 3039305"/>
                <a:gd name="connsiteX40" fmla="*/ 59002 w 86371"/>
                <a:gd name="connsiteY40" fmla="*/ 1319795 h 3039305"/>
                <a:gd name="connsiteX41" fmla="*/ 60583 w 86371"/>
                <a:gd name="connsiteY41" fmla="*/ 1237426 h 3039305"/>
                <a:gd name="connsiteX42" fmla="*/ 61688 w 86371"/>
                <a:gd name="connsiteY42" fmla="*/ 1078530 h 3039305"/>
                <a:gd name="connsiteX43" fmla="*/ 63530 w 86371"/>
                <a:gd name="connsiteY43" fmla="*/ 1148289 h 3039305"/>
                <a:gd name="connsiteX44" fmla="*/ 64634 w 86371"/>
                <a:gd name="connsiteY44" fmla="*/ 1032023 h 3039305"/>
                <a:gd name="connsiteX45" fmla="*/ 66255 w 86371"/>
                <a:gd name="connsiteY45" fmla="*/ 942887 h 3039305"/>
                <a:gd name="connsiteX46" fmla="*/ 67655 w 86371"/>
                <a:gd name="connsiteY46" fmla="*/ 970016 h 3039305"/>
                <a:gd name="connsiteX47" fmla="*/ 69201 w 86371"/>
                <a:gd name="connsiteY47" fmla="*/ 1105659 h 3039305"/>
                <a:gd name="connsiteX48" fmla="*/ 70527 w 86371"/>
                <a:gd name="connsiteY48" fmla="*/ 1059153 h 3039305"/>
                <a:gd name="connsiteX49" fmla="*/ 71706 w 86371"/>
                <a:gd name="connsiteY49" fmla="*/ 752989 h 3039305"/>
                <a:gd name="connsiteX50" fmla="*/ 73253 w 86371"/>
                <a:gd name="connsiteY50" fmla="*/ 768491 h 3039305"/>
                <a:gd name="connsiteX51" fmla="*/ 74505 w 86371"/>
                <a:gd name="connsiteY51" fmla="*/ 795619 h 3039305"/>
                <a:gd name="connsiteX52" fmla="*/ 76273 w 86371"/>
                <a:gd name="connsiteY52" fmla="*/ 671603 h 3039305"/>
                <a:gd name="connsiteX53" fmla="*/ 77672 w 86371"/>
                <a:gd name="connsiteY53" fmla="*/ 617345 h 3039305"/>
                <a:gd name="connsiteX54" fmla="*/ 78704 w 86371"/>
                <a:gd name="connsiteY54" fmla="*/ 411945 h 3039305"/>
                <a:gd name="connsiteX55" fmla="*/ 80398 w 86371"/>
                <a:gd name="connsiteY55" fmla="*/ 508831 h 3039305"/>
                <a:gd name="connsiteX56" fmla="*/ 81945 w 86371"/>
                <a:gd name="connsiteY56" fmla="*/ 349937 h 3039305"/>
                <a:gd name="connsiteX57" fmla="*/ 83270 w 86371"/>
                <a:gd name="connsiteY57" fmla="*/ 349936 h 3039305"/>
                <a:gd name="connsiteX58" fmla="*/ 84597 w 86371"/>
                <a:gd name="connsiteY58" fmla="*/ 431321 h 3039305"/>
                <a:gd name="connsiteX59" fmla="*/ 86371 w 86371"/>
                <a:gd name="connsiteY59" fmla="*/ 906 h 3039305"/>
                <a:gd name="connsiteX0" fmla="*/ 0 w 84643"/>
                <a:gd name="connsiteY0" fmla="*/ 2764372 h 3039305"/>
                <a:gd name="connsiteX1" fmla="*/ 1253 w 84643"/>
                <a:gd name="connsiteY1" fmla="*/ 2741119 h 3039305"/>
                <a:gd name="connsiteX2" fmla="*/ 3978 w 84643"/>
                <a:gd name="connsiteY2" fmla="*/ 2845756 h 3039305"/>
                <a:gd name="connsiteX3" fmla="*/ 5230 w 84643"/>
                <a:gd name="connsiteY3" fmla="*/ 3031779 h 3039305"/>
                <a:gd name="connsiteX4" fmla="*/ 6777 w 84643"/>
                <a:gd name="connsiteY4" fmla="*/ 2911639 h 3039305"/>
                <a:gd name="connsiteX5" fmla="*/ 8471 w 84643"/>
                <a:gd name="connsiteY5" fmla="*/ 2861258 h 3039305"/>
                <a:gd name="connsiteX6" fmla="*/ 10313 w 84643"/>
                <a:gd name="connsiteY6" fmla="*/ 2818627 h 3039305"/>
                <a:gd name="connsiteX7" fmla="*/ 10975 w 84643"/>
                <a:gd name="connsiteY7" fmla="*/ 2748868 h 3039305"/>
                <a:gd name="connsiteX8" fmla="*/ 12670 w 84643"/>
                <a:gd name="connsiteY8" fmla="*/ 2818627 h 3039305"/>
                <a:gd name="connsiteX9" fmla="*/ 13922 w 84643"/>
                <a:gd name="connsiteY9" fmla="*/ 2636479 h 3039305"/>
                <a:gd name="connsiteX10" fmla="*/ 15395 w 84643"/>
                <a:gd name="connsiteY10" fmla="*/ 2663607 h 3039305"/>
                <a:gd name="connsiteX11" fmla="*/ 17090 w 84643"/>
                <a:gd name="connsiteY11" fmla="*/ 2481459 h 3039305"/>
                <a:gd name="connsiteX12" fmla="*/ 18342 w 84643"/>
                <a:gd name="connsiteY12" fmla="*/ 2349692 h 3039305"/>
                <a:gd name="connsiteX13" fmla="*/ 19888 w 84643"/>
                <a:gd name="connsiteY13" fmla="*/ 2392322 h 3039305"/>
                <a:gd name="connsiteX14" fmla="*/ 21288 w 84643"/>
                <a:gd name="connsiteY14" fmla="*/ 2582222 h 3039305"/>
                <a:gd name="connsiteX15" fmla="*/ 22801 w 84643"/>
                <a:gd name="connsiteY15" fmla="*/ 2346801 h 3039305"/>
                <a:gd name="connsiteX16" fmla="*/ 23906 w 84643"/>
                <a:gd name="connsiteY16" fmla="*/ 2474692 h 3039305"/>
                <a:gd name="connsiteX17" fmla="*/ 25192 w 84643"/>
                <a:gd name="connsiteY17" fmla="*/ 2427202 h 3039305"/>
                <a:gd name="connsiteX18" fmla="*/ 27034 w 84643"/>
                <a:gd name="connsiteY18" fmla="*/ 2279933 h 3039305"/>
                <a:gd name="connsiteX19" fmla="*/ 28507 w 84643"/>
                <a:gd name="connsiteY19" fmla="*/ 2155917 h 3039305"/>
                <a:gd name="connsiteX20" fmla="*/ 29759 w 84643"/>
                <a:gd name="connsiteY20" fmla="*/ 2086158 h 3039305"/>
                <a:gd name="connsiteX21" fmla="*/ 31306 w 84643"/>
                <a:gd name="connsiteY21" fmla="*/ 2190797 h 3039305"/>
                <a:gd name="connsiteX22" fmla="*/ 32780 w 84643"/>
                <a:gd name="connsiteY22" fmla="*/ 2628728 h 3039305"/>
                <a:gd name="connsiteX23" fmla="*/ 34031 w 84643"/>
                <a:gd name="connsiteY23" fmla="*/ 2334189 h 3039305"/>
                <a:gd name="connsiteX24" fmla="*/ 35284 w 84643"/>
                <a:gd name="connsiteY24" fmla="*/ 2082282 h 3039305"/>
                <a:gd name="connsiteX25" fmla="*/ 37347 w 84643"/>
                <a:gd name="connsiteY25" fmla="*/ 2233428 h 3039305"/>
                <a:gd name="connsiteX26" fmla="*/ 38525 w 84643"/>
                <a:gd name="connsiteY26" fmla="*/ 2035776 h 3039305"/>
                <a:gd name="connsiteX27" fmla="*/ 39998 w 84643"/>
                <a:gd name="connsiteY27" fmla="*/ 1958267 h 3039305"/>
                <a:gd name="connsiteX28" fmla="*/ 41177 w 84643"/>
                <a:gd name="connsiteY28" fmla="*/ 2004774 h 3039305"/>
                <a:gd name="connsiteX29" fmla="*/ 42871 w 84643"/>
                <a:gd name="connsiteY29" fmla="*/ 1853628 h 3039305"/>
                <a:gd name="connsiteX30" fmla="*/ 44197 w 84643"/>
                <a:gd name="connsiteY30" fmla="*/ 1876881 h 3039305"/>
                <a:gd name="connsiteX31" fmla="*/ 45817 w 84643"/>
                <a:gd name="connsiteY31" fmla="*/ 1810998 h 3039305"/>
                <a:gd name="connsiteX32" fmla="*/ 47143 w 84643"/>
                <a:gd name="connsiteY32" fmla="*/ 1609473 h 3039305"/>
                <a:gd name="connsiteX33" fmla="*/ 48837 w 84643"/>
                <a:gd name="connsiteY33" fmla="*/ 1547465 h 3039305"/>
                <a:gd name="connsiteX34" fmla="*/ 49795 w 84643"/>
                <a:gd name="connsiteY34" fmla="*/ 1462205 h 3039305"/>
                <a:gd name="connsiteX35" fmla="*/ 51416 w 84643"/>
                <a:gd name="connsiteY35" fmla="*/ 1272304 h 3039305"/>
                <a:gd name="connsiteX36" fmla="*/ 52962 w 84643"/>
                <a:gd name="connsiteY36" fmla="*/ 1225799 h 3039305"/>
                <a:gd name="connsiteX37" fmla="*/ 54436 w 84643"/>
                <a:gd name="connsiteY37" fmla="*/ 1121160 h 3039305"/>
                <a:gd name="connsiteX38" fmla="*/ 55467 w 84643"/>
                <a:gd name="connsiteY38" fmla="*/ 1128911 h 3039305"/>
                <a:gd name="connsiteX39" fmla="*/ 57274 w 84643"/>
                <a:gd name="connsiteY39" fmla="*/ 1319795 h 3039305"/>
                <a:gd name="connsiteX40" fmla="*/ 58855 w 84643"/>
                <a:gd name="connsiteY40" fmla="*/ 1237426 h 3039305"/>
                <a:gd name="connsiteX41" fmla="*/ 59960 w 84643"/>
                <a:gd name="connsiteY41" fmla="*/ 1078530 h 3039305"/>
                <a:gd name="connsiteX42" fmla="*/ 61802 w 84643"/>
                <a:gd name="connsiteY42" fmla="*/ 1148289 h 3039305"/>
                <a:gd name="connsiteX43" fmla="*/ 62906 w 84643"/>
                <a:gd name="connsiteY43" fmla="*/ 1032023 h 3039305"/>
                <a:gd name="connsiteX44" fmla="*/ 64527 w 84643"/>
                <a:gd name="connsiteY44" fmla="*/ 942887 h 3039305"/>
                <a:gd name="connsiteX45" fmla="*/ 65927 w 84643"/>
                <a:gd name="connsiteY45" fmla="*/ 970016 h 3039305"/>
                <a:gd name="connsiteX46" fmla="*/ 67473 w 84643"/>
                <a:gd name="connsiteY46" fmla="*/ 1105659 h 3039305"/>
                <a:gd name="connsiteX47" fmla="*/ 68799 w 84643"/>
                <a:gd name="connsiteY47" fmla="*/ 1059153 h 3039305"/>
                <a:gd name="connsiteX48" fmla="*/ 69978 w 84643"/>
                <a:gd name="connsiteY48" fmla="*/ 752989 h 3039305"/>
                <a:gd name="connsiteX49" fmla="*/ 71525 w 84643"/>
                <a:gd name="connsiteY49" fmla="*/ 768491 h 3039305"/>
                <a:gd name="connsiteX50" fmla="*/ 72777 w 84643"/>
                <a:gd name="connsiteY50" fmla="*/ 795619 h 3039305"/>
                <a:gd name="connsiteX51" fmla="*/ 74545 w 84643"/>
                <a:gd name="connsiteY51" fmla="*/ 671603 h 3039305"/>
                <a:gd name="connsiteX52" fmla="*/ 75944 w 84643"/>
                <a:gd name="connsiteY52" fmla="*/ 617345 h 3039305"/>
                <a:gd name="connsiteX53" fmla="*/ 76976 w 84643"/>
                <a:gd name="connsiteY53" fmla="*/ 411945 h 3039305"/>
                <a:gd name="connsiteX54" fmla="*/ 78670 w 84643"/>
                <a:gd name="connsiteY54" fmla="*/ 508831 h 3039305"/>
                <a:gd name="connsiteX55" fmla="*/ 80217 w 84643"/>
                <a:gd name="connsiteY55" fmla="*/ 349937 h 3039305"/>
                <a:gd name="connsiteX56" fmla="*/ 81542 w 84643"/>
                <a:gd name="connsiteY56" fmla="*/ 349936 h 3039305"/>
                <a:gd name="connsiteX57" fmla="*/ 82869 w 84643"/>
                <a:gd name="connsiteY57" fmla="*/ 431321 h 3039305"/>
                <a:gd name="connsiteX58" fmla="*/ 84643 w 84643"/>
                <a:gd name="connsiteY58" fmla="*/ 906 h 3039305"/>
                <a:gd name="connsiteX0" fmla="*/ 0 w 83390"/>
                <a:gd name="connsiteY0" fmla="*/ 2741119 h 3039305"/>
                <a:gd name="connsiteX1" fmla="*/ 2725 w 83390"/>
                <a:gd name="connsiteY1" fmla="*/ 2845756 h 3039305"/>
                <a:gd name="connsiteX2" fmla="*/ 3977 w 83390"/>
                <a:gd name="connsiteY2" fmla="*/ 3031779 h 3039305"/>
                <a:gd name="connsiteX3" fmla="*/ 5524 w 83390"/>
                <a:gd name="connsiteY3" fmla="*/ 2911639 h 3039305"/>
                <a:gd name="connsiteX4" fmla="*/ 7218 w 83390"/>
                <a:gd name="connsiteY4" fmla="*/ 2861258 h 3039305"/>
                <a:gd name="connsiteX5" fmla="*/ 9060 w 83390"/>
                <a:gd name="connsiteY5" fmla="*/ 2818627 h 3039305"/>
                <a:gd name="connsiteX6" fmla="*/ 9722 w 83390"/>
                <a:gd name="connsiteY6" fmla="*/ 2748868 h 3039305"/>
                <a:gd name="connsiteX7" fmla="*/ 11417 w 83390"/>
                <a:gd name="connsiteY7" fmla="*/ 2818627 h 3039305"/>
                <a:gd name="connsiteX8" fmla="*/ 12669 w 83390"/>
                <a:gd name="connsiteY8" fmla="*/ 2636479 h 3039305"/>
                <a:gd name="connsiteX9" fmla="*/ 14142 w 83390"/>
                <a:gd name="connsiteY9" fmla="*/ 2663607 h 3039305"/>
                <a:gd name="connsiteX10" fmla="*/ 15837 w 83390"/>
                <a:gd name="connsiteY10" fmla="*/ 2481459 h 3039305"/>
                <a:gd name="connsiteX11" fmla="*/ 17089 w 83390"/>
                <a:gd name="connsiteY11" fmla="*/ 2349692 h 3039305"/>
                <a:gd name="connsiteX12" fmla="*/ 18635 w 83390"/>
                <a:gd name="connsiteY12" fmla="*/ 2392322 h 3039305"/>
                <a:gd name="connsiteX13" fmla="*/ 20035 w 83390"/>
                <a:gd name="connsiteY13" fmla="*/ 2582222 h 3039305"/>
                <a:gd name="connsiteX14" fmla="*/ 21548 w 83390"/>
                <a:gd name="connsiteY14" fmla="*/ 2346801 h 3039305"/>
                <a:gd name="connsiteX15" fmla="*/ 22653 w 83390"/>
                <a:gd name="connsiteY15" fmla="*/ 2474692 h 3039305"/>
                <a:gd name="connsiteX16" fmla="*/ 23939 w 83390"/>
                <a:gd name="connsiteY16" fmla="*/ 2427202 h 3039305"/>
                <a:gd name="connsiteX17" fmla="*/ 25781 w 83390"/>
                <a:gd name="connsiteY17" fmla="*/ 2279933 h 3039305"/>
                <a:gd name="connsiteX18" fmla="*/ 27254 w 83390"/>
                <a:gd name="connsiteY18" fmla="*/ 2155917 h 3039305"/>
                <a:gd name="connsiteX19" fmla="*/ 28506 w 83390"/>
                <a:gd name="connsiteY19" fmla="*/ 2086158 h 3039305"/>
                <a:gd name="connsiteX20" fmla="*/ 30053 w 83390"/>
                <a:gd name="connsiteY20" fmla="*/ 2190797 h 3039305"/>
                <a:gd name="connsiteX21" fmla="*/ 31527 w 83390"/>
                <a:gd name="connsiteY21" fmla="*/ 2628728 h 3039305"/>
                <a:gd name="connsiteX22" fmla="*/ 32778 w 83390"/>
                <a:gd name="connsiteY22" fmla="*/ 2334189 h 3039305"/>
                <a:gd name="connsiteX23" fmla="*/ 34031 w 83390"/>
                <a:gd name="connsiteY23" fmla="*/ 2082282 h 3039305"/>
                <a:gd name="connsiteX24" fmla="*/ 36094 w 83390"/>
                <a:gd name="connsiteY24" fmla="*/ 2233428 h 3039305"/>
                <a:gd name="connsiteX25" fmla="*/ 37272 w 83390"/>
                <a:gd name="connsiteY25" fmla="*/ 2035776 h 3039305"/>
                <a:gd name="connsiteX26" fmla="*/ 38745 w 83390"/>
                <a:gd name="connsiteY26" fmla="*/ 1958267 h 3039305"/>
                <a:gd name="connsiteX27" fmla="*/ 39924 w 83390"/>
                <a:gd name="connsiteY27" fmla="*/ 2004774 h 3039305"/>
                <a:gd name="connsiteX28" fmla="*/ 41618 w 83390"/>
                <a:gd name="connsiteY28" fmla="*/ 1853628 h 3039305"/>
                <a:gd name="connsiteX29" fmla="*/ 42944 w 83390"/>
                <a:gd name="connsiteY29" fmla="*/ 1876881 h 3039305"/>
                <a:gd name="connsiteX30" fmla="*/ 44564 w 83390"/>
                <a:gd name="connsiteY30" fmla="*/ 1810998 h 3039305"/>
                <a:gd name="connsiteX31" fmla="*/ 45890 w 83390"/>
                <a:gd name="connsiteY31" fmla="*/ 1609473 h 3039305"/>
                <a:gd name="connsiteX32" fmla="*/ 47584 w 83390"/>
                <a:gd name="connsiteY32" fmla="*/ 1547465 h 3039305"/>
                <a:gd name="connsiteX33" fmla="*/ 48542 w 83390"/>
                <a:gd name="connsiteY33" fmla="*/ 1462205 h 3039305"/>
                <a:gd name="connsiteX34" fmla="*/ 50163 w 83390"/>
                <a:gd name="connsiteY34" fmla="*/ 1272304 h 3039305"/>
                <a:gd name="connsiteX35" fmla="*/ 51709 w 83390"/>
                <a:gd name="connsiteY35" fmla="*/ 1225799 h 3039305"/>
                <a:gd name="connsiteX36" fmla="*/ 53183 w 83390"/>
                <a:gd name="connsiteY36" fmla="*/ 1121160 h 3039305"/>
                <a:gd name="connsiteX37" fmla="*/ 54214 w 83390"/>
                <a:gd name="connsiteY37" fmla="*/ 1128911 h 3039305"/>
                <a:gd name="connsiteX38" fmla="*/ 56021 w 83390"/>
                <a:gd name="connsiteY38" fmla="*/ 1319795 h 3039305"/>
                <a:gd name="connsiteX39" fmla="*/ 57602 w 83390"/>
                <a:gd name="connsiteY39" fmla="*/ 1237426 h 3039305"/>
                <a:gd name="connsiteX40" fmla="*/ 58707 w 83390"/>
                <a:gd name="connsiteY40" fmla="*/ 1078530 h 3039305"/>
                <a:gd name="connsiteX41" fmla="*/ 60549 w 83390"/>
                <a:gd name="connsiteY41" fmla="*/ 1148289 h 3039305"/>
                <a:gd name="connsiteX42" fmla="*/ 61653 w 83390"/>
                <a:gd name="connsiteY42" fmla="*/ 1032023 h 3039305"/>
                <a:gd name="connsiteX43" fmla="*/ 63274 w 83390"/>
                <a:gd name="connsiteY43" fmla="*/ 942887 h 3039305"/>
                <a:gd name="connsiteX44" fmla="*/ 64674 w 83390"/>
                <a:gd name="connsiteY44" fmla="*/ 970016 h 3039305"/>
                <a:gd name="connsiteX45" fmla="*/ 66220 w 83390"/>
                <a:gd name="connsiteY45" fmla="*/ 1105659 h 3039305"/>
                <a:gd name="connsiteX46" fmla="*/ 67546 w 83390"/>
                <a:gd name="connsiteY46" fmla="*/ 1059153 h 3039305"/>
                <a:gd name="connsiteX47" fmla="*/ 68725 w 83390"/>
                <a:gd name="connsiteY47" fmla="*/ 752989 h 3039305"/>
                <a:gd name="connsiteX48" fmla="*/ 70272 w 83390"/>
                <a:gd name="connsiteY48" fmla="*/ 768491 h 3039305"/>
                <a:gd name="connsiteX49" fmla="*/ 71524 w 83390"/>
                <a:gd name="connsiteY49" fmla="*/ 795619 h 3039305"/>
                <a:gd name="connsiteX50" fmla="*/ 73292 w 83390"/>
                <a:gd name="connsiteY50" fmla="*/ 671603 h 3039305"/>
                <a:gd name="connsiteX51" fmla="*/ 74691 w 83390"/>
                <a:gd name="connsiteY51" fmla="*/ 617345 h 3039305"/>
                <a:gd name="connsiteX52" fmla="*/ 75723 w 83390"/>
                <a:gd name="connsiteY52" fmla="*/ 411945 h 3039305"/>
                <a:gd name="connsiteX53" fmla="*/ 77417 w 83390"/>
                <a:gd name="connsiteY53" fmla="*/ 508831 h 3039305"/>
                <a:gd name="connsiteX54" fmla="*/ 78964 w 83390"/>
                <a:gd name="connsiteY54" fmla="*/ 349937 h 3039305"/>
                <a:gd name="connsiteX55" fmla="*/ 80289 w 83390"/>
                <a:gd name="connsiteY55" fmla="*/ 349936 h 3039305"/>
                <a:gd name="connsiteX56" fmla="*/ 81616 w 83390"/>
                <a:gd name="connsiteY56" fmla="*/ 431321 h 3039305"/>
                <a:gd name="connsiteX57" fmla="*/ 83390 w 83390"/>
                <a:gd name="connsiteY57" fmla="*/ 906 h 3039305"/>
                <a:gd name="connsiteX0" fmla="*/ 0 w 80665"/>
                <a:gd name="connsiteY0" fmla="*/ 2845756 h 3039305"/>
                <a:gd name="connsiteX1" fmla="*/ 1252 w 80665"/>
                <a:gd name="connsiteY1" fmla="*/ 3031779 h 3039305"/>
                <a:gd name="connsiteX2" fmla="*/ 2799 w 80665"/>
                <a:gd name="connsiteY2" fmla="*/ 2911639 h 3039305"/>
                <a:gd name="connsiteX3" fmla="*/ 4493 w 80665"/>
                <a:gd name="connsiteY3" fmla="*/ 2861258 h 3039305"/>
                <a:gd name="connsiteX4" fmla="*/ 6335 w 80665"/>
                <a:gd name="connsiteY4" fmla="*/ 2818627 h 3039305"/>
                <a:gd name="connsiteX5" fmla="*/ 6997 w 80665"/>
                <a:gd name="connsiteY5" fmla="*/ 2748868 h 3039305"/>
                <a:gd name="connsiteX6" fmla="*/ 8692 w 80665"/>
                <a:gd name="connsiteY6" fmla="*/ 2818627 h 3039305"/>
                <a:gd name="connsiteX7" fmla="*/ 9944 w 80665"/>
                <a:gd name="connsiteY7" fmla="*/ 2636479 h 3039305"/>
                <a:gd name="connsiteX8" fmla="*/ 11417 w 80665"/>
                <a:gd name="connsiteY8" fmla="*/ 2663607 h 3039305"/>
                <a:gd name="connsiteX9" fmla="*/ 13112 w 80665"/>
                <a:gd name="connsiteY9" fmla="*/ 2481459 h 3039305"/>
                <a:gd name="connsiteX10" fmla="*/ 14364 w 80665"/>
                <a:gd name="connsiteY10" fmla="*/ 2349692 h 3039305"/>
                <a:gd name="connsiteX11" fmla="*/ 15910 w 80665"/>
                <a:gd name="connsiteY11" fmla="*/ 2392322 h 3039305"/>
                <a:gd name="connsiteX12" fmla="*/ 17310 w 80665"/>
                <a:gd name="connsiteY12" fmla="*/ 2582222 h 3039305"/>
                <a:gd name="connsiteX13" fmla="*/ 18823 w 80665"/>
                <a:gd name="connsiteY13" fmla="*/ 2346801 h 3039305"/>
                <a:gd name="connsiteX14" fmla="*/ 19928 w 80665"/>
                <a:gd name="connsiteY14" fmla="*/ 2474692 h 3039305"/>
                <a:gd name="connsiteX15" fmla="*/ 21214 w 80665"/>
                <a:gd name="connsiteY15" fmla="*/ 2427202 h 3039305"/>
                <a:gd name="connsiteX16" fmla="*/ 23056 w 80665"/>
                <a:gd name="connsiteY16" fmla="*/ 2279933 h 3039305"/>
                <a:gd name="connsiteX17" fmla="*/ 24529 w 80665"/>
                <a:gd name="connsiteY17" fmla="*/ 2155917 h 3039305"/>
                <a:gd name="connsiteX18" fmla="*/ 25781 w 80665"/>
                <a:gd name="connsiteY18" fmla="*/ 2086158 h 3039305"/>
                <a:gd name="connsiteX19" fmla="*/ 27328 w 80665"/>
                <a:gd name="connsiteY19" fmla="*/ 2190797 h 3039305"/>
                <a:gd name="connsiteX20" fmla="*/ 28802 w 80665"/>
                <a:gd name="connsiteY20" fmla="*/ 2628728 h 3039305"/>
                <a:gd name="connsiteX21" fmla="*/ 30053 w 80665"/>
                <a:gd name="connsiteY21" fmla="*/ 2334189 h 3039305"/>
                <a:gd name="connsiteX22" fmla="*/ 31306 w 80665"/>
                <a:gd name="connsiteY22" fmla="*/ 2082282 h 3039305"/>
                <a:gd name="connsiteX23" fmla="*/ 33369 w 80665"/>
                <a:gd name="connsiteY23" fmla="*/ 2233428 h 3039305"/>
                <a:gd name="connsiteX24" fmla="*/ 34547 w 80665"/>
                <a:gd name="connsiteY24" fmla="*/ 2035776 h 3039305"/>
                <a:gd name="connsiteX25" fmla="*/ 36020 w 80665"/>
                <a:gd name="connsiteY25" fmla="*/ 1958267 h 3039305"/>
                <a:gd name="connsiteX26" fmla="*/ 37199 w 80665"/>
                <a:gd name="connsiteY26" fmla="*/ 2004774 h 3039305"/>
                <a:gd name="connsiteX27" fmla="*/ 38893 w 80665"/>
                <a:gd name="connsiteY27" fmla="*/ 1853628 h 3039305"/>
                <a:gd name="connsiteX28" fmla="*/ 40219 w 80665"/>
                <a:gd name="connsiteY28" fmla="*/ 1876881 h 3039305"/>
                <a:gd name="connsiteX29" fmla="*/ 41839 w 80665"/>
                <a:gd name="connsiteY29" fmla="*/ 1810998 h 3039305"/>
                <a:gd name="connsiteX30" fmla="*/ 43165 w 80665"/>
                <a:gd name="connsiteY30" fmla="*/ 1609473 h 3039305"/>
                <a:gd name="connsiteX31" fmla="*/ 44859 w 80665"/>
                <a:gd name="connsiteY31" fmla="*/ 1547465 h 3039305"/>
                <a:gd name="connsiteX32" fmla="*/ 45817 w 80665"/>
                <a:gd name="connsiteY32" fmla="*/ 1462205 h 3039305"/>
                <a:gd name="connsiteX33" fmla="*/ 47438 w 80665"/>
                <a:gd name="connsiteY33" fmla="*/ 1272304 h 3039305"/>
                <a:gd name="connsiteX34" fmla="*/ 48984 w 80665"/>
                <a:gd name="connsiteY34" fmla="*/ 1225799 h 3039305"/>
                <a:gd name="connsiteX35" fmla="*/ 50458 w 80665"/>
                <a:gd name="connsiteY35" fmla="*/ 1121160 h 3039305"/>
                <a:gd name="connsiteX36" fmla="*/ 51489 w 80665"/>
                <a:gd name="connsiteY36" fmla="*/ 1128911 h 3039305"/>
                <a:gd name="connsiteX37" fmla="*/ 53296 w 80665"/>
                <a:gd name="connsiteY37" fmla="*/ 1319795 h 3039305"/>
                <a:gd name="connsiteX38" fmla="*/ 54877 w 80665"/>
                <a:gd name="connsiteY38" fmla="*/ 1237426 h 3039305"/>
                <a:gd name="connsiteX39" fmla="*/ 55982 w 80665"/>
                <a:gd name="connsiteY39" fmla="*/ 1078530 h 3039305"/>
                <a:gd name="connsiteX40" fmla="*/ 57824 w 80665"/>
                <a:gd name="connsiteY40" fmla="*/ 1148289 h 3039305"/>
                <a:gd name="connsiteX41" fmla="*/ 58928 w 80665"/>
                <a:gd name="connsiteY41" fmla="*/ 1032023 h 3039305"/>
                <a:gd name="connsiteX42" fmla="*/ 60549 w 80665"/>
                <a:gd name="connsiteY42" fmla="*/ 942887 h 3039305"/>
                <a:gd name="connsiteX43" fmla="*/ 61949 w 80665"/>
                <a:gd name="connsiteY43" fmla="*/ 970016 h 3039305"/>
                <a:gd name="connsiteX44" fmla="*/ 63495 w 80665"/>
                <a:gd name="connsiteY44" fmla="*/ 1105659 h 3039305"/>
                <a:gd name="connsiteX45" fmla="*/ 64821 w 80665"/>
                <a:gd name="connsiteY45" fmla="*/ 1059153 h 3039305"/>
                <a:gd name="connsiteX46" fmla="*/ 66000 w 80665"/>
                <a:gd name="connsiteY46" fmla="*/ 752989 h 3039305"/>
                <a:gd name="connsiteX47" fmla="*/ 67547 w 80665"/>
                <a:gd name="connsiteY47" fmla="*/ 768491 h 3039305"/>
                <a:gd name="connsiteX48" fmla="*/ 68799 w 80665"/>
                <a:gd name="connsiteY48" fmla="*/ 795619 h 3039305"/>
                <a:gd name="connsiteX49" fmla="*/ 70567 w 80665"/>
                <a:gd name="connsiteY49" fmla="*/ 671603 h 3039305"/>
                <a:gd name="connsiteX50" fmla="*/ 71966 w 80665"/>
                <a:gd name="connsiteY50" fmla="*/ 617345 h 3039305"/>
                <a:gd name="connsiteX51" fmla="*/ 72998 w 80665"/>
                <a:gd name="connsiteY51" fmla="*/ 411945 h 3039305"/>
                <a:gd name="connsiteX52" fmla="*/ 74692 w 80665"/>
                <a:gd name="connsiteY52" fmla="*/ 508831 h 3039305"/>
                <a:gd name="connsiteX53" fmla="*/ 76239 w 80665"/>
                <a:gd name="connsiteY53" fmla="*/ 349937 h 3039305"/>
                <a:gd name="connsiteX54" fmla="*/ 77564 w 80665"/>
                <a:gd name="connsiteY54" fmla="*/ 349936 h 3039305"/>
                <a:gd name="connsiteX55" fmla="*/ 78891 w 80665"/>
                <a:gd name="connsiteY55" fmla="*/ 431321 h 3039305"/>
                <a:gd name="connsiteX56" fmla="*/ 80665 w 80665"/>
                <a:gd name="connsiteY56" fmla="*/ 906 h 3039305"/>
                <a:gd name="connsiteX0" fmla="*/ 0 w 79413"/>
                <a:gd name="connsiteY0" fmla="*/ 3031779 h 3039305"/>
                <a:gd name="connsiteX1" fmla="*/ 1547 w 79413"/>
                <a:gd name="connsiteY1" fmla="*/ 2911639 h 3039305"/>
                <a:gd name="connsiteX2" fmla="*/ 3241 w 79413"/>
                <a:gd name="connsiteY2" fmla="*/ 2861258 h 3039305"/>
                <a:gd name="connsiteX3" fmla="*/ 5083 w 79413"/>
                <a:gd name="connsiteY3" fmla="*/ 2818627 h 3039305"/>
                <a:gd name="connsiteX4" fmla="*/ 5745 w 79413"/>
                <a:gd name="connsiteY4" fmla="*/ 2748868 h 3039305"/>
                <a:gd name="connsiteX5" fmla="*/ 7440 w 79413"/>
                <a:gd name="connsiteY5" fmla="*/ 2818627 h 3039305"/>
                <a:gd name="connsiteX6" fmla="*/ 8692 w 79413"/>
                <a:gd name="connsiteY6" fmla="*/ 2636479 h 3039305"/>
                <a:gd name="connsiteX7" fmla="*/ 10165 w 79413"/>
                <a:gd name="connsiteY7" fmla="*/ 2663607 h 3039305"/>
                <a:gd name="connsiteX8" fmla="*/ 11860 w 79413"/>
                <a:gd name="connsiteY8" fmla="*/ 2481459 h 3039305"/>
                <a:gd name="connsiteX9" fmla="*/ 13112 w 79413"/>
                <a:gd name="connsiteY9" fmla="*/ 2349692 h 3039305"/>
                <a:gd name="connsiteX10" fmla="*/ 14658 w 79413"/>
                <a:gd name="connsiteY10" fmla="*/ 2392322 h 3039305"/>
                <a:gd name="connsiteX11" fmla="*/ 16058 w 79413"/>
                <a:gd name="connsiteY11" fmla="*/ 2582222 h 3039305"/>
                <a:gd name="connsiteX12" fmla="*/ 17571 w 79413"/>
                <a:gd name="connsiteY12" fmla="*/ 2346801 h 3039305"/>
                <a:gd name="connsiteX13" fmla="*/ 18676 w 79413"/>
                <a:gd name="connsiteY13" fmla="*/ 2474692 h 3039305"/>
                <a:gd name="connsiteX14" fmla="*/ 19962 w 79413"/>
                <a:gd name="connsiteY14" fmla="*/ 2427202 h 3039305"/>
                <a:gd name="connsiteX15" fmla="*/ 21804 w 79413"/>
                <a:gd name="connsiteY15" fmla="*/ 2279933 h 3039305"/>
                <a:gd name="connsiteX16" fmla="*/ 23277 w 79413"/>
                <a:gd name="connsiteY16" fmla="*/ 2155917 h 3039305"/>
                <a:gd name="connsiteX17" fmla="*/ 24529 w 79413"/>
                <a:gd name="connsiteY17" fmla="*/ 2086158 h 3039305"/>
                <a:gd name="connsiteX18" fmla="*/ 26076 w 79413"/>
                <a:gd name="connsiteY18" fmla="*/ 2190797 h 3039305"/>
                <a:gd name="connsiteX19" fmla="*/ 27550 w 79413"/>
                <a:gd name="connsiteY19" fmla="*/ 2628728 h 3039305"/>
                <a:gd name="connsiteX20" fmla="*/ 28801 w 79413"/>
                <a:gd name="connsiteY20" fmla="*/ 2334189 h 3039305"/>
                <a:gd name="connsiteX21" fmla="*/ 30054 w 79413"/>
                <a:gd name="connsiteY21" fmla="*/ 2082282 h 3039305"/>
                <a:gd name="connsiteX22" fmla="*/ 32117 w 79413"/>
                <a:gd name="connsiteY22" fmla="*/ 2233428 h 3039305"/>
                <a:gd name="connsiteX23" fmla="*/ 33295 w 79413"/>
                <a:gd name="connsiteY23" fmla="*/ 2035776 h 3039305"/>
                <a:gd name="connsiteX24" fmla="*/ 34768 w 79413"/>
                <a:gd name="connsiteY24" fmla="*/ 1958267 h 3039305"/>
                <a:gd name="connsiteX25" fmla="*/ 35947 w 79413"/>
                <a:gd name="connsiteY25" fmla="*/ 2004774 h 3039305"/>
                <a:gd name="connsiteX26" fmla="*/ 37641 w 79413"/>
                <a:gd name="connsiteY26" fmla="*/ 1853628 h 3039305"/>
                <a:gd name="connsiteX27" fmla="*/ 38967 w 79413"/>
                <a:gd name="connsiteY27" fmla="*/ 1876881 h 3039305"/>
                <a:gd name="connsiteX28" fmla="*/ 40587 w 79413"/>
                <a:gd name="connsiteY28" fmla="*/ 1810998 h 3039305"/>
                <a:gd name="connsiteX29" fmla="*/ 41913 w 79413"/>
                <a:gd name="connsiteY29" fmla="*/ 1609473 h 3039305"/>
                <a:gd name="connsiteX30" fmla="*/ 43607 w 79413"/>
                <a:gd name="connsiteY30" fmla="*/ 1547465 h 3039305"/>
                <a:gd name="connsiteX31" fmla="*/ 44565 w 79413"/>
                <a:gd name="connsiteY31" fmla="*/ 1462205 h 3039305"/>
                <a:gd name="connsiteX32" fmla="*/ 46186 w 79413"/>
                <a:gd name="connsiteY32" fmla="*/ 1272304 h 3039305"/>
                <a:gd name="connsiteX33" fmla="*/ 47732 w 79413"/>
                <a:gd name="connsiteY33" fmla="*/ 1225799 h 3039305"/>
                <a:gd name="connsiteX34" fmla="*/ 49206 w 79413"/>
                <a:gd name="connsiteY34" fmla="*/ 1121160 h 3039305"/>
                <a:gd name="connsiteX35" fmla="*/ 50237 w 79413"/>
                <a:gd name="connsiteY35" fmla="*/ 1128911 h 3039305"/>
                <a:gd name="connsiteX36" fmla="*/ 52044 w 79413"/>
                <a:gd name="connsiteY36" fmla="*/ 1319795 h 3039305"/>
                <a:gd name="connsiteX37" fmla="*/ 53625 w 79413"/>
                <a:gd name="connsiteY37" fmla="*/ 1237426 h 3039305"/>
                <a:gd name="connsiteX38" fmla="*/ 54730 w 79413"/>
                <a:gd name="connsiteY38" fmla="*/ 1078530 h 3039305"/>
                <a:gd name="connsiteX39" fmla="*/ 56572 w 79413"/>
                <a:gd name="connsiteY39" fmla="*/ 1148289 h 3039305"/>
                <a:gd name="connsiteX40" fmla="*/ 57676 w 79413"/>
                <a:gd name="connsiteY40" fmla="*/ 1032023 h 3039305"/>
                <a:gd name="connsiteX41" fmla="*/ 59297 w 79413"/>
                <a:gd name="connsiteY41" fmla="*/ 942887 h 3039305"/>
                <a:gd name="connsiteX42" fmla="*/ 60697 w 79413"/>
                <a:gd name="connsiteY42" fmla="*/ 970016 h 3039305"/>
                <a:gd name="connsiteX43" fmla="*/ 62243 w 79413"/>
                <a:gd name="connsiteY43" fmla="*/ 1105659 h 3039305"/>
                <a:gd name="connsiteX44" fmla="*/ 63569 w 79413"/>
                <a:gd name="connsiteY44" fmla="*/ 1059153 h 3039305"/>
                <a:gd name="connsiteX45" fmla="*/ 64748 w 79413"/>
                <a:gd name="connsiteY45" fmla="*/ 752989 h 3039305"/>
                <a:gd name="connsiteX46" fmla="*/ 66295 w 79413"/>
                <a:gd name="connsiteY46" fmla="*/ 768491 h 3039305"/>
                <a:gd name="connsiteX47" fmla="*/ 67547 w 79413"/>
                <a:gd name="connsiteY47" fmla="*/ 795619 h 3039305"/>
                <a:gd name="connsiteX48" fmla="*/ 69315 w 79413"/>
                <a:gd name="connsiteY48" fmla="*/ 671603 h 3039305"/>
                <a:gd name="connsiteX49" fmla="*/ 70714 w 79413"/>
                <a:gd name="connsiteY49" fmla="*/ 617345 h 3039305"/>
                <a:gd name="connsiteX50" fmla="*/ 71746 w 79413"/>
                <a:gd name="connsiteY50" fmla="*/ 411945 h 3039305"/>
                <a:gd name="connsiteX51" fmla="*/ 73440 w 79413"/>
                <a:gd name="connsiteY51" fmla="*/ 508831 h 3039305"/>
                <a:gd name="connsiteX52" fmla="*/ 74987 w 79413"/>
                <a:gd name="connsiteY52" fmla="*/ 349937 h 3039305"/>
                <a:gd name="connsiteX53" fmla="*/ 76312 w 79413"/>
                <a:gd name="connsiteY53" fmla="*/ 349936 h 3039305"/>
                <a:gd name="connsiteX54" fmla="*/ 77639 w 79413"/>
                <a:gd name="connsiteY54" fmla="*/ 431321 h 3039305"/>
                <a:gd name="connsiteX55" fmla="*/ 79413 w 79413"/>
                <a:gd name="connsiteY55" fmla="*/ 906 h 3039305"/>
                <a:gd name="connsiteX0" fmla="*/ 0 w 77866"/>
                <a:gd name="connsiteY0" fmla="*/ 2911639 h 2922760"/>
                <a:gd name="connsiteX1" fmla="*/ 1694 w 77866"/>
                <a:gd name="connsiteY1" fmla="*/ 2861258 h 2922760"/>
                <a:gd name="connsiteX2" fmla="*/ 3536 w 77866"/>
                <a:gd name="connsiteY2" fmla="*/ 2818627 h 2922760"/>
                <a:gd name="connsiteX3" fmla="*/ 4198 w 77866"/>
                <a:gd name="connsiteY3" fmla="*/ 2748868 h 2922760"/>
                <a:gd name="connsiteX4" fmla="*/ 5893 w 77866"/>
                <a:gd name="connsiteY4" fmla="*/ 2818627 h 2922760"/>
                <a:gd name="connsiteX5" fmla="*/ 7145 w 77866"/>
                <a:gd name="connsiteY5" fmla="*/ 2636479 h 2922760"/>
                <a:gd name="connsiteX6" fmla="*/ 8618 w 77866"/>
                <a:gd name="connsiteY6" fmla="*/ 2663607 h 2922760"/>
                <a:gd name="connsiteX7" fmla="*/ 10313 w 77866"/>
                <a:gd name="connsiteY7" fmla="*/ 2481459 h 2922760"/>
                <a:gd name="connsiteX8" fmla="*/ 11565 w 77866"/>
                <a:gd name="connsiteY8" fmla="*/ 2349692 h 2922760"/>
                <a:gd name="connsiteX9" fmla="*/ 13111 w 77866"/>
                <a:gd name="connsiteY9" fmla="*/ 2392322 h 2922760"/>
                <a:gd name="connsiteX10" fmla="*/ 14511 w 77866"/>
                <a:gd name="connsiteY10" fmla="*/ 2582222 h 2922760"/>
                <a:gd name="connsiteX11" fmla="*/ 16024 w 77866"/>
                <a:gd name="connsiteY11" fmla="*/ 2346801 h 2922760"/>
                <a:gd name="connsiteX12" fmla="*/ 17129 w 77866"/>
                <a:gd name="connsiteY12" fmla="*/ 2474692 h 2922760"/>
                <a:gd name="connsiteX13" fmla="*/ 18415 w 77866"/>
                <a:gd name="connsiteY13" fmla="*/ 2427202 h 2922760"/>
                <a:gd name="connsiteX14" fmla="*/ 20257 w 77866"/>
                <a:gd name="connsiteY14" fmla="*/ 2279933 h 2922760"/>
                <a:gd name="connsiteX15" fmla="*/ 21730 w 77866"/>
                <a:gd name="connsiteY15" fmla="*/ 2155917 h 2922760"/>
                <a:gd name="connsiteX16" fmla="*/ 22982 w 77866"/>
                <a:gd name="connsiteY16" fmla="*/ 2086158 h 2922760"/>
                <a:gd name="connsiteX17" fmla="*/ 24529 w 77866"/>
                <a:gd name="connsiteY17" fmla="*/ 2190797 h 2922760"/>
                <a:gd name="connsiteX18" fmla="*/ 26003 w 77866"/>
                <a:gd name="connsiteY18" fmla="*/ 2628728 h 2922760"/>
                <a:gd name="connsiteX19" fmla="*/ 27254 w 77866"/>
                <a:gd name="connsiteY19" fmla="*/ 2334189 h 2922760"/>
                <a:gd name="connsiteX20" fmla="*/ 28507 w 77866"/>
                <a:gd name="connsiteY20" fmla="*/ 2082282 h 2922760"/>
                <a:gd name="connsiteX21" fmla="*/ 30570 w 77866"/>
                <a:gd name="connsiteY21" fmla="*/ 2233428 h 2922760"/>
                <a:gd name="connsiteX22" fmla="*/ 31748 w 77866"/>
                <a:gd name="connsiteY22" fmla="*/ 2035776 h 2922760"/>
                <a:gd name="connsiteX23" fmla="*/ 33221 w 77866"/>
                <a:gd name="connsiteY23" fmla="*/ 1958267 h 2922760"/>
                <a:gd name="connsiteX24" fmla="*/ 34400 w 77866"/>
                <a:gd name="connsiteY24" fmla="*/ 2004774 h 2922760"/>
                <a:gd name="connsiteX25" fmla="*/ 36094 w 77866"/>
                <a:gd name="connsiteY25" fmla="*/ 1853628 h 2922760"/>
                <a:gd name="connsiteX26" fmla="*/ 37420 w 77866"/>
                <a:gd name="connsiteY26" fmla="*/ 1876881 h 2922760"/>
                <a:gd name="connsiteX27" fmla="*/ 39040 w 77866"/>
                <a:gd name="connsiteY27" fmla="*/ 1810998 h 2922760"/>
                <a:gd name="connsiteX28" fmla="*/ 40366 w 77866"/>
                <a:gd name="connsiteY28" fmla="*/ 1609473 h 2922760"/>
                <a:gd name="connsiteX29" fmla="*/ 42060 w 77866"/>
                <a:gd name="connsiteY29" fmla="*/ 1547465 h 2922760"/>
                <a:gd name="connsiteX30" fmla="*/ 43018 w 77866"/>
                <a:gd name="connsiteY30" fmla="*/ 1462205 h 2922760"/>
                <a:gd name="connsiteX31" fmla="*/ 44639 w 77866"/>
                <a:gd name="connsiteY31" fmla="*/ 1272304 h 2922760"/>
                <a:gd name="connsiteX32" fmla="*/ 46185 w 77866"/>
                <a:gd name="connsiteY32" fmla="*/ 1225799 h 2922760"/>
                <a:gd name="connsiteX33" fmla="*/ 47659 w 77866"/>
                <a:gd name="connsiteY33" fmla="*/ 1121160 h 2922760"/>
                <a:gd name="connsiteX34" fmla="*/ 48690 w 77866"/>
                <a:gd name="connsiteY34" fmla="*/ 1128911 h 2922760"/>
                <a:gd name="connsiteX35" fmla="*/ 50497 w 77866"/>
                <a:gd name="connsiteY35" fmla="*/ 1319795 h 2922760"/>
                <a:gd name="connsiteX36" fmla="*/ 52078 w 77866"/>
                <a:gd name="connsiteY36" fmla="*/ 1237426 h 2922760"/>
                <a:gd name="connsiteX37" fmla="*/ 53183 w 77866"/>
                <a:gd name="connsiteY37" fmla="*/ 1078530 h 2922760"/>
                <a:gd name="connsiteX38" fmla="*/ 55025 w 77866"/>
                <a:gd name="connsiteY38" fmla="*/ 1148289 h 2922760"/>
                <a:gd name="connsiteX39" fmla="*/ 56129 w 77866"/>
                <a:gd name="connsiteY39" fmla="*/ 1032023 h 2922760"/>
                <a:gd name="connsiteX40" fmla="*/ 57750 w 77866"/>
                <a:gd name="connsiteY40" fmla="*/ 942887 h 2922760"/>
                <a:gd name="connsiteX41" fmla="*/ 59150 w 77866"/>
                <a:gd name="connsiteY41" fmla="*/ 970016 h 2922760"/>
                <a:gd name="connsiteX42" fmla="*/ 60696 w 77866"/>
                <a:gd name="connsiteY42" fmla="*/ 1105659 h 2922760"/>
                <a:gd name="connsiteX43" fmla="*/ 62022 w 77866"/>
                <a:gd name="connsiteY43" fmla="*/ 1059153 h 2922760"/>
                <a:gd name="connsiteX44" fmla="*/ 63201 w 77866"/>
                <a:gd name="connsiteY44" fmla="*/ 752989 h 2922760"/>
                <a:gd name="connsiteX45" fmla="*/ 64748 w 77866"/>
                <a:gd name="connsiteY45" fmla="*/ 768491 h 2922760"/>
                <a:gd name="connsiteX46" fmla="*/ 66000 w 77866"/>
                <a:gd name="connsiteY46" fmla="*/ 795619 h 2922760"/>
                <a:gd name="connsiteX47" fmla="*/ 67768 w 77866"/>
                <a:gd name="connsiteY47" fmla="*/ 671603 h 2922760"/>
                <a:gd name="connsiteX48" fmla="*/ 69167 w 77866"/>
                <a:gd name="connsiteY48" fmla="*/ 617345 h 2922760"/>
                <a:gd name="connsiteX49" fmla="*/ 70199 w 77866"/>
                <a:gd name="connsiteY49" fmla="*/ 411945 h 2922760"/>
                <a:gd name="connsiteX50" fmla="*/ 71893 w 77866"/>
                <a:gd name="connsiteY50" fmla="*/ 508831 h 2922760"/>
                <a:gd name="connsiteX51" fmla="*/ 73440 w 77866"/>
                <a:gd name="connsiteY51" fmla="*/ 349937 h 2922760"/>
                <a:gd name="connsiteX52" fmla="*/ 74765 w 77866"/>
                <a:gd name="connsiteY52" fmla="*/ 349936 h 2922760"/>
                <a:gd name="connsiteX53" fmla="*/ 76092 w 77866"/>
                <a:gd name="connsiteY53" fmla="*/ 431321 h 2922760"/>
                <a:gd name="connsiteX54" fmla="*/ 77866 w 77866"/>
                <a:gd name="connsiteY54" fmla="*/ 906 h 2922760"/>
                <a:gd name="connsiteX0" fmla="*/ 0 w 76172"/>
                <a:gd name="connsiteY0" fmla="*/ 2861258 h 2861258"/>
                <a:gd name="connsiteX1" fmla="*/ 1842 w 76172"/>
                <a:gd name="connsiteY1" fmla="*/ 2818627 h 2861258"/>
                <a:gd name="connsiteX2" fmla="*/ 2504 w 76172"/>
                <a:gd name="connsiteY2" fmla="*/ 2748868 h 2861258"/>
                <a:gd name="connsiteX3" fmla="*/ 4199 w 76172"/>
                <a:gd name="connsiteY3" fmla="*/ 2818627 h 2861258"/>
                <a:gd name="connsiteX4" fmla="*/ 5451 w 76172"/>
                <a:gd name="connsiteY4" fmla="*/ 2636479 h 2861258"/>
                <a:gd name="connsiteX5" fmla="*/ 6924 w 76172"/>
                <a:gd name="connsiteY5" fmla="*/ 2663607 h 2861258"/>
                <a:gd name="connsiteX6" fmla="*/ 8619 w 76172"/>
                <a:gd name="connsiteY6" fmla="*/ 2481459 h 2861258"/>
                <a:gd name="connsiteX7" fmla="*/ 9871 w 76172"/>
                <a:gd name="connsiteY7" fmla="*/ 2349692 h 2861258"/>
                <a:gd name="connsiteX8" fmla="*/ 11417 w 76172"/>
                <a:gd name="connsiteY8" fmla="*/ 2392322 h 2861258"/>
                <a:gd name="connsiteX9" fmla="*/ 12817 w 76172"/>
                <a:gd name="connsiteY9" fmla="*/ 2582222 h 2861258"/>
                <a:gd name="connsiteX10" fmla="*/ 14330 w 76172"/>
                <a:gd name="connsiteY10" fmla="*/ 2346801 h 2861258"/>
                <a:gd name="connsiteX11" fmla="*/ 15435 w 76172"/>
                <a:gd name="connsiteY11" fmla="*/ 2474692 h 2861258"/>
                <a:gd name="connsiteX12" fmla="*/ 16721 w 76172"/>
                <a:gd name="connsiteY12" fmla="*/ 2427202 h 2861258"/>
                <a:gd name="connsiteX13" fmla="*/ 18563 w 76172"/>
                <a:gd name="connsiteY13" fmla="*/ 2279933 h 2861258"/>
                <a:gd name="connsiteX14" fmla="*/ 20036 w 76172"/>
                <a:gd name="connsiteY14" fmla="*/ 2155917 h 2861258"/>
                <a:gd name="connsiteX15" fmla="*/ 21288 w 76172"/>
                <a:gd name="connsiteY15" fmla="*/ 2086158 h 2861258"/>
                <a:gd name="connsiteX16" fmla="*/ 22835 w 76172"/>
                <a:gd name="connsiteY16" fmla="*/ 2190797 h 2861258"/>
                <a:gd name="connsiteX17" fmla="*/ 24309 w 76172"/>
                <a:gd name="connsiteY17" fmla="*/ 2628728 h 2861258"/>
                <a:gd name="connsiteX18" fmla="*/ 25560 w 76172"/>
                <a:gd name="connsiteY18" fmla="*/ 2334189 h 2861258"/>
                <a:gd name="connsiteX19" fmla="*/ 26813 w 76172"/>
                <a:gd name="connsiteY19" fmla="*/ 2082282 h 2861258"/>
                <a:gd name="connsiteX20" fmla="*/ 28876 w 76172"/>
                <a:gd name="connsiteY20" fmla="*/ 2233428 h 2861258"/>
                <a:gd name="connsiteX21" fmla="*/ 30054 w 76172"/>
                <a:gd name="connsiteY21" fmla="*/ 2035776 h 2861258"/>
                <a:gd name="connsiteX22" fmla="*/ 31527 w 76172"/>
                <a:gd name="connsiteY22" fmla="*/ 1958267 h 2861258"/>
                <a:gd name="connsiteX23" fmla="*/ 32706 w 76172"/>
                <a:gd name="connsiteY23" fmla="*/ 2004774 h 2861258"/>
                <a:gd name="connsiteX24" fmla="*/ 34400 w 76172"/>
                <a:gd name="connsiteY24" fmla="*/ 1853628 h 2861258"/>
                <a:gd name="connsiteX25" fmla="*/ 35726 w 76172"/>
                <a:gd name="connsiteY25" fmla="*/ 1876881 h 2861258"/>
                <a:gd name="connsiteX26" fmla="*/ 37346 w 76172"/>
                <a:gd name="connsiteY26" fmla="*/ 1810998 h 2861258"/>
                <a:gd name="connsiteX27" fmla="*/ 38672 w 76172"/>
                <a:gd name="connsiteY27" fmla="*/ 1609473 h 2861258"/>
                <a:gd name="connsiteX28" fmla="*/ 40366 w 76172"/>
                <a:gd name="connsiteY28" fmla="*/ 1547465 h 2861258"/>
                <a:gd name="connsiteX29" fmla="*/ 41324 w 76172"/>
                <a:gd name="connsiteY29" fmla="*/ 1462205 h 2861258"/>
                <a:gd name="connsiteX30" fmla="*/ 42945 w 76172"/>
                <a:gd name="connsiteY30" fmla="*/ 1272304 h 2861258"/>
                <a:gd name="connsiteX31" fmla="*/ 44491 w 76172"/>
                <a:gd name="connsiteY31" fmla="*/ 1225799 h 2861258"/>
                <a:gd name="connsiteX32" fmla="*/ 45965 w 76172"/>
                <a:gd name="connsiteY32" fmla="*/ 1121160 h 2861258"/>
                <a:gd name="connsiteX33" fmla="*/ 46996 w 76172"/>
                <a:gd name="connsiteY33" fmla="*/ 1128911 h 2861258"/>
                <a:gd name="connsiteX34" fmla="*/ 48803 w 76172"/>
                <a:gd name="connsiteY34" fmla="*/ 1319795 h 2861258"/>
                <a:gd name="connsiteX35" fmla="*/ 50384 w 76172"/>
                <a:gd name="connsiteY35" fmla="*/ 1237426 h 2861258"/>
                <a:gd name="connsiteX36" fmla="*/ 51489 w 76172"/>
                <a:gd name="connsiteY36" fmla="*/ 1078530 h 2861258"/>
                <a:gd name="connsiteX37" fmla="*/ 53331 w 76172"/>
                <a:gd name="connsiteY37" fmla="*/ 1148289 h 2861258"/>
                <a:gd name="connsiteX38" fmla="*/ 54435 w 76172"/>
                <a:gd name="connsiteY38" fmla="*/ 1032023 h 2861258"/>
                <a:gd name="connsiteX39" fmla="*/ 56056 w 76172"/>
                <a:gd name="connsiteY39" fmla="*/ 942887 h 2861258"/>
                <a:gd name="connsiteX40" fmla="*/ 57456 w 76172"/>
                <a:gd name="connsiteY40" fmla="*/ 970016 h 2861258"/>
                <a:gd name="connsiteX41" fmla="*/ 59002 w 76172"/>
                <a:gd name="connsiteY41" fmla="*/ 1105659 h 2861258"/>
                <a:gd name="connsiteX42" fmla="*/ 60328 w 76172"/>
                <a:gd name="connsiteY42" fmla="*/ 1059153 h 2861258"/>
                <a:gd name="connsiteX43" fmla="*/ 61507 w 76172"/>
                <a:gd name="connsiteY43" fmla="*/ 752989 h 2861258"/>
                <a:gd name="connsiteX44" fmla="*/ 63054 w 76172"/>
                <a:gd name="connsiteY44" fmla="*/ 768491 h 2861258"/>
                <a:gd name="connsiteX45" fmla="*/ 64306 w 76172"/>
                <a:gd name="connsiteY45" fmla="*/ 795619 h 2861258"/>
                <a:gd name="connsiteX46" fmla="*/ 66074 w 76172"/>
                <a:gd name="connsiteY46" fmla="*/ 671603 h 2861258"/>
                <a:gd name="connsiteX47" fmla="*/ 67473 w 76172"/>
                <a:gd name="connsiteY47" fmla="*/ 617345 h 2861258"/>
                <a:gd name="connsiteX48" fmla="*/ 68505 w 76172"/>
                <a:gd name="connsiteY48" fmla="*/ 411945 h 2861258"/>
                <a:gd name="connsiteX49" fmla="*/ 70199 w 76172"/>
                <a:gd name="connsiteY49" fmla="*/ 508831 h 2861258"/>
                <a:gd name="connsiteX50" fmla="*/ 71746 w 76172"/>
                <a:gd name="connsiteY50" fmla="*/ 349937 h 2861258"/>
                <a:gd name="connsiteX51" fmla="*/ 73071 w 76172"/>
                <a:gd name="connsiteY51" fmla="*/ 349936 h 2861258"/>
                <a:gd name="connsiteX52" fmla="*/ 74398 w 76172"/>
                <a:gd name="connsiteY52" fmla="*/ 431321 h 2861258"/>
                <a:gd name="connsiteX53" fmla="*/ 76172 w 76172"/>
                <a:gd name="connsiteY53" fmla="*/ 906 h 2861258"/>
                <a:gd name="connsiteX0" fmla="*/ 0 w 74330"/>
                <a:gd name="connsiteY0" fmla="*/ 2818627 h 2819102"/>
                <a:gd name="connsiteX1" fmla="*/ 662 w 74330"/>
                <a:gd name="connsiteY1" fmla="*/ 2748868 h 2819102"/>
                <a:gd name="connsiteX2" fmla="*/ 2357 w 74330"/>
                <a:gd name="connsiteY2" fmla="*/ 2818627 h 2819102"/>
                <a:gd name="connsiteX3" fmla="*/ 3609 w 74330"/>
                <a:gd name="connsiteY3" fmla="*/ 2636479 h 2819102"/>
                <a:gd name="connsiteX4" fmla="*/ 5082 w 74330"/>
                <a:gd name="connsiteY4" fmla="*/ 2663607 h 2819102"/>
                <a:gd name="connsiteX5" fmla="*/ 6777 w 74330"/>
                <a:gd name="connsiteY5" fmla="*/ 2481459 h 2819102"/>
                <a:gd name="connsiteX6" fmla="*/ 8029 w 74330"/>
                <a:gd name="connsiteY6" fmla="*/ 2349692 h 2819102"/>
                <a:gd name="connsiteX7" fmla="*/ 9575 w 74330"/>
                <a:gd name="connsiteY7" fmla="*/ 2392322 h 2819102"/>
                <a:gd name="connsiteX8" fmla="*/ 10975 w 74330"/>
                <a:gd name="connsiteY8" fmla="*/ 2582222 h 2819102"/>
                <a:gd name="connsiteX9" fmla="*/ 12488 w 74330"/>
                <a:gd name="connsiteY9" fmla="*/ 2346801 h 2819102"/>
                <a:gd name="connsiteX10" fmla="*/ 13593 w 74330"/>
                <a:gd name="connsiteY10" fmla="*/ 2474692 h 2819102"/>
                <a:gd name="connsiteX11" fmla="*/ 14879 w 74330"/>
                <a:gd name="connsiteY11" fmla="*/ 2427202 h 2819102"/>
                <a:gd name="connsiteX12" fmla="*/ 16721 w 74330"/>
                <a:gd name="connsiteY12" fmla="*/ 2279933 h 2819102"/>
                <a:gd name="connsiteX13" fmla="*/ 18194 w 74330"/>
                <a:gd name="connsiteY13" fmla="*/ 2155917 h 2819102"/>
                <a:gd name="connsiteX14" fmla="*/ 19446 w 74330"/>
                <a:gd name="connsiteY14" fmla="*/ 2086158 h 2819102"/>
                <a:gd name="connsiteX15" fmla="*/ 20993 w 74330"/>
                <a:gd name="connsiteY15" fmla="*/ 2190797 h 2819102"/>
                <a:gd name="connsiteX16" fmla="*/ 22467 w 74330"/>
                <a:gd name="connsiteY16" fmla="*/ 2628728 h 2819102"/>
                <a:gd name="connsiteX17" fmla="*/ 23718 w 74330"/>
                <a:gd name="connsiteY17" fmla="*/ 2334189 h 2819102"/>
                <a:gd name="connsiteX18" fmla="*/ 24971 w 74330"/>
                <a:gd name="connsiteY18" fmla="*/ 2082282 h 2819102"/>
                <a:gd name="connsiteX19" fmla="*/ 27034 w 74330"/>
                <a:gd name="connsiteY19" fmla="*/ 2233428 h 2819102"/>
                <a:gd name="connsiteX20" fmla="*/ 28212 w 74330"/>
                <a:gd name="connsiteY20" fmla="*/ 2035776 h 2819102"/>
                <a:gd name="connsiteX21" fmla="*/ 29685 w 74330"/>
                <a:gd name="connsiteY21" fmla="*/ 1958267 h 2819102"/>
                <a:gd name="connsiteX22" fmla="*/ 30864 w 74330"/>
                <a:gd name="connsiteY22" fmla="*/ 2004774 h 2819102"/>
                <a:gd name="connsiteX23" fmla="*/ 32558 w 74330"/>
                <a:gd name="connsiteY23" fmla="*/ 1853628 h 2819102"/>
                <a:gd name="connsiteX24" fmla="*/ 33884 w 74330"/>
                <a:gd name="connsiteY24" fmla="*/ 1876881 h 2819102"/>
                <a:gd name="connsiteX25" fmla="*/ 35504 w 74330"/>
                <a:gd name="connsiteY25" fmla="*/ 1810998 h 2819102"/>
                <a:gd name="connsiteX26" fmla="*/ 36830 w 74330"/>
                <a:gd name="connsiteY26" fmla="*/ 1609473 h 2819102"/>
                <a:gd name="connsiteX27" fmla="*/ 38524 w 74330"/>
                <a:gd name="connsiteY27" fmla="*/ 1547465 h 2819102"/>
                <a:gd name="connsiteX28" fmla="*/ 39482 w 74330"/>
                <a:gd name="connsiteY28" fmla="*/ 1462205 h 2819102"/>
                <a:gd name="connsiteX29" fmla="*/ 41103 w 74330"/>
                <a:gd name="connsiteY29" fmla="*/ 1272304 h 2819102"/>
                <a:gd name="connsiteX30" fmla="*/ 42649 w 74330"/>
                <a:gd name="connsiteY30" fmla="*/ 1225799 h 2819102"/>
                <a:gd name="connsiteX31" fmla="*/ 44123 w 74330"/>
                <a:gd name="connsiteY31" fmla="*/ 1121160 h 2819102"/>
                <a:gd name="connsiteX32" fmla="*/ 45154 w 74330"/>
                <a:gd name="connsiteY32" fmla="*/ 1128911 h 2819102"/>
                <a:gd name="connsiteX33" fmla="*/ 46961 w 74330"/>
                <a:gd name="connsiteY33" fmla="*/ 1319795 h 2819102"/>
                <a:gd name="connsiteX34" fmla="*/ 48542 w 74330"/>
                <a:gd name="connsiteY34" fmla="*/ 1237426 h 2819102"/>
                <a:gd name="connsiteX35" fmla="*/ 49647 w 74330"/>
                <a:gd name="connsiteY35" fmla="*/ 1078530 h 2819102"/>
                <a:gd name="connsiteX36" fmla="*/ 51489 w 74330"/>
                <a:gd name="connsiteY36" fmla="*/ 1148289 h 2819102"/>
                <a:gd name="connsiteX37" fmla="*/ 52593 w 74330"/>
                <a:gd name="connsiteY37" fmla="*/ 1032023 h 2819102"/>
                <a:gd name="connsiteX38" fmla="*/ 54214 w 74330"/>
                <a:gd name="connsiteY38" fmla="*/ 942887 h 2819102"/>
                <a:gd name="connsiteX39" fmla="*/ 55614 w 74330"/>
                <a:gd name="connsiteY39" fmla="*/ 970016 h 2819102"/>
                <a:gd name="connsiteX40" fmla="*/ 57160 w 74330"/>
                <a:gd name="connsiteY40" fmla="*/ 1105659 h 2819102"/>
                <a:gd name="connsiteX41" fmla="*/ 58486 w 74330"/>
                <a:gd name="connsiteY41" fmla="*/ 1059153 h 2819102"/>
                <a:gd name="connsiteX42" fmla="*/ 59665 w 74330"/>
                <a:gd name="connsiteY42" fmla="*/ 752989 h 2819102"/>
                <a:gd name="connsiteX43" fmla="*/ 61212 w 74330"/>
                <a:gd name="connsiteY43" fmla="*/ 768491 h 2819102"/>
                <a:gd name="connsiteX44" fmla="*/ 62464 w 74330"/>
                <a:gd name="connsiteY44" fmla="*/ 795619 h 2819102"/>
                <a:gd name="connsiteX45" fmla="*/ 64232 w 74330"/>
                <a:gd name="connsiteY45" fmla="*/ 671603 h 2819102"/>
                <a:gd name="connsiteX46" fmla="*/ 65631 w 74330"/>
                <a:gd name="connsiteY46" fmla="*/ 617345 h 2819102"/>
                <a:gd name="connsiteX47" fmla="*/ 66663 w 74330"/>
                <a:gd name="connsiteY47" fmla="*/ 411945 h 2819102"/>
                <a:gd name="connsiteX48" fmla="*/ 68357 w 74330"/>
                <a:gd name="connsiteY48" fmla="*/ 508831 h 2819102"/>
                <a:gd name="connsiteX49" fmla="*/ 69904 w 74330"/>
                <a:gd name="connsiteY49" fmla="*/ 349937 h 2819102"/>
                <a:gd name="connsiteX50" fmla="*/ 71229 w 74330"/>
                <a:gd name="connsiteY50" fmla="*/ 349936 h 2819102"/>
                <a:gd name="connsiteX51" fmla="*/ 72556 w 74330"/>
                <a:gd name="connsiteY51" fmla="*/ 431321 h 2819102"/>
                <a:gd name="connsiteX52" fmla="*/ 74330 w 74330"/>
                <a:gd name="connsiteY52" fmla="*/ 906 h 2819102"/>
                <a:gd name="connsiteX0" fmla="*/ 0 w 73668"/>
                <a:gd name="connsiteY0" fmla="*/ 2748868 h 2819102"/>
                <a:gd name="connsiteX1" fmla="*/ 1695 w 73668"/>
                <a:gd name="connsiteY1" fmla="*/ 2818627 h 2819102"/>
                <a:gd name="connsiteX2" fmla="*/ 2947 w 73668"/>
                <a:gd name="connsiteY2" fmla="*/ 2636479 h 2819102"/>
                <a:gd name="connsiteX3" fmla="*/ 4420 w 73668"/>
                <a:gd name="connsiteY3" fmla="*/ 2663607 h 2819102"/>
                <a:gd name="connsiteX4" fmla="*/ 6115 w 73668"/>
                <a:gd name="connsiteY4" fmla="*/ 2481459 h 2819102"/>
                <a:gd name="connsiteX5" fmla="*/ 7367 w 73668"/>
                <a:gd name="connsiteY5" fmla="*/ 2349692 h 2819102"/>
                <a:gd name="connsiteX6" fmla="*/ 8913 w 73668"/>
                <a:gd name="connsiteY6" fmla="*/ 2392322 h 2819102"/>
                <a:gd name="connsiteX7" fmla="*/ 10313 w 73668"/>
                <a:gd name="connsiteY7" fmla="*/ 2582222 h 2819102"/>
                <a:gd name="connsiteX8" fmla="*/ 11826 w 73668"/>
                <a:gd name="connsiteY8" fmla="*/ 2346801 h 2819102"/>
                <a:gd name="connsiteX9" fmla="*/ 12931 w 73668"/>
                <a:gd name="connsiteY9" fmla="*/ 2474692 h 2819102"/>
                <a:gd name="connsiteX10" fmla="*/ 14217 w 73668"/>
                <a:gd name="connsiteY10" fmla="*/ 2427202 h 2819102"/>
                <a:gd name="connsiteX11" fmla="*/ 16059 w 73668"/>
                <a:gd name="connsiteY11" fmla="*/ 2279933 h 2819102"/>
                <a:gd name="connsiteX12" fmla="*/ 17532 w 73668"/>
                <a:gd name="connsiteY12" fmla="*/ 2155917 h 2819102"/>
                <a:gd name="connsiteX13" fmla="*/ 18784 w 73668"/>
                <a:gd name="connsiteY13" fmla="*/ 2086158 h 2819102"/>
                <a:gd name="connsiteX14" fmla="*/ 20331 w 73668"/>
                <a:gd name="connsiteY14" fmla="*/ 2190797 h 2819102"/>
                <a:gd name="connsiteX15" fmla="*/ 21805 w 73668"/>
                <a:gd name="connsiteY15" fmla="*/ 2628728 h 2819102"/>
                <a:gd name="connsiteX16" fmla="*/ 23056 w 73668"/>
                <a:gd name="connsiteY16" fmla="*/ 2334189 h 2819102"/>
                <a:gd name="connsiteX17" fmla="*/ 24309 w 73668"/>
                <a:gd name="connsiteY17" fmla="*/ 2082282 h 2819102"/>
                <a:gd name="connsiteX18" fmla="*/ 26372 w 73668"/>
                <a:gd name="connsiteY18" fmla="*/ 2233428 h 2819102"/>
                <a:gd name="connsiteX19" fmla="*/ 27550 w 73668"/>
                <a:gd name="connsiteY19" fmla="*/ 2035776 h 2819102"/>
                <a:gd name="connsiteX20" fmla="*/ 29023 w 73668"/>
                <a:gd name="connsiteY20" fmla="*/ 1958267 h 2819102"/>
                <a:gd name="connsiteX21" fmla="*/ 30202 w 73668"/>
                <a:gd name="connsiteY21" fmla="*/ 2004774 h 2819102"/>
                <a:gd name="connsiteX22" fmla="*/ 31896 w 73668"/>
                <a:gd name="connsiteY22" fmla="*/ 1853628 h 2819102"/>
                <a:gd name="connsiteX23" fmla="*/ 33222 w 73668"/>
                <a:gd name="connsiteY23" fmla="*/ 1876881 h 2819102"/>
                <a:gd name="connsiteX24" fmla="*/ 34842 w 73668"/>
                <a:gd name="connsiteY24" fmla="*/ 1810998 h 2819102"/>
                <a:gd name="connsiteX25" fmla="*/ 36168 w 73668"/>
                <a:gd name="connsiteY25" fmla="*/ 1609473 h 2819102"/>
                <a:gd name="connsiteX26" fmla="*/ 37862 w 73668"/>
                <a:gd name="connsiteY26" fmla="*/ 1547465 h 2819102"/>
                <a:gd name="connsiteX27" fmla="*/ 38820 w 73668"/>
                <a:gd name="connsiteY27" fmla="*/ 1462205 h 2819102"/>
                <a:gd name="connsiteX28" fmla="*/ 40441 w 73668"/>
                <a:gd name="connsiteY28" fmla="*/ 1272304 h 2819102"/>
                <a:gd name="connsiteX29" fmla="*/ 41987 w 73668"/>
                <a:gd name="connsiteY29" fmla="*/ 1225799 h 2819102"/>
                <a:gd name="connsiteX30" fmla="*/ 43461 w 73668"/>
                <a:gd name="connsiteY30" fmla="*/ 1121160 h 2819102"/>
                <a:gd name="connsiteX31" fmla="*/ 44492 w 73668"/>
                <a:gd name="connsiteY31" fmla="*/ 1128911 h 2819102"/>
                <a:gd name="connsiteX32" fmla="*/ 46299 w 73668"/>
                <a:gd name="connsiteY32" fmla="*/ 1319795 h 2819102"/>
                <a:gd name="connsiteX33" fmla="*/ 47880 w 73668"/>
                <a:gd name="connsiteY33" fmla="*/ 1237426 h 2819102"/>
                <a:gd name="connsiteX34" fmla="*/ 48985 w 73668"/>
                <a:gd name="connsiteY34" fmla="*/ 1078530 h 2819102"/>
                <a:gd name="connsiteX35" fmla="*/ 50827 w 73668"/>
                <a:gd name="connsiteY35" fmla="*/ 1148289 h 2819102"/>
                <a:gd name="connsiteX36" fmla="*/ 51931 w 73668"/>
                <a:gd name="connsiteY36" fmla="*/ 1032023 h 2819102"/>
                <a:gd name="connsiteX37" fmla="*/ 53552 w 73668"/>
                <a:gd name="connsiteY37" fmla="*/ 942887 h 2819102"/>
                <a:gd name="connsiteX38" fmla="*/ 54952 w 73668"/>
                <a:gd name="connsiteY38" fmla="*/ 970016 h 2819102"/>
                <a:gd name="connsiteX39" fmla="*/ 56498 w 73668"/>
                <a:gd name="connsiteY39" fmla="*/ 1105659 h 2819102"/>
                <a:gd name="connsiteX40" fmla="*/ 57824 w 73668"/>
                <a:gd name="connsiteY40" fmla="*/ 1059153 h 2819102"/>
                <a:gd name="connsiteX41" fmla="*/ 59003 w 73668"/>
                <a:gd name="connsiteY41" fmla="*/ 752989 h 2819102"/>
                <a:gd name="connsiteX42" fmla="*/ 60550 w 73668"/>
                <a:gd name="connsiteY42" fmla="*/ 768491 h 2819102"/>
                <a:gd name="connsiteX43" fmla="*/ 61802 w 73668"/>
                <a:gd name="connsiteY43" fmla="*/ 795619 h 2819102"/>
                <a:gd name="connsiteX44" fmla="*/ 63570 w 73668"/>
                <a:gd name="connsiteY44" fmla="*/ 671603 h 2819102"/>
                <a:gd name="connsiteX45" fmla="*/ 64969 w 73668"/>
                <a:gd name="connsiteY45" fmla="*/ 617345 h 2819102"/>
                <a:gd name="connsiteX46" fmla="*/ 66001 w 73668"/>
                <a:gd name="connsiteY46" fmla="*/ 411945 h 2819102"/>
                <a:gd name="connsiteX47" fmla="*/ 67695 w 73668"/>
                <a:gd name="connsiteY47" fmla="*/ 508831 h 2819102"/>
                <a:gd name="connsiteX48" fmla="*/ 69242 w 73668"/>
                <a:gd name="connsiteY48" fmla="*/ 349937 h 2819102"/>
                <a:gd name="connsiteX49" fmla="*/ 70567 w 73668"/>
                <a:gd name="connsiteY49" fmla="*/ 349936 h 2819102"/>
                <a:gd name="connsiteX50" fmla="*/ 71894 w 73668"/>
                <a:gd name="connsiteY50" fmla="*/ 431321 h 2819102"/>
                <a:gd name="connsiteX51" fmla="*/ 73668 w 73668"/>
                <a:gd name="connsiteY51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755 w 71973"/>
                <a:gd name="connsiteY30" fmla="*/ 1136662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755 w 71973"/>
                <a:gd name="connsiteY30" fmla="*/ 1136662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973" h="2818196">
                  <a:moveTo>
                    <a:pt x="0" y="2817721"/>
                  </a:moveTo>
                  <a:cubicBezTo>
                    <a:pt x="417" y="2829348"/>
                    <a:pt x="835" y="2623946"/>
                    <a:pt x="1252" y="2635573"/>
                  </a:cubicBezTo>
                  <a:cubicBezTo>
                    <a:pt x="1841" y="2696289"/>
                    <a:pt x="2136" y="2601985"/>
                    <a:pt x="2725" y="2662701"/>
                  </a:cubicBezTo>
                  <a:lnTo>
                    <a:pt x="4420" y="2480553"/>
                  </a:lnTo>
                  <a:cubicBezTo>
                    <a:pt x="4837" y="2436631"/>
                    <a:pt x="5255" y="2392708"/>
                    <a:pt x="5672" y="2348786"/>
                  </a:cubicBezTo>
                  <a:cubicBezTo>
                    <a:pt x="6187" y="2362996"/>
                    <a:pt x="6703" y="2377206"/>
                    <a:pt x="7218" y="2391416"/>
                  </a:cubicBezTo>
                  <a:cubicBezTo>
                    <a:pt x="7685" y="2454716"/>
                    <a:pt x="8151" y="2518016"/>
                    <a:pt x="8618" y="2581316"/>
                  </a:cubicBezTo>
                  <a:cubicBezTo>
                    <a:pt x="9122" y="2502842"/>
                    <a:pt x="9627" y="2424369"/>
                    <a:pt x="10131" y="2345895"/>
                  </a:cubicBezTo>
                  <a:cubicBezTo>
                    <a:pt x="10499" y="2388525"/>
                    <a:pt x="10868" y="2431156"/>
                    <a:pt x="11236" y="2473786"/>
                  </a:cubicBezTo>
                  <a:cubicBezTo>
                    <a:pt x="11665" y="2457956"/>
                    <a:pt x="12093" y="2442126"/>
                    <a:pt x="12522" y="2426296"/>
                  </a:cubicBezTo>
                  <a:lnTo>
                    <a:pt x="14364" y="2279027"/>
                  </a:lnTo>
                  <a:cubicBezTo>
                    <a:pt x="14818" y="2251253"/>
                    <a:pt x="15383" y="2187307"/>
                    <a:pt x="15837" y="2155011"/>
                  </a:cubicBezTo>
                  <a:cubicBezTo>
                    <a:pt x="16254" y="2131758"/>
                    <a:pt x="16672" y="2108505"/>
                    <a:pt x="17089" y="2085252"/>
                  </a:cubicBezTo>
                  <a:cubicBezTo>
                    <a:pt x="17605" y="2120132"/>
                    <a:pt x="18120" y="2155011"/>
                    <a:pt x="18636" y="2189891"/>
                  </a:cubicBezTo>
                  <a:cubicBezTo>
                    <a:pt x="19004" y="2255775"/>
                    <a:pt x="19742" y="2561938"/>
                    <a:pt x="20110" y="2627822"/>
                  </a:cubicBezTo>
                  <a:cubicBezTo>
                    <a:pt x="20503" y="2560646"/>
                    <a:pt x="20968" y="2400459"/>
                    <a:pt x="21361" y="2333283"/>
                  </a:cubicBezTo>
                  <a:cubicBezTo>
                    <a:pt x="21779" y="2249314"/>
                    <a:pt x="22196" y="2165345"/>
                    <a:pt x="22614" y="2081376"/>
                  </a:cubicBezTo>
                  <a:cubicBezTo>
                    <a:pt x="23302" y="2131758"/>
                    <a:pt x="23989" y="2182140"/>
                    <a:pt x="24677" y="2232522"/>
                  </a:cubicBezTo>
                  <a:cubicBezTo>
                    <a:pt x="25070" y="2166638"/>
                    <a:pt x="25462" y="2100754"/>
                    <a:pt x="25855" y="2034870"/>
                  </a:cubicBezTo>
                  <a:cubicBezTo>
                    <a:pt x="26358" y="2007096"/>
                    <a:pt x="26886" y="1962528"/>
                    <a:pt x="27328" y="1957361"/>
                  </a:cubicBezTo>
                  <a:lnTo>
                    <a:pt x="28507" y="2003868"/>
                  </a:lnTo>
                  <a:cubicBezTo>
                    <a:pt x="28973" y="1985782"/>
                    <a:pt x="29735" y="1870808"/>
                    <a:pt x="30201" y="1852722"/>
                  </a:cubicBezTo>
                  <a:cubicBezTo>
                    <a:pt x="30668" y="1872099"/>
                    <a:pt x="31060" y="1856598"/>
                    <a:pt x="31527" y="1875975"/>
                  </a:cubicBezTo>
                  <a:cubicBezTo>
                    <a:pt x="31993" y="1841096"/>
                    <a:pt x="32681" y="1844971"/>
                    <a:pt x="33147" y="1810092"/>
                  </a:cubicBezTo>
                  <a:lnTo>
                    <a:pt x="34473" y="1608567"/>
                  </a:lnTo>
                  <a:cubicBezTo>
                    <a:pt x="35038" y="1587898"/>
                    <a:pt x="35602" y="1567228"/>
                    <a:pt x="36167" y="1546559"/>
                  </a:cubicBezTo>
                  <a:cubicBezTo>
                    <a:pt x="36658" y="1529765"/>
                    <a:pt x="36634" y="1478093"/>
                    <a:pt x="37125" y="1461299"/>
                  </a:cubicBezTo>
                  <a:cubicBezTo>
                    <a:pt x="37665" y="1397999"/>
                    <a:pt x="38206" y="1334698"/>
                    <a:pt x="38746" y="1271398"/>
                  </a:cubicBezTo>
                  <a:cubicBezTo>
                    <a:pt x="39261" y="1255896"/>
                    <a:pt x="39777" y="1240395"/>
                    <a:pt x="40292" y="1224893"/>
                  </a:cubicBezTo>
                  <a:cubicBezTo>
                    <a:pt x="40783" y="1190013"/>
                    <a:pt x="41275" y="1155134"/>
                    <a:pt x="41766" y="1120254"/>
                  </a:cubicBezTo>
                  <a:lnTo>
                    <a:pt x="43092" y="1131881"/>
                  </a:lnTo>
                  <a:lnTo>
                    <a:pt x="44604" y="1318889"/>
                  </a:lnTo>
                  <a:lnTo>
                    <a:pt x="46185" y="1236520"/>
                  </a:lnTo>
                  <a:cubicBezTo>
                    <a:pt x="46553" y="1183555"/>
                    <a:pt x="46922" y="1130589"/>
                    <a:pt x="47290" y="1077624"/>
                  </a:cubicBezTo>
                  <a:lnTo>
                    <a:pt x="49132" y="1147383"/>
                  </a:lnTo>
                  <a:cubicBezTo>
                    <a:pt x="49598" y="1085375"/>
                    <a:pt x="49770" y="1093125"/>
                    <a:pt x="50236" y="1031117"/>
                  </a:cubicBezTo>
                  <a:cubicBezTo>
                    <a:pt x="50776" y="1001405"/>
                    <a:pt x="51317" y="971693"/>
                    <a:pt x="51857" y="941981"/>
                  </a:cubicBezTo>
                  <a:cubicBezTo>
                    <a:pt x="52324" y="951024"/>
                    <a:pt x="52790" y="960067"/>
                    <a:pt x="53257" y="969110"/>
                  </a:cubicBezTo>
                  <a:cubicBezTo>
                    <a:pt x="53772" y="1014324"/>
                    <a:pt x="54288" y="1059539"/>
                    <a:pt x="54803" y="1104753"/>
                  </a:cubicBezTo>
                  <a:lnTo>
                    <a:pt x="56129" y="1058247"/>
                  </a:lnTo>
                  <a:cubicBezTo>
                    <a:pt x="56596" y="1041453"/>
                    <a:pt x="56841" y="768877"/>
                    <a:pt x="57308" y="752083"/>
                  </a:cubicBezTo>
                  <a:lnTo>
                    <a:pt x="58855" y="767585"/>
                  </a:lnTo>
                  <a:cubicBezTo>
                    <a:pt x="59272" y="827009"/>
                    <a:pt x="59690" y="735289"/>
                    <a:pt x="60107" y="794713"/>
                  </a:cubicBezTo>
                  <a:cubicBezTo>
                    <a:pt x="60574" y="758542"/>
                    <a:pt x="61359" y="683615"/>
                    <a:pt x="61875" y="670697"/>
                  </a:cubicBezTo>
                  <a:cubicBezTo>
                    <a:pt x="62341" y="652611"/>
                    <a:pt x="62808" y="634525"/>
                    <a:pt x="63274" y="616439"/>
                  </a:cubicBezTo>
                  <a:cubicBezTo>
                    <a:pt x="63741" y="557015"/>
                    <a:pt x="63839" y="470463"/>
                    <a:pt x="64306" y="411039"/>
                  </a:cubicBezTo>
                  <a:cubicBezTo>
                    <a:pt x="64723" y="445918"/>
                    <a:pt x="65583" y="473046"/>
                    <a:pt x="66000" y="507925"/>
                  </a:cubicBezTo>
                  <a:cubicBezTo>
                    <a:pt x="66516" y="454960"/>
                    <a:pt x="67031" y="401996"/>
                    <a:pt x="67547" y="349031"/>
                  </a:cubicBezTo>
                  <a:lnTo>
                    <a:pt x="68872" y="349030"/>
                  </a:lnTo>
                  <a:cubicBezTo>
                    <a:pt x="69290" y="298648"/>
                    <a:pt x="69781" y="480797"/>
                    <a:pt x="70199" y="430415"/>
                  </a:cubicBezTo>
                  <a:cubicBezTo>
                    <a:pt x="70790" y="286943"/>
                    <a:pt x="71382" y="143472"/>
                    <a:pt x="71973" y="0"/>
                  </a:cubicBezTo>
                </a:path>
              </a:pathLst>
            </a:custGeom>
            <a:noFill/>
            <a:ln w="19050">
              <a:solidFill>
                <a:srgbClr val="FF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accent1"/>
                </a:solidFill>
              </a:endParaRPr>
            </a:p>
          </p:txBody>
        </p:sp>
        <p:sp>
          <p:nvSpPr>
            <p:cNvPr id="78" name="Freeform 77"/>
            <p:cNvSpPr/>
            <p:nvPr/>
          </p:nvSpPr>
          <p:spPr>
            <a:xfrm>
              <a:off x="1053330" y="1717112"/>
              <a:ext cx="3722703" cy="2770567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745 w 87772"/>
                <a:gd name="connsiteY56" fmla="*/ 58246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3074410"/>
                <a:gd name="connsiteX1" fmla="*/ 1803 w 87772"/>
                <a:gd name="connsiteY1" fmla="*/ 2442705 h 3074410"/>
                <a:gd name="connsiteX2" fmla="*/ 2982 w 87772"/>
                <a:gd name="connsiteY2" fmla="*/ 2310938 h 3074410"/>
                <a:gd name="connsiteX3" fmla="*/ 5265 w 87772"/>
                <a:gd name="connsiteY3" fmla="*/ 2369070 h 3074410"/>
                <a:gd name="connsiteX4" fmla="*/ 7622 w 87772"/>
                <a:gd name="connsiteY4" fmla="*/ 2551218 h 3074410"/>
                <a:gd name="connsiteX5" fmla="*/ 9096 w 87772"/>
                <a:gd name="connsiteY5" fmla="*/ 2702362 h 3074410"/>
                <a:gd name="connsiteX6" fmla="*/ 11600 w 87772"/>
                <a:gd name="connsiteY6" fmla="*/ 2655856 h 3074410"/>
                <a:gd name="connsiteX7" fmla="*/ 13000 w 87772"/>
                <a:gd name="connsiteY7" fmla="*/ 2574471 h 3074410"/>
                <a:gd name="connsiteX8" fmla="*/ 14399 w 87772"/>
                <a:gd name="connsiteY8" fmla="*/ 2558969 h 3074410"/>
                <a:gd name="connsiteX9" fmla="*/ 15799 w 87772"/>
                <a:gd name="connsiteY9" fmla="*/ 2601599 h 3074410"/>
                <a:gd name="connsiteX10" fmla="*/ 17419 w 87772"/>
                <a:gd name="connsiteY10" fmla="*/ 2330314 h 3074410"/>
                <a:gd name="connsiteX11" fmla="*/ 18819 w 87772"/>
                <a:gd name="connsiteY11" fmla="*/ 2512463 h 3074410"/>
                <a:gd name="connsiteX12" fmla="*/ 20145 w 87772"/>
                <a:gd name="connsiteY12" fmla="*/ 2291559 h 3074410"/>
                <a:gd name="connsiteX13" fmla="*/ 21471 w 87772"/>
                <a:gd name="connsiteY13" fmla="*/ 2055154 h 3074410"/>
                <a:gd name="connsiteX14" fmla="*/ 23091 w 87772"/>
                <a:gd name="connsiteY14" fmla="*/ 2206298 h 3074410"/>
                <a:gd name="connsiteX15" fmla="*/ 24491 w 87772"/>
                <a:gd name="connsiteY15" fmla="*/ 2303186 h 3074410"/>
                <a:gd name="connsiteX16" fmla="*/ 25930 w 87772"/>
                <a:gd name="connsiteY16" fmla="*/ 2234412 h 3074410"/>
                <a:gd name="connsiteX17" fmla="*/ 27698 w 87772"/>
                <a:gd name="connsiteY17" fmla="*/ 2238287 h 3074410"/>
                <a:gd name="connsiteX18" fmla="*/ 28910 w 87772"/>
                <a:gd name="connsiteY18" fmla="*/ 2322563 h 3074410"/>
                <a:gd name="connsiteX19" fmla="*/ 30163 w 87772"/>
                <a:gd name="connsiteY19" fmla="*/ 2214049 h 3074410"/>
                <a:gd name="connsiteX20" fmla="*/ 31636 w 87772"/>
                <a:gd name="connsiteY20" fmla="*/ 2155917 h 3074410"/>
                <a:gd name="connsiteX21" fmla="*/ 32888 w 87772"/>
                <a:gd name="connsiteY21" fmla="*/ 2217925 h 3074410"/>
                <a:gd name="connsiteX22" fmla="*/ 34877 w 87772"/>
                <a:gd name="connsiteY22" fmla="*/ 2338065 h 3074410"/>
                <a:gd name="connsiteX23" fmla="*/ 35614 w 87772"/>
                <a:gd name="connsiteY23" fmla="*/ 3074410 h 3074410"/>
                <a:gd name="connsiteX24" fmla="*/ 37160 w 87772"/>
                <a:gd name="connsiteY24" fmla="*/ 2334189 h 3074410"/>
                <a:gd name="connsiteX25" fmla="*/ 38413 w 87772"/>
                <a:gd name="connsiteY25" fmla="*/ 2082282 h 3074410"/>
                <a:gd name="connsiteX26" fmla="*/ 40476 w 87772"/>
                <a:gd name="connsiteY26" fmla="*/ 2233428 h 3074410"/>
                <a:gd name="connsiteX27" fmla="*/ 41654 w 87772"/>
                <a:gd name="connsiteY27" fmla="*/ 2035776 h 3074410"/>
                <a:gd name="connsiteX28" fmla="*/ 43127 w 87772"/>
                <a:gd name="connsiteY28" fmla="*/ 1958267 h 3074410"/>
                <a:gd name="connsiteX29" fmla="*/ 44306 w 87772"/>
                <a:gd name="connsiteY29" fmla="*/ 2004774 h 3074410"/>
                <a:gd name="connsiteX30" fmla="*/ 46000 w 87772"/>
                <a:gd name="connsiteY30" fmla="*/ 1853628 h 3074410"/>
                <a:gd name="connsiteX31" fmla="*/ 47326 w 87772"/>
                <a:gd name="connsiteY31" fmla="*/ 1876881 h 3074410"/>
                <a:gd name="connsiteX32" fmla="*/ 48946 w 87772"/>
                <a:gd name="connsiteY32" fmla="*/ 1810998 h 3074410"/>
                <a:gd name="connsiteX33" fmla="*/ 50272 w 87772"/>
                <a:gd name="connsiteY33" fmla="*/ 1609473 h 3074410"/>
                <a:gd name="connsiteX34" fmla="*/ 51966 w 87772"/>
                <a:gd name="connsiteY34" fmla="*/ 1547465 h 3074410"/>
                <a:gd name="connsiteX35" fmla="*/ 52924 w 87772"/>
                <a:gd name="connsiteY35" fmla="*/ 1462205 h 3074410"/>
                <a:gd name="connsiteX36" fmla="*/ 54545 w 87772"/>
                <a:gd name="connsiteY36" fmla="*/ 1272304 h 3074410"/>
                <a:gd name="connsiteX37" fmla="*/ 56091 w 87772"/>
                <a:gd name="connsiteY37" fmla="*/ 1225799 h 3074410"/>
                <a:gd name="connsiteX38" fmla="*/ 57565 w 87772"/>
                <a:gd name="connsiteY38" fmla="*/ 1121160 h 3074410"/>
                <a:gd name="connsiteX39" fmla="*/ 58596 w 87772"/>
                <a:gd name="connsiteY39" fmla="*/ 1128911 h 3074410"/>
                <a:gd name="connsiteX40" fmla="*/ 60403 w 87772"/>
                <a:gd name="connsiteY40" fmla="*/ 1319795 h 3074410"/>
                <a:gd name="connsiteX41" fmla="*/ 61984 w 87772"/>
                <a:gd name="connsiteY41" fmla="*/ 1237426 h 3074410"/>
                <a:gd name="connsiteX42" fmla="*/ 63089 w 87772"/>
                <a:gd name="connsiteY42" fmla="*/ 1078530 h 3074410"/>
                <a:gd name="connsiteX43" fmla="*/ 64931 w 87772"/>
                <a:gd name="connsiteY43" fmla="*/ 1148289 h 3074410"/>
                <a:gd name="connsiteX44" fmla="*/ 66035 w 87772"/>
                <a:gd name="connsiteY44" fmla="*/ 1032023 h 3074410"/>
                <a:gd name="connsiteX45" fmla="*/ 67656 w 87772"/>
                <a:gd name="connsiteY45" fmla="*/ 942887 h 3074410"/>
                <a:gd name="connsiteX46" fmla="*/ 69056 w 87772"/>
                <a:gd name="connsiteY46" fmla="*/ 970016 h 3074410"/>
                <a:gd name="connsiteX47" fmla="*/ 70602 w 87772"/>
                <a:gd name="connsiteY47" fmla="*/ 1105659 h 3074410"/>
                <a:gd name="connsiteX48" fmla="*/ 71928 w 87772"/>
                <a:gd name="connsiteY48" fmla="*/ 1059153 h 3074410"/>
                <a:gd name="connsiteX49" fmla="*/ 73107 w 87772"/>
                <a:gd name="connsiteY49" fmla="*/ 752989 h 3074410"/>
                <a:gd name="connsiteX50" fmla="*/ 74654 w 87772"/>
                <a:gd name="connsiteY50" fmla="*/ 768491 h 3074410"/>
                <a:gd name="connsiteX51" fmla="*/ 75906 w 87772"/>
                <a:gd name="connsiteY51" fmla="*/ 795619 h 3074410"/>
                <a:gd name="connsiteX52" fmla="*/ 77674 w 87772"/>
                <a:gd name="connsiteY52" fmla="*/ 671603 h 3074410"/>
                <a:gd name="connsiteX53" fmla="*/ 79073 w 87772"/>
                <a:gd name="connsiteY53" fmla="*/ 617345 h 3074410"/>
                <a:gd name="connsiteX54" fmla="*/ 80105 w 87772"/>
                <a:gd name="connsiteY54" fmla="*/ 411945 h 3074410"/>
                <a:gd name="connsiteX55" fmla="*/ 81799 w 87772"/>
                <a:gd name="connsiteY55" fmla="*/ 508831 h 3074410"/>
                <a:gd name="connsiteX56" fmla="*/ 83346 w 87772"/>
                <a:gd name="connsiteY56" fmla="*/ 349937 h 3074410"/>
                <a:gd name="connsiteX57" fmla="*/ 84671 w 87772"/>
                <a:gd name="connsiteY57" fmla="*/ 349936 h 3074410"/>
                <a:gd name="connsiteX58" fmla="*/ 85998 w 87772"/>
                <a:gd name="connsiteY58" fmla="*/ 431321 h 3074410"/>
                <a:gd name="connsiteX59" fmla="*/ 87772 w 87772"/>
                <a:gd name="connsiteY59" fmla="*/ 906 h 3074410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051 w 87772"/>
                <a:gd name="connsiteY10" fmla="*/ 2636479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399 w 87772"/>
                <a:gd name="connsiteY8" fmla="*/ 2558969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104 w 87772"/>
                <a:gd name="connsiteY8" fmla="*/ 2748868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20979"/>
                <a:gd name="connsiteX1" fmla="*/ 1803 w 87772"/>
                <a:gd name="connsiteY1" fmla="*/ 2442705 h 2820979"/>
                <a:gd name="connsiteX2" fmla="*/ 2982 w 87772"/>
                <a:gd name="connsiteY2" fmla="*/ 2310938 h 2820979"/>
                <a:gd name="connsiteX3" fmla="*/ 5265 w 87772"/>
                <a:gd name="connsiteY3" fmla="*/ 2369070 h 2820979"/>
                <a:gd name="connsiteX4" fmla="*/ 7622 w 87772"/>
                <a:gd name="connsiteY4" fmla="*/ 2551218 h 2820979"/>
                <a:gd name="connsiteX5" fmla="*/ 9096 w 87772"/>
                <a:gd name="connsiteY5" fmla="*/ 2702362 h 2820979"/>
                <a:gd name="connsiteX6" fmla="*/ 11600 w 87772"/>
                <a:gd name="connsiteY6" fmla="*/ 2655856 h 2820979"/>
                <a:gd name="connsiteX7" fmla="*/ 13442 w 87772"/>
                <a:gd name="connsiteY7" fmla="*/ 2818627 h 2820979"/>
                <a:gd name="connsiteX8" fmla="*/ 14104 w 87772"/>
                <a:gd name="connsiteY8" fmla="*/ 2748868 h 2820979"/>
                <a:gd name="connsiteX9" fmla="*/ 15799 w 87772"/>
                <a:gd name="connsiteY9" fmla="*/ 2818627 h 2820979"/>
                <a:gd name="connsiteX10" fmla="*/ 17051 w 87772"/>
                <a:gd name="connsiteY10" fmla="*/ 2636479 h 2820979"/>
                <a:gd name="connsiteX11" fmla="*/ 18524 w 87772"/>
                <a:gd name="connsiteY11" fmla="*/ 2663607 h 2820979"/>
                <a:gd name="connsiteX12" fmla="*/ 20219 w 87772"/>
                <a:gd name="connsiteY12" fmla="*/ 2481459 h 2820979"/>
                <a:gd name="connsiteX13" fmla="*/ 21471 w 87772"/>
                <a:gd name="connsiteY13" fmla="*/ 2349692 h 2820979"/>
                <a:gd name="connsiteX14" fmla="*/ 23017 w 87772"/>
                <a:gd name="connsiteY14" fmla="*/ 2392322 h 2820979"/>
                <a:gd name="connsiteX15" fmla="*/ 24417 w 87772"/>
                <a:gd name="connsiteY15" fmla="*/ 2582222 h 2820979"/>
                <a:gd name="connsiteX16" fmla="*/ 25930 w 87772"/>
                <a:gd name="connsiteY16" fmla="*/ 2346801 h 2820979"/>
                <a:gd name="connsiteX17" fmla="*/ 27035 w 87772"/>
                <a:gd name="connsiteY17" fmla="*/ 2474692 h 2820979"/>
                <a:gd name="connsiteX18" fmla="*/ 28321 w 87772"/>
                <a:gd name="connsiteY18" fmla="*/ 2427202 h 2820979"/>
                <a:gd name="connsiteX19" fmla="*/ 30163 w 87772"/>
                <a:gd name="connsiteY19" fmla="*/ 2279933 h 2820979"/>
                <a:gd name="connsiteX20" fmla="*/ 31636 w 87772"/>
                <a:gd name="connsiteY20" fmla="*/ 2155917 h 2820979"/>
                <a:gd name="connsiteX21" fmla="*/ 32888 w 87772"/>
                <a:gd name="connsiteY21" fmla="*/ 2086158 h 2820979"/>
                <a:gd name="connsiteX22" fmla="*/ 34435 w 87772"/>
                <a:gd name="connsiteY22" fmla="*/ 2190797 h 2820979"/>
                <a:gd name="connsiteX23" fmla="*/ 35909 w 87772"/>
                <a:gd name="connsiteY23" fmla="*/ 2628728 h 2820979"/>
                <a:gd name="connsiteX24" fmla="*/ 37160 w 87772"/>
                <a:gd name="connsiteY24" fmla="*/ 2334189 h 2820979"/>
                <a:gd name="connsiteX25" fmla="*/ 38413 w 87772"/>
                <a:gd name="connsiteY25" fmla="*/ 2082282 h 2820979"/>
                <a:gd name="connsiteX26" fmla="*/ 40476 w 87772"/>
                <a:gd name="connsiteY26" fmla="*/ 2233428 h 2820979"/>
                <a:gd name="connsiteX27" fmla="*/ 41654 w 87772"/>
                <a:gd name="connsiteY27" fmla="*/ 2035776 h 2820979"/>
                <a:gd name="connsiteX28" fmla="*/ 43127 w 87772"/>
                <a:gd name="connsiteY28" fmla="*/ 1958267 h 2820979"/>
                <a:gd name="connsiteX29" fmla="*/ 44306 w 87772"/>
                <a:gd name="connsiteY29" fmla="*/ 2004774 h 2820979"/>
                <a:gd name="connsiteX30" fmla="*/ 46000 w 87772"/>
                <a:gd name="connsiteY30" fmla="*/ 1853628 h 2820979"/>
                <a:gd name="connsiteX31" fmla="*/ 47326 w 87772"/>
                <a:gd name="connsiteY31" fmla="*/ 1876881 h 2820979"/>
                <a:gd name="connsiteX32" fmla="*/ 48946 w 87772"/>
                <a:gd name="connsiteY32" fmla="*/ 1810998 h 2820979"/>
                <a:gd name="connsiteX33" fmla="*/ 50272 w 87772"/>
                <a:gd name="connsiteY33" fmla="*/ 1609473 h 2820979"/>
                <a:gd name="connsiteX34" fmla="*/ 51966 w 87772"/>
                <a:gd name="connsiteY34" fmla="*/ 1547465 h 2820979"/>
                <a:gd name="connsiteX35" fmla="*/ 52924 w 87772"/>
                <a:gd name="connsiteY35" fmla="*/ 1462205 h 2820979"/>
                <a:gd name="connsiteX36" fmla="*/ 54545 w 87772"/>
                <a:gd name="connsiteY36" fmla="*/ 1272304 h 2820979"/>
                <a:gd name="connsiteX37" fmla="*/ 56091 w 87772"/>
                <a:gd name="connsiteY37" fmla="*/ 1225799 h 2820979"/>
                <a:gd name="connsiteX38" fmla="*/ 57565 w 87772"/>
                <a:gd name="connsiteY38" fmla="*/ 1121160 h 2820979"/>
                <a:gd name="connsiteX39" fmla="*/ 58596 w 87772"/>
                <a:gd name="connsiteY39" fmla="*/ 1128911 h 2820979"/>
                <a:gd name="connsiteX40" fmla="*/ 60403 w 87772"/>
                <a:gd name="connsiteY40" fmla="*/ 1319795 h 2820979"/>
                <a:gd name="connsiteX41" fmla="*/ 61984 w 87772"/>
                <a:gd name="connsiteY41" fmla="*/ 1237426 h 2820979"/>
                <a:gd name="connsiteX42" fmla="*/ 63089 w 87772"/>
                <a:gd name="connsiteY42" fmla="*/ 1078530 h 2820979"/>
                <a:gd name="connsiteX43" fmla="*/ 64931 w 87772"/>
                <a:gd name="connsiteY43" fmla="*/ 1148289 h 2820979"/>
                <a:gd name="connsiteX44" fmla="*/ 66035 w 87772"/>
                <a:gd name="connsiteY44" fmla="*/ 1032023 h 2820979"/>
                <a:gd name="connsiteX45" fmla="*/ 67656 w 87772"/>
                <a:gd name="connsiteY45" fmla="*/ 942887 h 2820979"/>
                <a:gd name="connsiteX46" fmla="*/ 69056 w 87772"/>
                <a:gd name="connsiteY46" fmla="*/ 970016 h 2820979"/>
                <a:gd name="connsiteX47" fmla="*/ 70602 w 87772"/>
                <a:gd name="connsiteY47" fmla="*/ 1105659 h 2820979"/>
                <a:gd name="connsiteX48" fmla="*/ 71928 w 87772"/>
                <a:gd name="connsiteY48" fmla="*/ 1059153 h 2820979"/>
                <a:gd name="connsiteX49" fmla="*/ 73107 w 87772"/>
                <a:gd name="connsiteY49" fmla="*/ 752989 h 2820979"/>
                <a:gd name="connsiteX50" fmla="*/ 74654 w 87772"/>
                <a:gd name="connsiteY50" fmla="*/ 768491 h 2820979"/>
                <a:gd name="connsiteX51" fmla="*/ 75906 w 87772"/>
                <a:gd name="connsiteY51" fmla="*/ 795619 h 2820979"/>
                <a:gd name="connsiteX52" fmla="*/ 77674 w 87772"/>
                <a:gd name="connsiteY52" fmla="*/ 671603 h 2820979"/>
                <a:gd name="connsiteX53" fmla="*/ 79073 w 87772"/>
                <a:gd name="connsiteY53" fmla="*/ 617345 h 2820979"/>
                <a:gd name="connsiteX54" fmla="*/ 80105 w 87772"/>
                <a:gd name="connsiteY54" fmla="*/ 411945 h 2820979"/>
                <a:gd name="connsiteX55" fmla="*/ 81799 w 87772"/>
                <a:gd name="connsiteY55" fmla="*/ 508831 h 2820979"/>
                <a:gd name="connsiteX56" fmla="*/ 83346 w 87772"/>
                <a:gd name="connsiteY56" fmla="*/ 349937 h 2820979"/>
                <a:gd name="connsiteX57" fmla="*/ 84671 w 87772"/>
                <a:gd name="connsiteY57" fmla="*/ 349936 h 2820979"/>
                <a:gd name="connsiteX58" fmla="*/ 85998 w 87772"/>
                <a:gd name="connsiteY58" fmla="*/ 431321 h 2820979"/>
                <a:gd name="connsiteX59" fmla="*/ 87772 w 87772"/>
                <a:gd name="connsiteY59" fmla="*/ 906 h 2820979"/>
                <a:gd name="connsiteX0" fmla="*/ 0 w 87772"/>
                <a:gd name="connsiteY0" fmla="*/ 2458910 h 2861258"/>
                <a:gd name="connsiteX1" fmla="*/ 1803 w 87772"/>
                <a:gd name="connsiteY1" fmla="*/ 2442705 h 2861258"/>
                <a:gd name="connsiteX2" fmla="*/ 2982 w 87772"/>
                <a:gd name="connsiteY2" fmla="*/ 2310938 h 2861258"/>
                <a:gd name="connsiteX3" fmla="*/ 5265 w 87772"/>
                <a:gd name="connsiteY3" fmla="*/ 2369070 h 2861258"/>
                <a:gd name="connsiteX4" fmla="*/ 7622 w 87772"/>
                <a:gd name="connsiteY4" fmla="*/ 2551218 h 2861258"/>
                <a:gd name="connsiteX5" fmla="*/ 9096 w 87772"/>
                <a:gd name="connsiteY5" fmla="*/ 2702362 h 2861258"/>
                <a:gd name="connsiteX6" fmla="*/ 11600 w 87772"/>
                <a:gd name="connsiteY6" fmla="*/ 2861258 h 2861258"/>
                <a:gd name="connsiteX7" fmla="*/ 13442 w 87772"/>
                <a:gd name="connsiteY7" fmla="*/ 2818627 h 2861258"/>
                <a:gd name="connsiteX8" fmla="*/ 14104 w 87772"/>
                <a:gd name="connsiteY8" fmla="*/ 2748868 h 2861258"/>
                <a:gd name="connsiteX9" fmla="*/ 15799 w 87772"/>
                <a:gd name="connsiteY9" fmla="*/ 2818627 h 2861258"/>
                <a:gd name="connsiteX10" fmla="*/ 17051 w 87772"/>
                <a:gd name="connsiteY10" fmla="*/ 2636479 h 2861258"/>
                <a:gd name="connsiteX11" fmla="*/ 18524 w 87772"/>
                <a:gd name="connsiteY11" fmla="*/ 2663607 h 2861258"/>
                <a:gd name="connsiteX12" fmla="*/ 20219 w 87772"/>
                <a:gd name="connsiteY12" fmla="*/ 2481459 h 2861258"/>
                <a:gd name="connsiteX13" fmla="*/ 21471 w 87772"/>
                <a:gd name="connsiteY13" fmla="*/ 2349692 h 2861258"/>
                <a:gd name="connsiteX14" fmla="*/ 23017 w 87772"/>
                <a:gd name="connsiteY14" fmla="*/ 2392322 h 2861258"/>
                <a:gd name="connsiteX15" fmla="*/ 24417 w 87772"/>
                <a:gd name="connsiteY15" fmla="*/ 2582222 h 2861258"/>
                <a:gd name="connsiteX16" fmla="*/ 25930 w 87772"/>
                <a:gd name="connsiteY16" fmla="*/ 2346801 h 2861258"/>
                <a:gd name="connsiteX17" fmla="*/ 27035 w 87772"/>
                <a:gd name="connsiteY17" fmla="*/ 2474692 h 2861258"/>
                <a:gd name="connsiteX18" fmla="*/ 28321 w 87772"/>
                <a:gd name="connsiteY18" fmla="*/ 2427202 h 2861258"/>
                <a:gd name="connsiteX19" fmla="*/ 30163 w 87772"/>
                <a:gd name="connsiteY19" fmla="*/ 2279933 h 2861258"/>
                <a:gd name="connsiteX20" fmla="*/ 31636 w 87772"/>
                <a:gd name="connsiteY20" fmla="*/ 2155917 h 2861258"/>
                <a:gd name="connsiteX21" fmla="*/ 32888 w 87772"/>
                <a:gd name="connsiteY21" fmla="*/ 2086158 h 2861258"/>
                <a:gd name="connsiteX22" fmla="*/ 34435 w 87772"/>
                <a:gd name="connsiteY22" fmla="*/ 2190797 h 2861258"/>
                <a:gd name="connsiteX23" fmla="*/ 35909 w 87772"/>
                <a:gd name="connsiteY23" fmla="*/ 2628728 h 2861258"/>
                <a:gd name="connsiteX24" fmla="*/ 37160 w 87772"/>
                <a:gd name="connsiteY24" fmla="*/ 2334189 h 2861258"/>
                <a:gd name="connsiteX25" fmla="*/ 38413 w 87772"/>
                <a:gd name="connsiteY25" fmla="*/ 2082282 h 2861258"/>
                <a:gd name="connsiteX26" fmla="*/ 40476 w 87772"/>
                <a:gd name="connsiteY26" fmla="*/ 2233428 h 2861258"/>
                <a:gd name="connsiteX27" fmla="*/ 41654 w 87772"/>
                <a:gd name="connsiteY27" fmla="*/ 2035776 h 2861258"/>
                <a:gd name="connsiteX28" fmla="*/ 43127 w 87772"/>
                <a:gd name="connsiteY28" fmla="*/ 1958267 h 2861258"/>
                <a:gd name="connsiteX29" fmla="*/ 44306 w 87772"/>
                <a:gd name="connsiteY29" fmla="*/ 2004774 h 2861258"/>
                <a:gd name="connsiteX30" fmla="*/ 46000 w 87772"/>
                <a:gd name="connsiteY30" fmla="*/ 1853628 h 2861258"/>
                <a:gd name="connsiteX31" fmla="*/ 47326 w 87772"/>
                <a:gd name="connsiteY31" fmla="*/ 1876881 h 2861258"/>
                <a:gd name="connsiteX32" fmla="*/ 48946 w 87772"/>
                <a:gd name="connsiteY32" fmla="*/ 1810998 h 2861258"/>
                <a:gd name="connsiteX33" fmla="*/ 50272 w 87772"/>
                <a:gd name="connsiteY33" fmla="*/ 1609473 h 2861258"/>
                <a:gd name="connsiteX34" fmla="*/ 51966 w 87772"/>
                <a:gd name="connsiteY34" fmla="*/ 1547465 h 2861258"/>
                <a:gd name="connsiteX35" fmla="*/ 52924 w 87772"/>
                <a:gd name="connsiteY35" fmla="*/ 1462205 h 2861258"/>
                <a:gd name="connsiteX36" fmla="*/ 54545 w 87772"/>
                <a:gd name="connsiteY36" fmla="*/ 1272304 h 2861258"/>
                <a:gd name="connsiteX37" fmla="*/ 56091 w 87772"/>
                <a:gd name="connsiteY37" fmla="*/ 1225799 h 2861258"/>
                <a:gd name="connsiteX38" fmla="*/ 57565 w 87772"/>
                <a:gd name="connsiteY38" fmla="*/ 1121160 h 2861258"/>
                <a:gd name="connsiteX39" fmla="*/ 58596 w 87772"/>
                <a:gd name="connsiteY39" fmla="*/ 1128911 h 2861258"/>
                <a:gd name="connsiteX40" fmla="*/ 60403 w 87772"/>
                <a:gd name="connsiteY40" fmla="*/ 1319795 h 2861258"/>
                <a:gd name="connsiteX41" fmla="*/ 61984 w 87772"/>
                <a:gd name="connsiteY41" fmla="*/ 1237426 h 2861258"/>
                <a:gd name="connsiteX42" fmla="*/ 63089 w 87772"/>
                <a:gd name="connsiteY42" fmla="*/ 1078530 h 2861258"/>
                <a:gd name="connsiteX43" fmla="*/ 64931 w 87772"/>
                <a:gd name="connsiteY43" fmla="*/ 1148289 h 2861258"/>
                <a:gd name="connsiteX44" fmla="*/ 66035 w 87772"/>
                <a:gd name="connsiteY44" fmla="*/ 1032023 h 2861258"/>
                <a:gd name="connsiteX45" fmla="*/ 67656 w 87772"/>
                <a:gd name="connsiteY45" fmla="*/ 942887 h 2861258"/>
                <a:gd name="connsiteX46" fmla="*/ 69056 w 87772"/>
                <a:gd name="connsiteY46" fmla="*/ 970016 h 2861258"/>
                <a:gd name="connsiteX47" fmla="*/ 70602 w 87772"/>
                <a:gd name="connsiteY47" fmla="*/ 1105659 h 2861258"/>
                <a:gd name="connsiteX48" fmla="*/ 71928 w 87772"/>
                <a:gd name="connsiteY48" fmla="*/ 1059153 h 2861258"/>
                <a:gd name="connsiteX49" fmla="*/ 73107 w 87772"/>
                <a:gd name="connsiteY49" fmla="*/ 752989 h 2861258"/>
                <a:gd name="connsiteX50" fmla="*/ 74654 w 87772"/>
                <a:gd name="connsiteY50" fmla="*/ 768491 h 2861258"/>
                <a:gd name="connsiteX51" fmla="*/ 75906 w 87772"/>
                <a:gd name="connsiteY51" fmla="*/ 795619 h 2861258"/>
                <a:gd name="connsiteX52" fmla="*/ 77674 w 87772"/>
                <a:gd name="connsiteY52" fmla="*/ 671603 h 2861258"/>
                <a:gd name="connsiteX53" fmla="*/ 79073 w 87772"/>
                <a:gd name="connsiteY53" fmla="*/ 617345 h 2861258"/>
                <a:gd name="connsiteX54" fmla="*/ 80105 w 87772"/>
                <a:gd name="connsiteY54" fmla="*/ 411945 h 2861258"/>
                <a:gd name="connsiteX55" fmla="*/ 81799 w 87772"/>
                <a:gd name="connsiteY55" fmla="*/ 508831 h 2861258"/>
                <a:gd name="connsiteX56" fmla="*/ 83346 w 87772"/>
                <a:gd name="connsiteY56" fmla="*/ 349937 h 2861258"/>
                <a:gd name="connsiteX57" fmla="*/ 84671 w 87772"/>
                <a:gd name="connsiteY57" fmla="*/ 349936 h 2861258"/>
                <a:gd name="connsiteX58" fmla="*/ 85998 w 87772"/>
                <a:gd name="connsiteY58" fmla="*/ 431321 h 2861258"/>
                <a:gd name="connsiteX59" fmla="*/ 87772 w 87772"/>
                <a:gd name="connsiteY59" fmla="*/ 906 h 2861258"/>
                <a:gd name="connsiteX0" fmla="*/ 0 w 87772"/>
                <a:gd name="connsiteY0" fmla="*/ 2458910 h 2922760"/>
                <a:gd name="connsiteX1" fmla="*/ 1803 w 87772"/>
                <a:gd name="connsiteY1" fmla="*/ 2442705 h 2922760"/>
                <a:gd name="connsiteX2" fmla="*/ 2982 w 87772"/>
                <a:gd name="connsiteY2" fmla="*/ 2310938 h 2922760"/>
                <a:gd name="connsiteX3" fmla="*/ 5265 w 87772"/>
                <a:gd name="connsiteY3" fmla="*/ 2369070 h 2922760"/>
                <a:gd name="connsiteX4" fmla="*/ 7622 w 87772"/>
                <a:gd name="connsiteY4" fmla="*/ 2551218 h 2922760"/>
                <a:gd name="connsiteX5" fmla="*/ 9906 w 87772"/>
                <a:gd name="connsiteY5" fmla="*/ 2911639 h 2922760"/>
                <a:gd name="connsiteX6" fmla="*/ 11600 w 87772"/>
                <a:gd name="connsiteY6" fmla="*/ 2861258 h 2922760"/>
                <a:gd name="connsiteX7" fmla="*/ 13442 w 87772"/>
                <a:gd name="connsiteY7" fmla="*/ 2818627 h 2922760"/>
                <a:gd name="connsiteX8" fmla="*/ 14104 w 87772"/>
                <a:gd name="connsiteY8" fmla="*/ 2748868 h 2922760"/>
                <a:gd name="connsiteX9" fmla="*/ 15799 w 87772"/>
                <a:gd name="connsiteY9" fmla="*/ 2818627 h 2922760"/>
                <a:gd name="connsiteX10" fmla="*/ 17051 w 87772"/>
                <a:gd name="connsiteY10" fmla="*/ 2636479 h 2922760"/>
                <a:gd name="connsiteX11" fmla="*/ 18524 w 87772"/>
                <a:gd name="connsiteY11" fmla="*/ 2663607 h 2922760"/>
                <a:gd name="connsiteX12" fmla="*/ 20219 w 87772"/>
                <a:gd name="connsiteY12" fmla="*/ 2481459 h 2922760"/>
                <a:gd name="connsiteX13" fmla="*/ 21471 w 87772"/>
                <a:gd name="connsiteY13" fmla="*/ 2349692 h 2922760"/>
                <a:gd name="connsiteX14" fmla="*/ 23017 w 87772"/>
                <a:gd name="connsiteY14" fmla="*/ 2392322 h 2922760"/>
                <a:gd name="connsiteX15" fmla="*/ 24417 w 87772"/>
                <a:gd name="connsiteY15" fmla="*/ 2582222 h 2922760"/>
                <a:gd name="connsiteX16" fmla="*/ 25930 w 87772"/>
                <a:gd name="connsiteY16" fmla="*/ 2346801 h 2922760"/>
                <a:gd name="connsiteX17" fmla="*/ 27035 w 87772"/>
                <a:gd name="connsiteY17" fmla="*/ 2474692 h 2922760"/>
                <a:gd name="connsiteX18" fmla="*/ 28321 w 87772"/>
                <a:gd name="connsiteY18" fmla="*/ 2427202 h 2922760"/>
                <a:gd name="connsiteX19" fmla="*/ 30163 w 87772"/>
                <a:gd name="connsiteY19" fmla="*/ 2279933 h 2922760"/>
                <a:gd name="connsiteX20" fmla="*/ 31636 w 87772"/>
                <a:gd name="connsiteY20" fmla="*/ 2155917 h 2922760"/>
                <a:gd name="connsiteX21" fmla="*/ 32888 w 87772"/>
                <a:gd name="connsiteY21" fmla="*/ 2086158 h 2922760"/>
                <a:gd name="connsiteX22" fmla="*/ 34435 w 87772"/>
                <a:gd name="connsiteY22" fmla="*/ 2190797 h 2922760"/>
                <a:gd name="connsiteX23" fmla="*/ 35909 w 87772"/>
                <a:gd name="connsiteY23" fmla="*/ 2628728 h 2922760"/>
                <a:gd name="connsiteX24" fmla="*/ 37160 w 87772"/>
                <a:gd name="connsiteY24" fmla="*/ 2334189 h 2922760"/>
                <a:gd name="connsiteX25" fmla="*/ 38413 w 87772"/>
                <a:gd name="connsiteY25" fmla="*/ 2082282 h 2922760"/>
                <a:gd name="connsiteX26" fmla="*/ 40476 w 87772"/>
                <a:gd name="connsiteY26" fmla="*/ 2233428 h 2922760"/>
                <a:gd name="connsiteX27" fmla="*/ 41654 w 87772"/>
                <a:gd name="connsiteY27" fmla="*/ 2035776 h 2922760"/>
                <a:gd name="connsiteX28" fmla="*/ 43127 w 87772"/>
                <a:gd name="connsiteY28" fmla="*/ 1958267 h 2922760"/>
                <a:gd name="connsiteX29" fmla="*/ 44306 w 87772"/>
                <a:gd name="connsiteY29" fmla="*/ 2004774 h 2922760"/>
                <a:gd name="connsiteX30" fmla="*/ 46000 w 87772"/>
                <a:gd name="connsiteY30" fmla="*/ 1853628 h 2922760"/>
                <a:gd name="connsiteX31" fmla="*/ 47326 w 87772"/>
                <a:gd name="connsiteY31" fmla="*/ 1876881 h 2922760"/>
                <a:gd name="connsiteX32" fmla="*/ 48946 w 87772"/>
                <a:gd name="connsiteY32" fmla="*/ 1810998 h 2922760"/>
                <a:gd name="connsiteX33" fmla="*/ 50272 w 87772"/>
                <a:gd name="connsiteY33" fmla="*/ 1609473 h 2922760"/>
                <a:gd name="connsiteX34" fmla="*/ 51966 w 87772"/>
                <a:gd name="connsiteY34" fmla="*/ 1547465 h 2922760"/>
                <a:gd name="connsiteX35" fmla="*/ 52924 w 87772"/>
                <a:gd name="connsiteY35" fmla="*/ 1462205 h 2922760"/>
                <a:gd name="connsiteX36" fmla="*/ 54545 w 87772"/>
                <a:gd name="connsiteY36" fmla="*/ 1272304 h 2922760"/>
                <a:gd name="connsiteX37" fmla="*/ 56091 w 87772"/>
                <a:gd name="connsiteY37" fmla="*/ 1225799 h 2922760"/>
                <a:gd name="connsiteX38" fmla="*/ 57565 w 87772"/>
                <a:gd name="connsiteY38" fmla="*/ 1121160 h 2922760"/>
                <a:gd name="connsiteX39" fmla="*/ 58596 w 87772"/>
                <a:gd name="connsiteY39" fmla="*/ 1128911 h 2922760"/>
                <a:gd name="connsiteX40" fmla="*/ 60403 w 87772"/>
                <a:gd name="connsiteY40" fmla="*/ 1319795 h 2922760"/>
                <a:gd name="connsiteX41" fmla="*/ 61984 w 87772"/>
                <a:gd name="connsiteY41" fmla="*/ 1237426 h 2922760"/>
                <a:gd name="connsiteX42" fmla="*/ 63089 w 87772"/>
                <a:gd name="connsiteY42" fmla="*/ 1078530 h 2922760"/>
                <a:gd name="connsiteX43" fmla="*/ 64931 w 87772"/>
                <a:gd name="connsiteY43" fmla="*/ 1148289 h 2922760"/>
                <a:gd name="connsiteX44" fmla="*/ 66035 w 87772"/>
                <a:gd name="connsiteY44" fmla="*/ 1032023 h 2922760"/>
                <a:gd name="connsiteX45" fmla="*/ 67656 w 87772"/>
                <a:gd name="connsiteY45" fmla="*/ 942887 h 2922760"/>
                <a:gd name="connsiteX46" fmla="*/ 69056 w 87772"/>
                <a:gd name="connsiteY46" fmla="*/ 970016 h 2922760"/>
                <a:gd name="connsiteX47" fmla="*/ 70602 w 87772"/>
                <a:gd name="connsiteY47" fmla="*/ 1105659 h 2922760"/>
                <a:gd name="connsiteX48" fmla="*/ 71928 w 87772"/>
                <a:gd name="connsiteY48" fmla="*/ 1059153 h 2922760"/>
                <a:gd name="connsiteX49" fmla="*/ 73107 w 87772"/>
                <a:gd name="connsiteY49" fmla="*/ 752989 h 2922760"/>
                <a:gd name="connsiteX50" fmla="*/ 74654 w 87772"/>
                <a:gd name="connsiteY50" fmla="*/ 768491 h 2922760"/>
                <a:gd name="connsiteX51" fmla="*/ 75906 w 87772"/>
                <a:gd name="connsiteY51" fmla="*/ 795619 h 2922760"/>
                <a:gd name="connsiteX52" fmla="*/ 77674 w 87772"/>
                <a:gd name="connsiteY52" fmla="*/ 671603 h 2922760"/>
                <a:gd name="connsiteX53" fmla="*/ 79073 w 87772"/>
                <a:gd name="connsiteY53" fmla="*/ 617345 h 2922760"/>
                <a:gd name="connsiteX54" fmla="*/ 80105 w 87772"/>
                <a:gd name="connsiteY54" fmla="*/ 411945 h 2922760"/>
                <a:gd name="connsiteX55" fmla="*/ 81799 w 87772"/>
                <a:gd name="connsiteY55" fmla="*/ 508831 h 2922760"/>
                <a:gd name="connsiteX56" fmla="*/ 83346 w 87772"/>
                <a:gd name="connsiteY56" fmla="*/ 349937 h 2922760"/>
                <a:gd name="connsiteX57" fmla="*/ 84671 w 87772"/>
                <a:gd name="connsiteY57" fmla="*/ 349936 h 2922760"/>
                <a:gd name="connsiteX58" fmla="*/ 85998 w 87772"/>
                <a:gd name="connsiteY58" fmla="*/ 431321 h 2922760"/>
                <a:gd name="connsiteX59" fmla="*/ 87772 w 87772"/>
                <a:gd name="connsiteY59" fmla="*/ 906 h 2922760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5265 w 87772"/>
                <a:gd name="connsiteY3" fmla="*/ 2369070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3129 w 87772"/>
                <a:gd name="connsiteY1" fmla="*/ 2764372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698"/>
                <a:gd name="connsiteY0" fmla="*/ 2788327 h 3039305"/>
                <a:gd name="connsiteX1" fmla="*/ 3055 w 87698"/>
                <a:gd name="connsiteY1" fmla="*/ 2764372 h 3039305"/>
                <a:gd name="connsiteX2" fmla="*/ 4308 w 87698"/>
                <a:gd name="connsiteY2" fmla="*/ 2741119 h 3039305"/>
                <a:gd name="connsiteX3" fmla="*/ 7033 w 87698"/>
                <a:gd name="connsiteY3" fmla="*/ 2845756 h 3039305"/>
                <a:gd name="connsiteX4" fmla="*/ 8285 w 87698"/>
                <a:gd name="connsiteY4" fmla="*/ 3031779 h 3039305"/>
                <a:gd name="connsiteX5" fmla="*/ 9832 w 87698"/>
                <a:gd name="connsiteY5" fmla="*/ 2911639 h 3039305"/>
                <a:gd name="connsiteX6" fmla="*/ 11526 w 87698"/>
                <a:gd name="connsiteY6" fmla="*/ 2861258 h 3039305"/>
                <a:gd name="connsiteX7" fmla="*/ 13368 w 87698"/>
                <a:gd name="connsiteY7" fmla="*/ 2818627 h 3039305"/>
                <a:gd name="connsiteX8" fmla="*/ 14030 w 87698"/>
                <a:gd name="connsiteY8" fmla="*/ 2748868 h 3039305"/>
                <a:gd name="connsiteX9" fmla="*/ 15725 w 87698"/>
                <a:gd name="connsiteY9" fmla="*/ 2818627 h 3039305"/>
                <a:gd name="connsiteX10" fmla="*/ 16977 w 87698"/>
                <a:gd name="connsiteY10" fmla="*/ 2636479 h 3039305"/>
                <a:gd name="connsiteX11" fmla="*/ 18450 w 87698"/>
                <a:gd name="connsiteY11" fmla="*/ 2663607 h 3039305"/>
                <a:gd name="connsiteX12" fmla="*/ 20145 w 87698"/>
                <a:gd name="connsiteY12" fmla="*/ 2481459 h 3039305"/>
                <a:gd name="connsiteX13" fmla="*/ 21397 w 87698"/>
                <a:gd name="connsiteY13" fmla="*/ 2349692 h 3039305"/>
                <a:gd name="connsiteX14" fmla="*/ 22943 w 87698"/>
                <a:gd name="connsiteY14" fmla="*/ 2392322 h 3039305"/>
                <a:gd name="connsiteX15" fmla="*/ 24343 w 87698"/>
                <a:gd name="connsiteY15" fmla="*/ 2582222 h 3039305"/>
                <a:gd name="connsiteX16" fmla="*/ 25856 w 87698"/>
                <a:gd name="connsiteY16" fmla="*/ 2346801 h 3039305"/>
                <a:gd name="connsiteX17" fmla="*/ 26961 w 87698"/>
                <a:gd name="connsiteY17" fmla="*/ 2474692 h 3039305"/>
                <a:gd name="connsiteX18" fmla="*/ 28247 w 87698"/>
                <a:gd name="connsiteY18" fmla="*/ 2427202 h 3039305"/>
                <a:gd name="connsiteX19" fmla="*/ 30089 w 87698"/>
                <a:gd name="connsiteY19" fmla="*/ 2279933 h 3039305"/>
                <a:gd name="connsiteX20" fmla="*/ 31562 w 87698"/>
                <a:gd name="connsiteY20" fmla="*/ 2155917 h 3039305"/>
                <a:gd name="connsiteX21" fmla="*/ 32814 w 87698"/>
                <a:gd name="connsiteY21" fmla="*/ 2086158 h 3039305"/>
                <a:gd name="connsiteX22" fmla="*/ 34361 w 87698"/>
                <a:gd name="connsiteY22" fmla="*/ 2190797 h 3039305"/>
                <a:gd name="connsiteX23" fmla="*/ 35835 w 87698"/>
                <a:gd name="connsiteY23" fmla="*/ 2628728 h 3039305"/>
                <a:gd name="connsiteX24" fmla="*/ 37086 w 87698"/>
                <a:gd name="connsiteY24" fmla="*/ 2334189 h 3039305"/>
                <a:gd name="connsiteX25" fmla="*/ 38339 w 87698"/>
                <a:gd name="connsiteY25" fmla="*/ 2082282 h 3039305"/>
                <a:gd name="connsiteX26" fmla="*/ 40402 w 87698"/>
                <a:gd name="connsiteY26" fmla="*/ 2233428 h 3039305"/>
                <a:gd name="connsiteX27" fmla="*/ 41580 w 87698"/>
                <a:gd name="connsiteY27" fmla="*/ 2035776 h 3039305"/>
                <a:gd name="connsiteX28" fmla="*/ 43053 w 87698"/>
                <a:gd name="connsiteY28" fmla="*/ 1958267 h 3039305"/>
                <a:gd name="connsiteX29" fmla="*/ 44232 w 87698"/>
                <a:gd name="connsiteY29" fmla="*/ 2004774 h 3039305"/>
                <a:gd name="connsiteX30" fmla="*/ 45926 w 87698"/>
                <a:gd name="connsiteY30" fmla="*/ 1853628 h 3039305"/>
                <a:gd name="connsiteX31" fmla="*/ 47252 w 87698"/>
                <a:gd name="connsiteY31" fmla="*/ 1876881 h 3039305"/>
                <a:gd name="connsiteX32" fmla="*/ 48872 w 87698"/>
                <a:gd name="connsiteY32" fmla="*/ 1810998 h 3039305"/>
                <a:gd name="connsiteX33" fmla="*/ 50198 w 87698"/>
                <a:gd name="connsiteY33" fmla="*/ 1609473 h 3039305"/>
                <a:gd name="connsiteX34" fmla="*/ 51892 w 87698"/>
                <a:gd name="connsiteY34" fmla="*/ 1547465 h 3039305"/>
                <a:gd name="connsiteX35" fmla="*/ 52850 w 87698"/>
                <a:gd name="connsiteY35" fmla="*/ 1462205 h 3039305"/>
                <a:gd name="connsiteX36" fmla="*/ 54471 w 87698"/>
                <a:gd name="connsiteY36" fmla="*/ 1272304 h 3039305"/>
                <a:gd name="connsiteX37" fmla="*/ 56017 w 87698"/>
                <a:gd name="connsiteY37" fmla="*/ 1225799 h 3039305"/>
                <a:gd name="connsiteX38" fmla="*/ 57491 w 87698"/>
                <a:gd name="connsiteY38" fmla="*/ 1121160 h 3039305"/>
                <a:gd name="connsiteX39" fmla="*/ 58522 w 87698"/>
                <a:gd name="connsiteY39" fmla="*/ 1128911 h 3039305"/>
                <a:gd name="connsiteX40" fmla="*/ 60329 w 87698"/>
                <a:gd name="connsiteY40" fmla="*/ 1319795 h 3039305"/>
                <a:gd name="connsiteX41" fmla="*/ 61910 w 87698"/>
                <a:gd name="connsiteY41" fmla="*/ 1237426 h 3039305"/>
                <a:gd name="connsiteX42" fmla="*/ 63015 w 87698"/>
                <a:gd name="connsiteY42" fmla="*/ 1078530 h 3039305"/>
                <a:gd name="connsiteX43" fmla="*/ 64857 w 87698"/>
                <a:gd name="connsiteY43" fmla="*/ 1148289 h 3039305"/>
                <a:gd name="connsiteX44" fmla="*/ 65961 w 87698"/>
                <a:gd name="connsiteY44" fmla="*/ 1032023 h 3039305"/>
                <a:gd name="connsiteX45" fmla="*/ 67582 w 87698"/>
                <a:gd name="connsiteY45" fmla="*/ 942887 h 3039305"/>
                <a:gd name="connsiteX46" fmla="*/ 68982 w 87698"/>
                <a:gd name="connsiteY46" fmla="*/ 970016 h 3039305"/>
                <a:gd name="connsiteX47" fmla="*/ 70528 w 87698"/>
                <a:gd name="connsiteY47" fmla="*/ 1105659 h 3039305"/>
                <a:gd name="connsiteX48" fmla="*/ 71854 w 87698"/>
                <a:gd name="connsiteY48" fmla="*/ 1059153 h 3039305"/>
                <a:gd name="connsiteX49" fmla="*/ 73033 w 87698"/>
                <a:gd name="connsiteY49" fmla="*/ 752989 h 3039305"/>
                <a:gd name="connsiteX50" fmla="*/ 74580 w 87698"/>
                <a:gd name="connsiteY50" fmla="*/ 768491 h 3039305"/>
                <a:gd name="connsiteX51" fmla="*/ 75832 w 87698"/>
                <a:gd name="connsiteY51" fmla="*/ 795619 h 3039305"/>
                <a:gd name="connsiteX52" fmla="*/ 77600 w 87698"/>
                <a:gd name="connsiteY52" fmla="*/ 671603 h 3039305"/>
                <a:gd name="connsiteX53" fmla="*/ 78999 w 87698"/>
                <a:gd name="connsiteY53" fmla="*/ 617345 h 3039305"/>
                <a:gd name="connsiteX54" fmla="*/ 80031 w 87698"/>
                <a:gd name="connsiteY54" fmla="*/ 411945 h 3039305"/>
                <a:gd name="connsiteX55" fmla="*/ 81725 w 87698"/>
                <a:gd name="connsiteY55" fmla="*/ 508831 h 3039305"/>
                <a:gd name="connsiteX56" fmla="*/ 83272 w 87698"/>
                <a:gd name="connsiteY56" fmla="*/ 349937 h 3039305"/>
                <a:gd name="connsiteX57" fmla="*/ 84597 w 87698"/>
                <a:gd name="connsiteY57" fmla="*/ 349936 h 3039305"/>
                <a:gd name="connsiteX58" fmla="*/ 85924 w 87698"/>
                <a:gd name="connsiteY58" fmla="*/ 431321 h 3039305"/>
                <a:gd name="connsiteX59" fmla="*/ 87698 w 87698"/>
                <a:gd name="connsiteY59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6371"/>
                <a:gd name="connsiteY0" fmla="*/ 2742100 h 3039305"/>
                <a:gd name="connsiteX1" fmla="*/ 1728 w 86371"/>
                <a:gd name="connsiteY1" fmla="*/ 2764372 h 3039305"/>
                <a:gd name="connsiteX2" fmla="*/ 2981 w 86371"/>
                <a:gd name="connsiteY2" fmla="*/ 2741119 h 3039305"/>
                <a:gd name="connsiteX3" fmla="*/ 5706 w 86371"/>
                <a:gd name="connsiteY3" fmla="*/ 2845756 h 3039305"/>
                <a:gd name="connsiteX4" fmla="*/ 6958 w 86371"/>
                <a:gd name="connsiteY4" fmla="*/ 3031779 h 3039305"/>
                <a:gd name="connsiteX5" fmla="*/ 8505 w 86371"/>
                <a:gd name="connsiteY5" fmla="*/ 2911639 h 3039305"/>
                <a:gd name="connsiteX6" fmla="*/ 10199 w 86371"/>
                <a:gd name="connsiteY6" fmla="*/ 2861258 h 3039305"/>
                <a:gd name="connsiteX7" fmla="*/ 12041 w 86371"/>
                <a:gd name="connsiteY7" fmla="*/ 2818627 h 3039305"/>
                <a:gd name="connsiteX8" fmla="*/ 12703 w 86371"/>
                <a:gd name="connsiteY8" fmla="*/ 2748868 h 3039305"/>
                <a:gd name="connsiteX9" fmla="*/ 14398 w 86371"/>
                <a:gd name="connsiteY9" fmla="*/ 2818627 h 3039305"/>
                <a:gd name="connsiteX10" fmla="*/ 15650 w 86371"/>
                <a:gd name="connsiteY10" fmla="*/ 2636479 h 3039305"/>
                <a:gd name="connsiteX11" fmla="*/ 17123 w 86371"/>
                <a:gd name="connsiteY11" fmla="*/ 2663607 h 3039305"/>
                <a:gd name="connsiteX12" fmla="*/ 18818 w 86371"/>
                <a:gd name="connsiteY12" fmla="*/ 2481459 h 3039305"/>
                <a:gd name="connsiteX13" fmla="*/ 20070 w 86371"/>
                <a:gd name="connsiteY13" fmla="*/ 2349692 h 3039305"/>
                <a:gd name="connsiteX14" fmla="*/ 21616 w 86371"/>
                <a:gd name="connsiteY14" fmla="*/ 2392322 h 3039305"/>
                <a:gd name="connsiteX15" fmla="*/ 23016 w 86371"/>
                <a:gd name="connsiteY15" fmla="*/ 2582222 h 3039305"/>
                <a:gd name="connsiteX16" fmla="*/ 24529 w 86371"/>
                <a:gd name="connsiteY16" fmla="*/ 2346801 h 3039305"/>
                <a:gd name="connsiteX17" fmla="*/ 25634 w 86371"/>
                <a:gd name="connsiteY17" fmla="*/ 2474692 h 3039305"/>
                <a:gd name="connsiteX18" fmla="*/ 26920 w 86371"/>
                <a:gd name="connsiteY18" fmla="*/ 2427202 h 3039305"/>
                <a:gd name="connsiteX19" fmla="*/ 28762 w 86371"/>
                <a:gd name="connsiteY19" fmla="*/ 2279933 h 3039305"/>
                <a:gd name="connsiteX20" fmla="*/ 30235 w 86371"/>
                <a:gd name="connsiteY20" fmla="*/ 2155917 h 3039305"/>
                <a:gd name="connsiteX21" fmla="*/ 31487 w 86371"/>
                <a:gd name="connsiteY21" fmla="*/ 2086158 h 3039305"/>
                <a:gd name="connsiteX22" fmla="*/ 33034 w 86371"/>
                <a:gd name="connsiteY22" fmla="*/ 2190797 h 3039305"/>
                <a:gd name="connsiteX23" fmla="*/ 34508 w 86371"/>
                <a:gd name="connsiteY23" fmla="*/ 2628728 h 3039305"/>
                <a:gd name="connsiteX24" fmla="*/ 35759 w 86371"/>
                <a:gd name="connsiteY24" fmla="*/ 2334189 h 3039305"/>
                <a:gd name="connsiteX25" fmla="*/ 37012 w 86371"/>
                <a:gd name="connsiteY25" fmla="*/ 2082282 h 3039305"/>
                <a:gd name="connsiteX26" fmla="*/ 39075 w 86371"/>
                <a:gd name="connsiteY26" fmla="*/ 2233428 h 3039305"/>
                <a:gd name="connsiteX27" fmla="*/ 40253 w 86371"/>
                <a:gd name="connsiteY27" fmla="*/ 2035776 h 3039305"/>
                <a:gd name="connsiteX28" fmla="*/ 41726 w 86371"/>
                <a:gd name="connsiteY28" fmla="*/ 1958267 h 3039305"/>
                <a:gd name="connsiteX29" fmla="*/ 42905 w 86371"/>
                <a:gd name="connsiteY29" fmla="*/ 2004774 h 3039305"/>
                <a:gd name="connsiteX30" fmla="*/ 44599 w 86371"/>
                <a:gd name="connsiteY30" fmla="*/ 1853628 h 3039305"/>
                <a:gd name="connsiteX31" fmla="*/ 45925 w 86371"/>
                <a:gd name="connsiteY31" fmla="*/ 1876881 h 3039305"/>
                <a:gd name="connsiteX32" fmla="*/ 47545 w 86371"/>
                <a:gd name="connsiteY32" fmla="*/ 1810998 h 3039305"/>
                <a:gd name="connsiteX33" fmla="*/ 48871 w 86371"/>
                <a:gd name="connsiteY33" fmla="*/ 1609473 h 3039305"/>
                <a:gd name="connsiteX34" fmla="*/ 50565 w 86371"/>
                <a:gd name="connsiteY34" fmla="*/ 1547465 h 3039305"/>
                <a:gd name="connsiteX35" fmla="*/ 51523 w 86371"/>
                <a:gd name="connsiteY35" fmla="*/ 1462205 h 3039305"/>
                <a:gd name="connsiteX36" fmla="*/ 53144 w 86371"/>
                <a:gd name="connsiteY36" fmla="*/ 1272304 h 3039305"/>
                <a:gd name="connsiteX37" fmla="*/ 54690 w 86371"/>
                <a:gd name="connsiteY37" fmla="*/ 1225799 h 3039305"/>
                <a:gd name="connsiteX38" fmla="*/ 56164 w 86371"/>
                <a:gd name="connsiteY38" fmla="*/ 1121160 h 3039305"/>
                <a:gd name="connsiteX39" fmla="*/ 57195 w 86371"/>
                <a:gd name="connsiteY39" fmla="*/ 1128911 h 3039305"/>
                <a:gd name="connsiteX40" fmla="*/ 59002 w 86371"/>
                <a:gd name="connsiteY40" fmla="*/ 1319795 h 3039305"/>
                <a:gd name="connsiteX41" fmla="*/ 60583 w 86371"/>
                <a:gd name="connsiteY41" fmla="*/ 1237426 h 3039305"/>
                <a:gd name="connsiteX42" fmla="*/ 61688 w 86371"/>
                <a:gd name="connsiteY42" fmla="*/ 1078530 h 3039305"/>
                <a:gd name="connsiteX43" fmla="*/ 63530 w 86371"/>
                <a:gd name="connsiteY43" fmla="*/ 1148289 h 3039305"/>
                <a:gd name="connsiteX44" fmla="*/ 64634 w 86371"/>
                <a:gd name="connsiteY44" fmla="*/ 1032023 h 3039305"/>
                <a:gd name="connsiteX45" fmla="*/ 66255 w 86371"/>
                <a:gd name="connsiteY45" fmla="*/ 942887 h 3039305"/>
                <a:gd name="connsiteX46" fmla="*/ 67655 w 86371"/>
                <a:gd name="connsiteY46" fmla="*/ 970016 h 3039305"/>
                <a:gd name="connsiteX47" fmla="*/ 69201 w 86371"/>
                <a:gd name="connsiteY47" fmla="*/ 1105659 h 3039305"/>
                <a:gd name="connsiteX48" fmla="*/ 70527 w 86371"/>
                <a:gd name="connsiteY48" fmla="*/ 1059153 h 3039305"/>
                <a:gd name="connsiteX49" fmla="*/ 71706 w 86371"/>
                <a:gd name="connsiteY49" fmla="*/ 752989 h 3039305"/>
                <a:gd name="connsiteX50" fmla="*/ 73253 w 86371"/>
                <a:gd name="connsiteY50" fmla="*/ 768491 h 3039305"/>
                <a:gd name="connsiteX51" fmla="*/ 74505 w 86371"/>
                <a:gd name="connsiteY51" fmla="*/ 795619 h 3039305"/>
                <a:gd name="connsiteX52" fmla="*/ 76273 w 86371"/>
                <a:gd name="connsiteY52" fmla="*/ 671603 h 3039305"/>
                <a:gd name="connsiteX53" fmla="*/ 77672 w 86371"/>
                <a:gd name="connsiteY53" fmla="*/ 617345 h 3039305"/>
                <a:gd name="connsiteX54" fmla="*/ 78704 w 86371"/>
                <a:gd name="connsiteY54" fmla="*/ 411945 h 3039305"/>
                <a:gd name="connsiteX55" fmla="*/ 80398 w 86371"/>
                <a:gd name="connsiteY55" fmla="*/ 508831 h 3039305"/>
                <a:gd name="connsiteX56" fmla="*/ 81945 w 86371"/>
                <a:gd name="connsiteY56" fmla="*/ 349937 h 3039305"/>
                <a:gd name="connsiteX57" fmla="*/ 83270 w 86371"/>
                <a:gd name="connsiteY57" fmla="*/ 349936 h 3039305"/>
                <a:gd name="connsiteX58" fmla="*/ 84597 w 86371"/>
                <a:gd name="connsiteY58" fmla="*/ 431321 h 3039305"/>
                <a:gd name="connsiteX59" fmla="*/ 86371 w 86371"/>
                <a:gd name="connsiteY59" fmla="*/ 906 h 3039305"/>
                <a:gd name="connsiteX0" fmla="*/ 0 w 84643"/>
                <a:gd name="connsiteY0" fmla="*/ 2764372 h 3039305"/>
                <a:gd name="connsiteX1" fmla="*/ 1253 w 84643"/>
                <a:gd name="connsiteY1" fmla="*/ 2741119 h 3039305"/>
                <a:gd name="connsiteX2" fmla="*/ 3978 w 84643"/>
                <a:gd name="connsiteY2" fmla="*/ 2845756 h 3039305"/>
                <a:gd name="connsiteX3" fmla="*/ 5230 w 84643"/>
                <a:gd name="connsiteY3" fmla="*/ 3031779 h 3039305"/>
                <a:gd name="connsiteX4" fmla="*/ 6777 w 84643"/>
                <a:gd name="connsiteY4" fmla="*/ 2911639 h 3039305"/>
                <a:gd name="connsiteX5" fmla="*/ 8471 w 84643"/>
                <a:gd name="connsiteY5" fmla="*/ 2861258 h 3039305"/>
                <a:gd name="connsiteX6" fmla="*/ 10313 w 84643"/>
                <a:gd name="connsiteY6" fmla="*/ 2818627 h 3039305"/>
                <a:gd name="connsiteX7" fmla="*/ 10975 w 84643"/>
                <a:gd name="connsiteY7" fmla="*/ 2748868 h 3039305"/>
                <a:gd name="connsiteX8" fmla="*/ 12670 w 84643"/>
                <a:gd name="connsiteY8" fmla="*/ 2818627 h 3039305"/>
                <a:gd name="connsiteX9" fmla="*/ 13922 w 84643"/>
                <a:gd name="connsiteY9" fmla="*/ 2636479 h 3039305"/>
                <a:gd name="connsiteX10" fmla="*/ 15395 w 84643"/>
                <a:gd name="connsiteY10" fmla="*/ 2663607 h 3039305"/>
                <a:gd name="connsiteX11" fmla="*/ 17090 w 84643"/>
                <a:gd name="connsiteY11" fmla="*/ 2481459 h 3039305"/>
                <a:gd name="connsiteX12" fmla="*/ 18342 w 84643"/>
                <a:gd name="connsiteY12" fmla="*/ 2349692 h 3039305"/>
                <a:gd name="connsiteX13" fmla="*/ 19888 w 84643"/>
                <a:gd name="connsiteY13" fmla="*/ 2392322 h 3039305"/>
                <a:gd name="connsiteX14" fmla="*/ 21288 w 84643"/>
                <a:gd name="connsiteY14" fmla="*/ 2582222 h 3039305"/>
                <a:gd name="connsiteX15" fmla="*/ 22801 w 84643"/>
                <a:gd name="connsiteY15" fmla="*/ 2346801 h 3039305"/>
                <a:gd name="connsiteX16" fmla="*/ 23906 w 84643"/>
                <a:gd name="connsiteY16" fmla="*/ 2474692 h 3039305"/>
                <a:gd name="connsiteX17" fmla="*/ 25192 w 84643"/>
                <a:gd name="connsiteY17" fmla="*/ 2427202 h 3039305"/>
                <a:gd name="connsiteX18" fmla="*/ 27034 w 84643"/>
                <a:gd name="connsiteY18" fmla="*/ 2279933 h 3039305"/>
                <a:gd name="connsiteX19" fmla="*/ 28507 w 84643"/>
                <a:gd name="connsiteY19" fmla="*/ 2155917 h 3039305"/>
                <a:gd name="connsiteX20" fmla="*/ 29759 w 84643"/>
                <a:gd name="connsiteY20" fmla="*/ 2086158 h 3039305"/>
                <a:gd name="connsiteX21" fmla="*/ 31306 w 84643"/>
                <a:gd name="connsiteY21" fmla="*/ 2190797 h 3039305"/>
                <a:gd name="connsiteX22" fmla="*/ 32780 w 84643"/>
                <a:gd name="connsiteY22" fmla="*/ 2628728 h 3039305"/>
                <a:gd name="connsiteX23" fmla="*/ 34031 w 84643"/>
                <a:gd name="connsiteY23" fmla="*/ 2334189 h 3039305"/>
                <a:gd name="connsiteX24" fmla="*/ 35284 w 84643"/>
                <a:gd name="connsiteY24" fmla="*/ 2082282 h 3039305"/>
                <a:gd name="connsiteX25" fmla="*/ 37347 w 84643"/>
                <a:gd name="connsiteY25" fmla="*/ 2233428 h 3039305"/>
                <a:gd name="connsiteX26" fmla="*/ 38525 w 84643"/>
                <a:gd name="connsiteY26" fmla="*/ 2035776 h 3039305"/>
                <a:gd name="connsiteX27" fmla="*/ 39998 w 84643"/>
                <a:gd name="connsiteY27" fmla="*/ 1958267 h 3039305"/>
                <a:gd name="connsiteX28" fmla="*/ 41177 w 84643"/>
                <a:gd name="connsiteY28" fmla="*/ 2004774 h 3039305"/>
                <a:gd name="connsiteX29" fmla="*/ 42871 w 84643"/>
                <a:gd name="connsiteY29" fmla="*/ 1853628 h 3039305"/>
                <a:gd name="connsiteX30" fmla="*/ 44197 w 84643"/>
                <a:gd name="connsiteY30" fmla="*/ 1876881 h 3039305"/>
                <a:gd name="connsiteX31" fmla="*/ 45817 w 84643"/>
                <a:gd name="connsiteY31" fmla="*/ 1810998 h 3039305"/>
                <a:gd name="connsiteX32" fmla="*/ 47143 w 84643"/>
                <a:gd name="connsiteY32" fmla="*/ 1609473 h 3039305"/>
                <a:gd name="connsiteX33" fmla="*/ 48837 w 84643"/>
                <a:gd name="connsiteY33" fmla="*/ 1547465 h 3039305"/>
                <a:gd name="connsiteX34" fmla="*/ 49795 w 84643"/>
                <a:gd name="connsiteY34" fmla="*/ 1462205 h 3039305"/>
                <a:gd name="connsiteX35" fmla="*/ 51416 w 84643"/>
                <a:gd name="connsiteY35" fmla="*/ 1272304 h 3039305"/>
                <a:gd name="connsiteX36" fmla="*/ 52962 w 84643"/>
                <a:gd name="connsiteY36" fmla="*/ 1225799 h 3039305"/>
                <a:gd name="connsiteX37" fmla="*/ 54436 w 84643"/>
                <a:gd name="connsiteY37" fmla="*/ 1121160 h 3039305"/>
                <a:gd name="connsiteX38" fmla="*/ 55467 w 84643"/>
                <a:gd name="connsiteY38" fmla="*/ 1128911 h 3039305"/>
                <a:gd name="connsiteX39" fmla="*/ 57274 w 84643"/>
                <a:gd name="connsiteY39" fmla="*/ 1319795 h 3039305"/>
                <a:gd name="connsiteX40" fmla="*/ 58855 w 84643"/>
                <a:gd name="connsiteY40" fmla="*/ 1237426 h 3039305"/>
                <a:gd name="connsiteX41" fmla="*/ 59960 w 84643"/>
                <a:gd name="connsiteY41" fmla="*/ 1078530 h 3039305"/>
                <a:gd name="connsiteX42" fmla="*/ 61802 w 84643"/>
                <a:gd name="connsiteY42" fmla="*/ 1148289 h 3039305"/>
                <a:gd name="connsiteX43" fmla="*/ 62906 w 84643"/>
                <a:gd name="connsiteY43" fmla="*/ 1032023 h 3039305"/>
                <a:gd name="connsiteX44" fmla="*/ 64527 w 84643"/>
                <a:gd name="connsiteY44" fmla="*/ 942887 h 3039305"/>
                <a:gd name="connsiteX45" fmla="*/ 65927 w 84643"/>
                <a:gd name="connsiteY45" fmla="*/ 970016 h 3039305"/>
                <a:gd name="connsiteX46" fmla="*/ 67473 w 84643"/>
                <a:gd name="connsiteY46" fmla="*/ 1105659 h 3039305"/>
                <a:gd name="connsiteX47" fmla="*/ 68799 w 84643"/>
                <a:gd name="connsiteY47" fmla="*/ 1059153 h 3039305"/>
                <a:gd name="connsiteX48" fmla="*/ 69978 w 84643"/>
                <a:gd name="connsiteY48" fmla="*/ 752989 h 3039305"/>
                <a:gd name="connsiteX49" fmla="*/ 71525 w 84643"/>
                <a:gd name="connsiteY49" fmla="*/ 768491 h 3039305"/>
                <a:gd name="connsiteX50" fmla="*/ 72777 w 84643"/>
                <a:gd name="connsiteY50" fmla="*/ 795619 h 3039305"/>
                <a:gd name="connsiteX51" fmla="*/ 74545 w 84643"/>
                <a:gd name="connsiteY51" fmla="*/ 671603 h 3039305"/>
                <a:gd name="connsiteX52" fmla="*/ 75944 w 84643"/>
                <a:gd name="connsiteY52" fmla="*/ 617345 h 3039305"/>
                <a:gd name="connsiteX53" fmla="*/ 76976 w 84643"/>
                <a:gd name="connsiteY53" fmla="*/ 411945 h 3039305"/>
                <a:gd name="connsiteX54" fmla="*/ 78670 w 84643"/>
                <a:gd name="connsiteY54" fmla="*/ 508831 h 3039305"/>
                <a:gd name="connsiteX55" fmla="*/ 80217 w 84643"/>
                <a:gd name="connsiteY55" fmla="*/ 349937 h 3039305"/>
                <a:gd name="connsiteX56" fmla="*/ 81542 w 84643"/>
                <a:gd name="connsiteY56" fmla="*/ 349936 h 3039305"/>
                <a:gd name="connsiteX57" fmla="*/ 82869 w 84643"/>
                <a:gd name="connsiteY57" fmla="*/ 431321 h 3039305"/>
                <a:gd name="connsiteX58" fmla="*/ 84643 w 84643"/>
                <a:gd name="connsiteY58" fmla="*/ 906 h 3039305"/>
                <a:gd name="connsiteX0" fmla="*/ 0 w 83390"/>
                <a:gd name="connsiteY0" fmla="*/ 2741119 h 3039305"/>
                <a:gd name="connsiteX1" fmla="*/ 2725 w 83390"/>
                <a:gd name="connsiteY1" fmla="*/ 2845756 h 3039305"/>
                <a:gd name="connsiteX2" fmla="*/ 3977 w 83390"/>
                <a:gd name="connsiteY2" fmla="*/ 3031779 h 3039305"/>
                <a:gd name="connsiteX3" fmla="*/ 5524 w 83390"/>
                <a:gd name="connsiteY3" fmla="*/ 2911639 h 3039305"/>
                <a:gd name="connsiteX4" fmla="*/ 7218 w 83390"/>
                <a:gd name="connsiteY4" fmla="*/ 2861258 h 3039305"/>
                <a:gd name="connsiteX5" fmla="*/ 9060 w 83390"/>
                <a:gd name="connsiteY5" fmla="*/ 2818627 h 3039305"/>
                <a:gd name="connsiteX6" fmla="*/ 9722 w 83390"/>
                <a:gd name="connsiteY6" fmla="*/ 2748868 h 3039305"/>
                <a:gd name="connsiteX7" fmla="*/ 11417 w 83390"/>
                <a:gd name="connsiteY7" fmla="*/ 2818627 h 3039305"/>
                <a:gd name="connsiteX8" fmla="*/ 12669 w 83390"/>
                <a:gd name="connsiteY8" fmla="*/ 2636479 h 3039305"/>
                <a:gd name="connsiteX9" fmla="*/ 14142 w 83390"/>
                <a:gd name="connsiteY9" fmla="*/ 2663607 h 3039305"/>
                <a:gd name="connsiteX10" fmla="*/ 15837 w 83390"/>
                <a:gd name="connsiteY10" fmla="*/ 2481459 h 3039305"/>
                <a:gd name="connsiteX11" fmla="*/ 17089 w 83390"/>
                <a:gd name="connsiteY11" fmla="*/ 2349692 h 3039305"/>
                <a:gd name="connsiteX12" fmla="*/ 18635 w 83390"/>
                <a:gd name="connsiteY12" fmla="*/ 2392322 h 3039305"/>
                <a:gd name="connsiteX13" fmla="*/ 20035 w 83390"/>
                <a:gd name="connsiteY13" fmla="*/ 2582222 h 3039305"/>
                <a:gd name="connsiteX14" fmla="*/ 21548 w 83390"/>
                <a:gd name="connsiteY14" fmla="*/ 2346801 h 3039305"/>
                <a:gd name="connsiteX15" fmla="*/ 22653 w 83390"/>
                <a:gd name="connsiteY15" fmla="*/ 2474692 h 3039305"/>
                <a:gd name="connsiteX16" fmla="*/ 23939 w 83390"/>
                <a:gd name="connsiteY16" fmla="*/ 2427202 h 3039305"/>
                <a:gd name="connsiteX17" fmla="*/ 25781 w 83390"/>
                <a:gd name="connsiteY17" fmla="*/ 2279933 h 3039305"/>
                <a:gd name="connsiteX18" fmla="*/ 27254 w 83390"/>
                <a:gd name="connsiteY18" fmla="*/ 2155917 h 3039305"/>
                <a:gd name="connsiteX19" fmla="*/ 28506 w 83390"/>
                <a:gd name="connsiteY19" fmla="*/ 2086158 h 3039305"/>
                <a:gd name="connsiteX20" fmla="*/ 30053 w 83390"/>
                <a:gd name="connsiteY20" fmla="*/ 2190797 h 3039305"/>
                <a:gd name="connsiteX21" fmla="*/ 31527 w 83390"/>
                <a:gd name="connsiteY21" fmla="*/ 2628728 h 3039305"/>
                <a:gd name="connsiteX22" fmla="*/ 32778 w 83390"/>
                <a:gd name="connsiteY22" fmla="*/ 2334189 h 3039305"/>
                <a:gd name="connsiteX23" fmla="*/ 34031 w 83390"/>
                <a:gd name="connsiteY23" fmla="*/ 2082282 h 3039305"/>
                <a:gd name="connsiteX24" fmla="*/ 36094 w 83390"/>
                <a:gd name="connsiteY24" fmla="*/ 2233428 h 3039305"/>
                <a:gd name="connsiteX25" fmla="*/ 37272 w 83390"/>
                <a:gd name="connsiteY25" fmla="*/ 2035776 h 3039305"/>
                <a:gd name="connsiteX26" fmla="*/ 38745 w 83390"/>
                <a:gd name="connsiteY26" fmla="*/ 1958267 h 3039305"/>
                <a:gd name="connsiteX27" fmla="*/ 39924 w 83390"/>
                <a:gd name="connsiteY27" fmla="*/ 2004774 h 3039305"/>
                <a:gd name="connsiteX28" fmla="*/ 41618 w 83390"/>
                <a:gd name="connsiteY28" fmla="*/ 1853628 h 3039305"/>
                <a:gd name="connsiteX29" fmla="*/ 42944 w 83390"/>
                <a:gd name="connsiteY29" fmla="*/ 1876881 h 3039305"/>
                <a:gd name="connsiteX30" fmla="*/ 44564 w 83390"/>
                <a:gd name="connsiteY30" fmla="*/ 1810998 h 3039305"/>
                <a:gd name="connsiteX31" fmla="*/ 45890 w 83390"/>
                <a:gd name="connsiteY31" fmla="*/ 1609473 h 3039305"/>
                <a:gd name="connsiteX32" fmla="*/ 47584 w 83390"/>
                <a:gd name="connsiteY32" fmla="*/ 1547465 h 3039305"/>
                <a:gd name="connsiteX33" fmla="*/ 48542 w 83390"/>
                <a:gd name="connsiteY33" fmla="*/ 1462205 h 3039305"/>
                <a:gd name="connsiteX34" fmla="*/ 50163 w 83390"/>
                <a:gd name="connsiteY34" fmla="*/ 1272304 h 3039305"/>
                <a:gd name="connsiteX35" fmla="*/ 51709 w 83390"/>
                <a:gd name="connsiteY35" fmla="*/ 1225799 h 3039305"/>
                <a:gd name="connsiteX36" fmla="*/ 53183 w 83390"/>
                <a:gd name="connsiteY36" fmla="*/ 1121160 h 3039305"/>
                <a:gd name="connsiteX37" fmla="*/ 54214 w 83390"/>
                <a:gd name="connsiteY37" fmla="*/ 1128911 h 3039305"/>
                <a:gd name="connsiteX38" fmla="*/ 56021 w 83390"/>
                <a:gd name="connsiteY38" fmla="*/ 1319795 h 3039305"/>
                <a:gd name="connsiteX39" fmla="*/ 57602 w 83390"/>
                <a:gd name="connsiteY39" fmla="*/ 1237426 h 3039305"/>
                <a:gd name="connsiteX40" fmla="*/ 58707 w 83390"/>
                <a:gd name="connsiteY40" fmla="*/ 1078530 h 3039305"/>
                <a:gd name="connsiteX41" fmla="*/ 60549 w 83390"/>
                <a:gd name="connsiteY41" fmla="*/ 1148289 h 3039305"/>
                <a:gd name="connsiteX42" fmla="*/ 61653 w 83390"/>
                <a:gd name="connsiteY42" fmla="*/ 1032023 h 3039305"/>
                <a:gd name="connsiteX43" fmla="*/ 63274 w 83390"/>
                <a:gd name="connsiteY43" fmla="*/ 942887 h 3039305"/>
                <a:gd name="connsiteX44" fmla="*/ 64674 w 83390"/>
                <a:gd name="connsiteY44" fmla="*/ 970016 h 3039305"/>
                <a:gd name="connsiteX45" fmla="*/ 66220 w 83390"/>
                <a:gd name="connsiteY45" fmla="*/ 1105659 h 3039305"/>
                <a:gd name="connsiteX46" fmla="*/ 67546 w 83390"/>
                <a:gd name="connsiteY46" fmla="*/ 1059153 h 3039305"/>
                <a:gd name="connsiteX47" fmla="*/ 68725 w 83390"/>
                <a:gd name="connsiteY47" fmla="*/ 752989 h 3039305"/>
                <a:gd name="connsiteX48" fmla="*/ 70272 w 83390"/>
                <a:gd name="connsiteY48" fmla="*/ 768491 h 3039305"/>
                <a:gd name="connsiteX49" fmla="*/ 71524 w 83390"/>
                <a:gd name="connsiteY49" fmla="*/ 795619 h 3039305"/>
                <a:gd name="connsiteX50" fmla="*/ 73292 w 83390"/>
                <a:gd name="connsiteY50" fmla="*/ 671603 h 3039305"/>
                <a:gd name="connsiteX51" fmla="*/ 74691 w 83390"/>
                <a:gd name="connsiteY51" fmla="*/ 617345 h 3039305"/>
                <a:gd name="connsiteX52" fmla="*/ 75723 w 83390"/>
                <a:gd name="connsiteY52" fmla="*/ 411945 h 3039305"/>
                <a:gd name="connsiteX53" fmla="*/ 77417 w 83390"/>
                <a:gd name="connsiteY53" fmla="*/ 508831 h 3039305"/>
                <a:gd name="connsiteX54" fmla="*/ 78964 w 83390"/>
                <a:gd name="connsiteY54" fmla="*/ 349937 h 3039305"/>
                <a:gd name="connsiteX55" fmla="*/ 80289 w 83390"/>
                <a:gd name="connsiteY55" fmla="*/ 349936 h 3039305"/>
                <a:gd name="connsiteX56" fmla="*/ 81616 w 83390"/>
                <a:gd name="connsiteY56" fmla="*/ 431321 h 3039305"/>
                <a:gd name="connsiteX57" fmla="*/ 83390 w 83390"/>
                <a:gd name="connsiteY57" fmla="*/ 906 h 3039305"/>
                <a:gd name="connsiteX0" fmla="*/ 0 w 80665"/>
                <a:gd name="connsiteY0" fmla="*/ 2845756 h 3039305"/>
                <a:gd name="connsiteX1" fmla="*/ 1252 w 80665"/>
                <a:gd name="connsiteY1" fmla="*/ 3031779 h 3039305"/>
                <a:gd name="connsiteX2" fmla="*/ 2799 w 80665"/>
                <a:gd name="connsiteY2" fmla="*/ 2911639 h 3039305"/>
                <a:gd name="connsiteX3" fmla="*/ 4493 w 80665"/>
                <a:gd name="connsiteY3" fmla="*/ 2861258 h 3039305"/>
                <a:gd name="connsiteX4" fmla="*/ 6335 w 80665"/>
                <a:gd name="connsiteY4" fmla="*/ 2818627 h 3039305"/>
                <a:gd name="connsiteX5" fmla="*/ 6997 w 80665"/>
                <a:gd name="connsiteY5" fmla="*/ 2748868 h 3039305"/>
                <a:gd name="connsiteX6" fmla="*/ 8692 w 80665"/>
                <a:gd name="connsiteY6" fmla="*/ 2818627 h 3039305"/>
                <a:gd name="connsiteX7" fmla="*/ 9944 w 80665"/>
                <a:gd name="connsiteY7" fmla="*/ 2636479 h 3039305"/>
                <a:gd name="connsiteX8" fmla="*/ 11417 w 80665"/>
                <a:gd name="connsiteY8" fmla="*/ 2663607 h 3039305"/>
                <a:gd name="connsiteX9" fmla="*/ 13112 w 80665"/>
                <a:gd name="connsiteY9" fmla="*/ 2481459 h 3039305"/>
                <a:gd name="connsiteX10" fmla="*/ 14364 w 80665"/>
                <a:gd name="connsiteY10" fmla="*/ 2349692 h 3039305"/>
                <a:gd name="connsiteX11" fmla="*/ 15910 w 80665"/>
                <a:gd name="connsiteY11" fmla="*/ 2392322 h 3039305"/>
                <a:gd name="connsiteX12" fmla="*/ 17310 w 80665"/>
                <a:gd name="connsiteY12" fmla="*/ 2582222 h 3039305"/>
                <a:gd name="connsiteX13" fmla="*/ 18823 w 80665"/>
                <a:gd name="connsiteY13" fmla="*/ 2346801 h 3039305"/>
                <a:gd name="connsiteX14" fmla="*/ 19928 w 80665"/>
                <a:gd name="connsiteY14" fmla="*/ 2474692 h 3039305"/>
                <a:gd name="connsiteX15" fmla="*/ 21214 w 80665"/>
                <a:gd name="connsiteY15" fmla="*/ 2427202 h 3039305"/>
                <a:gd name="connsiteX16" fmla="*/ 23056 w 80665"/>
                <a:gd name="connsiteY16" fmla="*/ 2279933 h 3039305"/>
                <a:gd name="connsiteX17" fmla="*/ 24529 w 80665"/>
                <a:gd name="connsiteY17" fmla="*/ 2155917 h 3039305"/>
                <a:gd name="connsiteX18" fmla="*/ 25781 w 80665"/>
                <a:gd name="connsiteY18" fmla="*/ 2086158 h 3039305"/>
                <a:gd name="connsiteX19" fmla="*/ 27328 w 80665"/>
                <a:gd name="connsiteY19" fmla="*/ 2190797 h 3039305"/>
                <a:gd name="connsiteX20" fmla="*/ 28802 w 80665"/>
                <a:gd name="connsiteY20" fmla="*/ 2628728 h 3039305"/>
                <a:gd name="connsiteX21" fmla="*/ 30053 w 80665"/>
                <a:gd name="connsiteY21" fmla="*/ 2334189 h 3039305"/>
                <a:gd name="connsiteX22" fmla="*/ 31306 w 80665"/>
                <a:gd name="connsiteY22" fmla="*/ 2082282 h 3039305"/>
                <a:gd name="connsiteX23" fmla="*/ 33369 w 80665"/>
                <a:gd name="connsiteY23" fmla="*/ 2233428 h 3039305"/>
                <a:gd name="connsiteX24" fmla="*/ 34547 w 80665"/>
                <a:gd name="connsiteY24" fmla="*/ 2035776 h 3039305"/>
                <a:gd name="connsiteX25" fmla="*/ 36020 w 80665"/>
                <a:gd name="connsiteY25" fmla="*/ 1958267 h 3039305"/>
                <a:gd name="connsiteX26" fmla="*/ 37199 w 80665"/>
                <a:gd name="connsiteY26" fmla="*/ 2004774 h 3039305"/>
                <a:gd name="connsiteX27" fmla="*/ 38893 w 80665"/>
                <a:gd name="connsiteY27" fmla="*/ 1853628 h 3039305"/>
                <a:gd name="connsiteX28" fmla="*/ 40219 w 80665"/>
                <a:gd name="connsiteY28" fmla="*/ 1876881 h 3039305"/>
                <a:gd name="connsiteX29" fmla="*/ 41839 w 80665"/>
                <a:gd name="connsiteY29" fmla="*/ 1810998 h 3039305"/>
                <a:gd name="connsiteX30" fmla="*/ 43165 w 80665"/>
                <a:gd name="connsiteY30" fmla="*/ 1609473 h 3039305"/>
                <a:gd name="connsiteX31" fmla="*/ 44859 w 80665"/>
                <a:gd name="connsiteY31" fmla="*/ 1547465 h 3039305"/>
                <a:gd name="connsiteX32" fmla="*/ 45817 w 80665"/>
                <a:gd name="connsiteY32" fmla="*/ 1462205 h 3039305"/>
                <a:gd name="connsiteX33" fmla="*/ 47438 w 80665"/>
                <a:gd name="connsiteY33" fmla="*/ 1272304 h 3039305"/>
                <a:gd name="connsiteX34" fmla="*/ 48984 w 80665"/>
                <a:gd name="connsiteY34" fmla="*/ 1225799 h 3039305"/>
                <a:gd name="connsiteX35" fmla="*/ 50458 w 80665"/>
                <a:gd name="connsiteY35" fmla="*/ 1121160 h 3039305"/>
                <a:gd name="connsiteX36" fmla="*/ 51489 w 80665"/>
                <a:gd name="connsiteY36" fmla="*/ 1128911 h 3039305"/>
                <a:gd name="connsiteX37" fmla="*/ 53296 w 80665"/>
                <a:gd name="connsiteY37" fmla="*/ 1319795 h 3039305"/>
                <a:gd name="connsiteX38" fmla="*/ 54877 w 80665"/>
                <a:gd name="connsiteY38" fmla="*/ 1237426 h 3039305"/>
                <a:gd name="connsiteX39" fmla="*/ 55982 w 80665"/>
                <a:gd name="connsiteY39" fmla="*/ 1078530 h 3039305"/>
                <a:gd name="connsiteX40" fmla="*/ 57824 w 80665"/>
                <a:gd name="connsiteY40" fmla="*/ 1148289 h 3039305"/>
                <a:gd name="connsiteX41" fmla="*/ 58928 w 80665"/>
                <a:gd name="connsiteY41" fmla="*/ 1032023 h 3039305"/>
                <a:gd name="connsiteX42" fmla="*/ 60549 w 80665"/>
                <a:gd name="connsiteY42" fmla="*/ 942887 h 3039305"/>
                <a:gd name="connsiteX43" fmla="*/ 61949 w 80665"/>
                <a:gd name="connsiteY43" fmla="*/ 970016 h 3039305"/>
                <a:gd name="connsiteX44" fmla="*/ 63495 w 80665"/>
                <a:gd name="connsiteY44" fmla="*/ 1105659 h 3039305"/>
                <a:gd name="connsiteX45" fmla="*/ 64821 w 80665"/>
                <a:gd name="connsiteY45" fmla="*/ 1059153 h 3039305"/>
                <a:gd name="connsiteX46" fmla="*/ 66000 w 80665"/>
                <a:gd name="connsiteY46" fmla="*/ 752989 h 3039305"/>
                <a:gd name="connsiteX47" fmla="*/ 67547 w 80665"/>
                <a:gd name="connsiteY47" fmla="*/ 768491 h 3039305"/>
                <a:gd name="connsiteX48" fmla="*/ 68799 w 80665"/>
                <a:gd name="connsiteY48" fmla="*/ 795619 h 3039305"/>
                <a:gd name="connsiteX49" fmla="*/ 70567 w 80665"/>
                <a:gd name="connsiteY49" fmla="*/ 671603 h 3039305"/>
                <a:gd name="connsiteX50" fmla="*/ 71966 w 80665"/>
                <a:gd name="connsiteY50" fmla="*/ 617345 h 3039305"/>
                <a:gd name="connsiteX51" fmla="*/ 72998 w 80665"/>
                <a:gd name="connsiteY51" fmla="*/ 411945 h 3039305"/>
                <a:gd name="connsiteX52" fmla="*/ 74692 w 80665"/>
                <a:gd name="connsiteY52" fmla="*/ 508831 h 3039305"/>
                <a:gd name="connsiteX53" fmla="*/ 76239 w 80665"/>
                <a:gd name="connsiteY53" fmla="*/ 349937 h 3039305"/>
                <a:gd name="connsiteX54" fmla="*/ 77564 w 80665"/>
                <a:gd name="connsiteY54" fmla="*/ 349936 h 3039305"/>
                <a:gd name="connsiteX55" fmla="*/ 78891 w 80665"/>
                <a:gd name="connsiteY55" fmla="*/ 431321 h 3039305"/>
                <a:gd name="connsiteX56" fmla="*/ 80665 w 80665"/>
                <a:gd name="connsiteY56" fmla="*/ 906 h 3039305"/>
                <a:gd name="connsiteX0" fmla="*/ 0 w 79413"/>
                <a:gd name="connsiteY0" fmla="*/ 3031779 h 3039305"/>
                <a:gd name="connsiteX1" fmla="*/ 1547 w 79413"/>
                <a:gd name="connsiteY1" fmla="*/ 2911639 h 3039305"/>
                <a:gd name="connsiteX2" fmla="*/ 3241 w 79413"/>
                <a:gd name="connsiteY2" fmla="*/ 2861258 h 3039305"/>
                <a:gd name="connsiteX3" fmla="*/ 5083 w 79413"/>
                <a:gd name="connsiteY3" fmla="*/ 2818627 h 3039305"/>
                <a:gd name="connsiteX4" fmla="*/ 5745 w 79413"/>
                <a:gd name="connsiteY4" fmla="*/ 2748868 h 3039305"/>
                <a:gd name="connsiteX5" fmla="*/ 7440 w 79413"/>
                <a:gd name="connsiteY5" fmla="*/ 2818627 h 3039305"/>
                <a:gd name="connsiteX6" fmla="*/ 8692 w 79413"/>
                <a:gd name="connsiteY6" fmla="*/ 2636479 h 3039305"/>
                <a:gd name="connsiteX7" fmla="*/ 10165 w 79413"/>
                <a:gd name="connsiteY7" fmla="*/ 2663607 h 3039305"/>
                <a:gd name="connsiteX8" fmla="*/ 11860 w 79413"/>
                <a:gd name="connsiteY8" fmla="*/ 2481459 h 3039305"/>
                <a:gd name="connsiteX9" fmla="*/ 13112 w 79413"/>
                <a:gd name="connsiteY9" fmla="*/ 2349692 h 3039305"/>
                <a:gd name="connsiteX10" fmla="*/ 14658 w 79413"/>
                <a:gd name="connsiteY10" fmla="*/ 2392322 h 3039305"/>
                <a:gd name="connsiteX11" fmla="*/ 16058 w 79413"/>
                <a:gd name="connsiteY11" fmla="*/ 2582222 h 3039305"/>
                <a:gd name="connsiteX12" fmla="*/ 17571 w 79413"/>
                <a:gd name="connsiteY12" fmla="*/ 2346801 h 3039305"/>
                <a:gd name="connsiteX13" fmla="*/ 18676 w 79413"/>
                <a:gd name="connsiteY13" fmla="*/ 2474692 h 3039305"/>
                <a:gd name="connsiteX14" fmla="*/ 19962 w 79413"/>
                <a:gd name="connsiteY14" fmla="*/ 2427202 h 3039305"/>
                <a:gd name="connsiteX15" fmla="*/ 21804 w 79413"/>
                <a:gd name="connsiteY15" fmla="*/ 2279933 h 3039305"/>
                <a:gd name="connsiteX16" fmla="*/ 23277 w 79413"/>
                <a:gd name="connsiteY16" fmla="*/ 2155917 h 3039305"/>
                <a:gd name="connsiteX17" fmla="*/ 24529 w 79413"/>
                <a:gd name="connsiteY17" fmla="*/ 2086158 h 3039305"/>
                <a:gd name="connsiteX18" fmla="*/ 26076 w 79413"/>
                <a:gd name="connsiteY18" fmla="*/ 2190797 h 3039305"/>
                <a:gd name="connsiteX19" fmla="*/ 27550 w 79413"/>
                <a:gd name="connsiteY19" fmla="*/ 2628728 h 3039305"/>
                <a:gd name="connsiteX20" fmla="*/ 28801 w 79413"/>
                <a:gd name="connsiteY20" fmla="*/ 2334189 h 3039305"/>
                <a:gd name="connsiteX21" fmla="*/ 30054 w 79413"/>
                <a:gd name="connsiteY21" fmla="*/ 2082282 h 3039305"/>
                <a:gd name="connsiteX22" fmla="*/ 32117 w 79413"/>
                <a:gd name="connsiteY22" fmla="*/ 2233428 h 3039305"/>
                <a:gd name="connsiteX23" fmla="*/ 33295 w 79413"/>
                <a:gd name="connsiteY23" fmla="*/ 2035776 h 3039305"/>
                <a:gd name="connsiteX24" fmla="*/ 34768 w 79413"/>
                <a:gd name="connsiteY24" fmla="*/ 1958267 h 3039305"/>
                <a:gd name="connsiteX25" fmla="*/ 35947 w 79413"/>
                <a:gd name="connsiteY25" fmla="*/ 2004774 h 3039305"/>
                <a:gd name="connsiteX26" fmla="*/ 37641 w 79413"/>
                <a:gd name="connsiteY26" fmla="*/ 1853628 h 3039305"/>
                <a:gd name="connsiteX27" fmla="*/ 38967 w 79413"/>
                <a:gd name="connsiteY27" fmla="*/ 1876881 h 3039305"/>
                <a:gd name="connsiteX28" fmla="*/ 40587 w 79413"/>
                <a:gd name="connsiteY28" fmla="*/ 1810998 h 3039305"/>
                <a:gd name="connsiteX29" fmla="*/ 41913 w 79413"/>
                <a:gd name="connsiteY29" fmla="*/ 1609473 h 3039305"/>
                <a:gd name="connsiteX30" fmla="*/ 43607 w 79413"/>
                <a:gd name="connsiteY30" fmla="*/ 1547465 h 3039305"/>
                <a:gd name="connsiteX31" fmla="*/ 44565 w 79413"/>
                <a:gd name="connsiteY31" fmla="*/ 1462205 h 3039305"/>
                <a:gd name="connsiteX32" fmla="*/ 46186 w 79413"/>
                <a:gd name="connsiteY32" fmla="*/ 1272304 h 3039305"/>
                <a:gd name="connsiteX33" fmla="*/ 47732 w 79413"/>
                <a:gd name="connsiteY33" fmla="*/ 1225799 h 3039305"/>
                <a:gd name="connsiteX34" fmla="*/ 49206 w 79413"/>
                <a:gd name="connsiteY34" fmla="*/ 1121160 h 3039305"/>
                <a:gd name="connsiteX35" fmla="*/ 50237 w 79413"/>
                <a:gd name="connsiteY35" fmla="*/ 1128911 h 3039305"/>
                <a:gd name="connsiteX36" fmla="*/ 52044 w 79413"/>
                <a:gd name="connsiteY36" fmla="*/ 1319795 h 3039305"/>
                <a:gd name="connsiteX37" fmla="*/ 53625 w 79413"/>
                <a:gd name="connsiteY37" fmla="*/ 1237426 h 3039305"/>
                <a:gd name="connsiteX38" fmla="*/ 54730 w 79413"/>
                <a:gd name="connsiteY38" fmla="*/ 1078530 h 3039305"/>
                <a:gd name="connsiteX39" fmla="*/ 56572 w 79413"/>
                <a:gd name="connsiteY39" fmla="*/ 1148289 h 3039305"/>
                <a:gd name="connsiteX40" fmla="*/ 57676 w 79413"/>
                <a:gd name="connsiteY40" fmla="*/ 1032023 h 3039305"/>
                <a:gd name="connsiteX41" fmla="*/ 59297 w 79413"/>
                <a:gd name="connsiteY41" fmla="*/ 942887 h 3039305"/>
                <a:gd name="connsiteX42" fmla="*/ 60697 w 79413"/>
                <a:gd name="connsiteY42" fmla="*/ 970016 h 3039305"/>
                <a:gd name="connsiteX43" fmla="*/ 62243 w 79413"/>
                <a:gd name="connsiteY43" fmla="*/ 1105659 h 3039305"/>
                <a:gd name="connsiteX44" fmla="*/ 63569 w 79413"/>
                <a:gd name="connsiteY44" fmla="*/ 1059153 h 3039305"/>
                <a:gd name="connsiteX45" fmla="*/ 64748 w 79413"/>
                <a:gd name="connsiteY45" fmla="*/ 752989 h 3039305"/>
                <a:gd name="connsiteX46" fmla="*/ 66295 w 79413"/>
                <a:gd name="connsiteY46" fmla="*/ 768491 h 3039305"/>
                <a:gd name="connsiteX47" fmla="*/ 67547 w 79413"/>
                <a:gd name="connsiteY47" fmla="*/ 795619 h 3039305"/>
                <a:gd name="connsiteX48" fmla="*/ 69315 w 79413"/>
                <a:gd name="connsiteY48" fmla="*/ 671603 h 3039305"/>
                <a:gd name="connsiteX49" fmla="*/ 70714 w 79413"/>
                <a:gd name="connsiteY49" fmla="*/ 617345 h 3039305"/>
                <a:gd name="connsiteX50" fmla="*/ 71746 w 79413"/>
                <a:gd name="connsiteY50" fmla="*/ 411945 h 3039305"/>
                <a:gd name="connsiteX51" fmla="*/ 73440 w 79413"/>
                <a:gd name="connsiteY51" fmla="*/ 508831 h 3039305"/>
                <a:gd name="connsiteX52" fmla="*/ 74987 w 79413"/>
                <a:gd name="connsiteY52" fmla="*/ 349937 h 3039305"/>
                <a:gd name="connsiteX53" fmla="*/ 76312 w 79413"/>
                <a:gd name="connsiteY53" fmla="*/ 349936 h 3039305"/>
                <a:gd name="connsiteX54" fmla="*/ 77639 w 79413"/>
                <a:gd name="connsiteY54" fmla="*/ 431321 h 3039305"/>
                <a:gd name="connsiteX55" fmla="*/ 79413 w 79413"/>
                <a:gd name="connsiteY55" fmla="*/ 906 h 3039305"/>
                <a:gd name="connsiteX0" fmla="*/ 0 w 77866"/>
                <a:gd name="connsiteY0" fmla="*/ 2911639 h 2922760"/>
                <a:gd name="connsiteX1" fmla="*/ 1694 w 77866"/>
                <a:gd name="connsiteY1" fmla="*/ 2861258 h 2922760"/>
                <a:gd name="connsiteX2" fmla="*/ 3536 w 77866"/>
                <a:gd name="connsiteY2" fmla="*/ 2818627 h 2922760"/>
                <a:gd name="connsiteX3" fmla="*/ 4198 w 77866"/>
                <a:gd name="connsiteY3" fmla="*/ 2748868 h 2922760"/>
                <a:gd name="connsiteX4" fmla="*/ 5893 w 77866"/>
                <a:gd name="connsiteY4" fmla="*/ 2818627 h 2922760"/>
                <a:gd name="connsiteX5" fmla="*/ 7145 w 77866"/>
                <a:gd name="connsiteY5" fmla="*/ 2636479 h 2922760"/>
                <a:gd name="connsiteX6" fmla="*/ 8618 w 77866"/>
                <a:gd name="connsiteY6" fmla="*/ 2663607 h 2922760"/>
                <a:gd name="connsiteX7" fmla="*/ 10313 w 77866"/>
                <a:gd name="connsiteY7" fmla="*/ 2481459 h 2922760"/>
                <a:gd name="connsiteX8" fmla="*/ 11565 w 77866"/>
                <a:gd name="connsiteY8" fmla="*/ 2349692 h 2922760"/>
                <a:gd name="connsiteX9" fmla="*/ 13111 w 77866"/>
                <a:gd name="connsiteY9" fmla="*/ 2392322 h 2922760"/>
                <a:gd name="connsiteX10" fmla="*/ 14511 w 77866"/>
                <a:gd name="connsiteY10" fmla="*/ 2582222 h 2922760"/>
                <a:gd name="connsiteX11" fmla="*/ 16024 w 77866"/>
                <a:gd name="connsiteY11" fmla="*/ 2346801 h 2922760"/>
                <a:gd name="connsiteX12" fmla="*/ 17129 w 77866"/>
                <a:gd name="connsiteY12" fmla="*/ 2474692 h 2922760"/>
                <a:gd name="connsiteX13" fmla="*/ 18415 w 77866"/>
                <a:gd name="connsiteY13" fmla="*/ 2427202 h 2922760"/>
                <a:gd name="connsiteX14" fmla="*/ 20257 w 77866"/>
                <a:gd name="connsiteY14" fmla="*/ 2279933 h 2922760"/>
                <a:gd name="connsiteX15" fmla="*/ 21730 w 77866"/>
                <a:gd name="connsiteY15" fmla="*/ 2155917 h 2922760"/>
                <a:gd name="connsiteX16" fmla="*/ 22982 w 77866"/>
                <a:gd name="connsiteY16" fmla="*/ 2086158 h 2922760"/>
                <a:gd name="connsiteX17" fmla="*/ 24529 w 77866"/>
                <a:gd name="connsiteY17" fmla="*/ 2190797 h 2922760"/>
                <a:gd name="connsiteX18" fmla="*/ 26003 w 77866"/>
                <a:gd name="connsiteY18" fmla="*/ 2628728 h 2922760"/>
                <a:gd name="connsiteX19" fmla="*/ 27254 w 77866"/>
                <a:gd name="connsiteY19" fmla="*/ 2334189 h 2922760"/>
                <a:gd name="connsiteX20" fmla="*/ 28507 w 77866"/>
                <a:gd name="connsiteY20" fmla="*/ 2082282 h 2922760"/>
                <a:gd name="connsiteX21" fmla="*/ 30570 w 77866"/>
                <a:gd name="connsiteY21" fmla="*/ 2233428 h 2922760"/>
                <a:gd name="connsiteX22" fmla="*/ 31748 w 77866"/>
                <a:gd name="connsiteY22" fmla="*/ 2035776 h 2922760"/>
                <a:gd name="connsiteX23" fmla="*/ 33221 w 77866"/>
                <a:gd name="connsiteY23" fmla="*/ 1958267 h 2922760"/>
                <a:gd name="connsiteX24" fmla="*/ 34400 w 77866"/>
                <a:gd name="connsiteY24" fmla="*/ 2004774 h 2922760"/>
                <a:gd name="connsiteX25" fmla="*/ 36094 w 77866"/>
                <a:gd name="connsiteY25" fmla="*/ 1853628 h 2922760"/>
                <a:gd name="connsiteX26" fmla="*/ 37420 w 77866"/>
                <a:gd name="connsiteY26" fmla="*/ 1876881 h 2922760"/>
                <a:gd name="connsiteX27" fmla="*/ 39040 w 77866"/>
                <a:gd name="connsiteY27" fmla="*/ 1810998 h 2922760"/>
                <a:gd name="connsiteX28" fmla="*/ 40366 w 77866"/>
                <a:gd name="connsiteY28" fmla="*/ 1609473 h 2922760"/>
                <a:gd name="connsiteX29" fmla="*/ 42060 w 77866"/>
                <a:gd name="connsiteY29" fmla="*/ 1547465 h 2922760"/>
                <a:gd name="connsiteX30" fmla="*/ 43018 w 77866"/>
                <a:gd name="connsiteY30" fmla="*/ 1462205 h 2922760"/>
                <a:gd name="connsiteX31" fmla="*/ 44639 w 77866"/>
                <a:gd name="connsiteY31" fmla="*/ 1272304 h 2922760"/>
                <a:gd name="connsiteX32" fmla="*/ 46185 w 77866"/>
                <a:gd name="connsiteY32" fmla="*/ 1225799 h 2922760"/>
                <a:gd name="connsiteX33" fmla="*/ 47659 w 77866"/>
                <a:gd name="connsiteY33" fmla="*/ 1121160 h 2922760"/>
                <a:gd name="connsiteX34" fmla="*/ 48690 w 77866"/>
                <a:gd name="connsiteY34" fmla="*/ 1128911 h 2922760"/>
                <a:gd name="connsiteX35" fmla="*/ 50497 w 77866"/>
                <a:gd name="connsiteY35" fmla="*/ 1319795 h 2922760"/>
                <a:gd name="connsiteX36" fmla="*/ 52078 w 77866"/>
                <a:gd name="connsiteY36" fmla="*/ 1237426 h 2922760"/>
                <a:gd name="connsiteX37" fmla="*/ 53183 w 77866"/>
                <a:gd name="connsiteY37" fmla="*/ 1078530 h 2922760"/>
                <a:gd name="connsiteX38" fmla="*/ 55025 w 77866"/>
                <a:gd name="connsiteY38" fmla="*/ 1148289 h 2922760"/>
                <a:gd name="connsiteX39" fmla="*/ 56129 w 77866"/>
                <a:gd name="connsiteY39" fmla="*/ 1032023 h 2922760"/>
                <a:gd name="connsiteX40" fmla="*/ 57750 w 77866"/>
                <a:gd name="connsiteY40" fmla="*/ 942887 h 2922760"/>
                <a:gd name="connsiteX41" fmla="*/ 59150 w 77866"/>
                <a:gd name="connsiteY41" fmla="*/ 970016 h 2922760"/>
                <a:gd name="connsiteX42" fmla="*/ 60696 w 77866"/>
                <a:gd name="connsiteY42" fmla="*/ 1105659 h 2922760"/>
                <a:gd name="connsiteX43" fmla="*/ 62022 w 77866"/>
                <a:gd name="connsiteY43" fmla="*/ 1059153 h 2922760"/>
                <a:gd name="connsiteX44" fmla="*/ 63201 w 77866"/>
                <a:gd name="connsiteY44" fmla="*/ 752989 h 2922760"/>
                <a:gd name="connsiteX45" fmla="*/ 64748 w 77866"/>
                <a:gd name="connsiteY45" fmla="*/ 768491 h 2922760"/>
                <a:gd name="connsiteX46" fmla="*/ 66000 w 77866"/>
                <a:gd name="connsiteY46" fmla="*/ 795619 h 2922760"/>
                <a:gd name="connsiteX47" fmla="*/ 67768 w 77866"/>
                <a:gd name="connsiteY47" fmla="*/ 671603 h 2922760"/>
                <a:gd name="connsiteX48" fmla="*/ 69167 w 77866"/>
                <a:gd name="connsiteY48" fmla="*/ 617345 h 2922760"/>
                <a:gd name="connsiteX49" fmla="*/ 70199 w 77866"/>
                <a:gd name="connsiteY49" fmla="*/ 411945 h 2922760"/>
                <a:gd name="connsiteX50" fmla="*/ 71893 w 77866"/>
                <a:gd name="connsiteY50" fmla="*/ 508831 h 2922760"/>
                <a:gd name="connsiteX51" fmla="*/ 73440 w 77866"/>
                <a:gd name="connsiteY51" fmla="*/ 349937 h 2922760"/>
                <a:gd name="connsiteX52" fmla="*/ 74765 w 77866"/>
                <a:gd name="connsiteY52" fmla="*/ 349936 h 2922760"/>
                <a:gd name="connsiteX53" fmla="*/ 76092 w 77866"/>
                <a:gd name="connsiteY53" fmla="*/ 431321 h 2922760"/>
                <a:gd name="connsiteX54" fmla="*/ 77866 w 77866"/>
                <a:gd name="connsiteY54" fmla="*/ 906 h 2922760"/>
                <a:gd name="connsiteX0" fmla="*/ 0 w 76172"/>
                <a:gd name="connsiteY0" fmla="*/ 2861258 h 2861258"/>
                <a:gd name="connsiteX1" fmla="*/ 1842 w 76172"/>
                <a:gd name="connsiteY1" fmla="*/ 2818627 h 2861258"/>
                <a:gd name="connsiteX2" fmla="*/ 2504 w 76172"/>
                <a:gd name="connsiteY2" fmla="*/ 2748868 h 2861258"/>
                <a:gd name="connsiteX3" fmla="*/ 4199 w 76172"/>
                <a:gd name="connsiteY3" fmla="*/ 2818627 h 2861258"/>
                <a:gd name="connsiteX4" fmla="*/ 5451 w 76172"/>
                <a:gd name="connsiteY4" fmla="*/ 2636479 h 2861258"/>
                <a:gd name="connsiteX5" fmla="*/ 6924 w 76172"/>
                <a:gd name="connsiteY5" fmla="*/ 2663607 h 2861258"/>
                <a:gd name="connsiteX6" fmla="*/ 8619 w 76172"/>
                <a:gd name="connsiteY6" fmla="*/ 2481459 h 2861258"/>
                <a:gd name="connsiteX7" fmla="*/ 9871 w 76172"/>
                <a:gd name="connsiteY7" fmla="*/ 2349692 h 2861258"/>
                <a:gd name="connsiteX8" fmla="*/ 11417 w 76172"/>
                <a:gd name="connsiteY8" fmla="*/ 2392322 h 2861258"/>
                <a:gd name="connsiteX9" fmla="*/ 12817 w 76172"/>
                <a:gd name="connsiteY9" fmla="*/ 2582222 h 2861258"/>
                <a:gd name="connsiteX10" fmla="*/ 14330 w 76172"/>
                <a:gd name="connsiteY10" fmla="*/ 2346801 h 2861258"/>
                <a:gd name="connsiteX11" fmla="*/ 15435 w 76172"/>
                <a:gd name="connsiteY11" fmla="*/ 2474692 h 2861258"/>
                <a:gd name="connsiteX12" fmla="*/ 16721 w 76172"/>
                <a:gd name="connsiteY12" fmla="*/ 2427202 h 2861258"/>
                <a:gd name="connsiteX13" fmla="*/ 18563 w 76172"/>
                <a:gd name="connsiteY13" fmla="*/ 2279933 h 2861258"/>
                <a:gd name="connsiteX14" fmla="*/ 20036 w 76172"/>
                <a:gd name="connsiteY14" fmla="*/ 2155917 h 2861258"/>
                <a:gd name="connsiteX15" fmla="*/ 21288 w 76172"/>
                <a:gd name="connsiteY15" fmla="*/ 2086158 h 2861258"/>
                <a:gd name="connsiteX16" fmla="*/ 22835 w 76172"/>
                <a:gd name="connsiteY16" fmla="*/ 2190797 h 2861258"/>
                <a:gd name="connsiteX17" fmla="*/ 24309 w 76172"/>
                <a:gd name="connsiteY17" fmla="*/ 2628728 h 2861258"/>
                <a:gd name="connsiteX18" fmla="*/ 25560 w 76172"/>
                <a:gd name="connsiteY18" fmla="*/ 2334189 h 2861258"/>
                <a:gd name="connsiteX19" fmla="*/ 26813 w 76172"/>
                <a:gd name="connsiteY19" fmla="*/ 2082282 h 2861258"/>
                <a:gd name="connsiteX20" fmla="*/ 28876 w 76172"/>
                <a:gd name="connsiteY20" fmla="*/ 2233428 h 2861258"/>
                <a:gd name="connsiteX21" fmla="*/ 30054 w 76172"/>
                <a:gd name="connsiteY21" fmla="*/ 2035776 h 2861258"/>
                <a:gd name="connsiteX22" fmla="*/ 31527 w 76172"/>
                <a:gd name="connsiteY22" fmla="*/ 1958267 h 2861258"/>
                <a:gd name="connsiteX23" fmla="*/ 32706 w 76172"/>
                <a:gd name="connsiteY23" fmla="*/ 2004774 h 2861258"/>
                <a:gd name="connsiteX24" fmla="*/ 34400 w 76172"/>
                <a:gd name="connsiteY24" fmla="*/ 1853628 h 2861258"/>
                <a:gd name="connsiteX25" fmla="*/ 35726 w 76172"/>
                <a:gd name="connsiteY25" fmla="*/ 1876881 h 2861258"/>
                <a:gd name="connsiteX26" fmla="*/ 37346 w 76172"/>
                <a:gd name="connsiteY26" fmla="*/ 1810998 h 2861258"/>
                <a:gd name="connsiteX27" fmla="*/ 38672 w 76172"/>
                <a:gd name="connsiteY27" fmla="*/ 1609473 h 2861258"/>
                <a:gd name="connsiteX28" fmla="*/ 40366 w 76172"/>
                <a:gd name="connsiteY28" fmla="*/ 1547465 h 2861258"/>
                <a:gd name="connsiteX29" fmla="*/ 41324 w 76172"/>
                <a:gd name="connsiteY29" fmla="*/ 1462205 h 2861258"/>
                <a:gd name="connsiteX30" fmla="*/ 42945 w 76172"/>
                <a:gd name="connsiteY30" fmla="*/ 1272304 h 2861258"/>
                <a:gd name="connsiteX31" fmla="*/ 44491 w 76172"/>
                <a:gd name="connsiteY31" fmla="*/ 1225799 h 2861258"/>
                <a:gd name="connsiteX32" fmla="*/ 45965 w 76172"/>
                <a:gd name="connsiteY32" fmla="*/ 1121160 h 2861258"/>
                <a:gd name="connsiteX33" fmla="*/ 46996 w 76172"/>
                <a:gd name="connsiteY33" fmla="*/ 1128911 h 2861258"/>
                <a:gd name="connsiteX34" fmla="*/ 48803 w 76172"/>
                <a:gd name="connsiteY34" fmla="*/ 1319795 h 2861258"/>
                <a:gd name="connsiteX35" fmla="*/ 50384 w 76172"/>
                <a:gd name="connsiteY35" fmla="*/ 1237426 h 2861258"/>
                <a:gd name="connsiteX36" fmla="*/ 51489 w 76172"/>
                <a:gd name="connsiteY36" fmla="*/ 1078530 h 2861258"/>
                <a:gd name="connsiteX37" fmla="*/ 53331 w 76172"/>
                <a:gd name="connsiteY37" fmla="*/ 1148289 h 2861258"/>
                <a:gd name="connsiteX38" fmla="*/ 54435 w 76172"/>
                <a:gd name="connsiteY38" fmla="*/ 1032023 h 2861258"/>
                <a:gd name="connsiteX39" fmla="*/ 56056 w 76172"/>
                <a:gd name="connsiteY39" fmla="*/ 942887 h 2861258"/>
                <a:gd name="connsiteX40" fmla="*/ 57456 w 76172"/>
                <a:gd name="connsiteY40" fmla="*/ 970016 h 2861258"/>
                <a:gd name="connsiteX41" fmla="*/ 59002 w 76172"/>
                <a:gd name="connsiteY41" fmla="*/ 1105659 h 2861258"/>
                <a:gd name="connsiteX42" fmla="*/ 60328 w 76172"/>
                <a:gd name="connsiteY42" fmla="*/ 1059153 h 2861258"/>
                <a:gd name="connsiteX43" fmla="*/ 61507 w 76172"/>
                <a:gd name="connsiteY43" fmla="*/ 752989 h 2861258"/>
                <a:gd name="connsiteX44" fmla="*/ 63054 w 76172"/>
                <a:gd name="connsiteY44" fmla="*/ 768491 h 2861258"/>
                <a:gd name="connsiteX45" fmla="*/ 64306 w 76172"/>
                <a:gd name="connsiteY45" fmla="*/ 795619 h 2861258"/>
                <a:gd name="connsiteX46" fmla="*/ 66074 w 76172"/>
                <a:gd name="connsiteY46" fmla="*/ 671603 h 2861258"/>
                <a:gd name="connsiteX47" fmla="*/ 67473 w 76172"/>
                <a:gd name="connsiteY47" fmla="*/ 617345 h 2861258"/>
                <a:gd name="connsiteX48" fmla="*/ 68505 w 76172"/>
                <a:gd name="connsiteY48" fmla="*/ 411945 h 2861258"/>
                <a:gd name="connsiteX49" fmla="*/ 70199 w 76172"/>
                <a:gd name="connsiteY49" fmla="*/ 508831 h 2861258"/>
                <a:gd name="connsiteX50" fmla="*/ 71746 w 76172"/>
                <a:gd name="connsiteY50" fmla="*/ 349937 h 2861258"/>
                <a:gd name="connsiteX51" fmla="*/ 73071 w 76172"/>
                <a:gd name="connsiteY51" fmla="*/ 349936 h 2861258"/>
                <a:gd name="connsiteX52" fmla="*/ 74398 w 76172"/>
                <a:gd name="connsiteY52" fmla="*/ 431321 h 2861258"/>
                <a:gd name="connsiteX53" fmla="*/ 76172 w 76172"/>
                <a:gd name="connsiteY53" fmla="*/ 906 h 2861258"/>
                <a:gd name="connsiteX0" fmla="*/ 0 w 74330"/>
                <a:gd name="connsiteY0" fmla="*/ 2818627 h 2819102"/>
                <a:gd name="connsiteX1" fmla="*/ 662 w 74330"/>
                <a:gd name="connsiteY1" fmla="*/ 2748868 h 2819102"/>
                <a:gd name="connsiteX2" fmla="*/ 2357 w 74330"/>
                <a:gd name="connsiteY2" fmla="*/ 2818627 h 2819102"/>
                <a:gd name="connsiteX3" fmla="*/ 3609 w 74330"/>
                <a:gd name="connsiteY3" fmla="*/ 2636479 h 2819102"/>
                <a:gd name="connsiteX4" fmla="*/ 5082 w 74330"/>
                <a:gd name="connsiteY4" fmla="*/ 2663607 h 2819102"/>
                <a:gd name="connsiteX5" fmla="*/ 6777 w 74330"/>
                <a:gd name="connsiteY5" fmla="*/ 2481459 h 2819102"/>
                <a:gd name="connsiteX6" fmla="*/ 8029 w 74330"/>
                <a:gd name="connsiteY6" fmla="*/ 2349692 h 2819102"/>
                <a:gd name="connsiteX7" fmla="*/ 9575 w 74330"/>
                <a:gd name="connsiteY7" fmla="*/ 2392322 h 2819102"/>
                <a:gd name="connsiteX8" fmla="*/ 10975 w 74330"/>
                <a:gd name="connsiteY8" fmla="*/ 2582222 h 2819102"/>
                <a:gd name="connsiteX9" fmla="*/ 12488 w 74330"/>
                <a:gd name="connsiteY9" fmla="*/ 2346801 h 2819102"/>
                <a:gd name="connsiteX10" fmla="*/ 13593 w 74330"/>
                <a:gd name="connsiteY10" fmla="*/ 2474692 h 2819102"/>
                <a:gd name="connsiteX11" fmla="*/ 14879 w 74330"/>
                <a:gd name="connsiteY11" fmla="*/ 2427202 h 2819102"/>
                <a:gd name="connsiteX12" fmla="*/ 16721 w 74330"/>
                <a:gd name="connsiteY12" fmla="*/ 2279933 h 2819102"/>
                <a:gd name="connsiteX13" fmla="*/ 18194 w 74330"/>
                <a:gd name="connsiteY13" fmla="*/ 2155917 h 2819102"/>
                <a:gd name="connsiteX14" fmla="*/ 19446 w 74330"/>
                <a:gd name="connsiteY14" fmla="*/ 2086158 h 2819102"/>
                <a:gd name="connsiteX15" fmla="*/ 20993 w 74330"/>
                <a:gd name="connsiteY15" fmla="*/ 2190797 h 2819102"/>
                <a:gd name="connsiteX16" fmla="*/ 22467 w 74330"/>
                <a:gd name="connsiteY16" fmla="*/ 2628728 h 2819102"/>
                <a:gd name="connsiteX17" fmla="*/ 23718 w 74330"/>
                <a:gd name="connsiteY17" fmla="*/ 2334189 h 2819102"/>
                <a:gd name="connsiteX18" fmla="*/ 24971 w 74330"/>
                <a:gd name="connsiteY18" fmla="*/ 2082282 h 2819102"/>
                <a:gd name="connsiteX19" fmla="*/ 27034 w 74330"/>
                <a:gd name="connsiteY19" fmla="*/ 2233428 h 2819102"/>
                <a:gd name="connsiteX20" fmla="*/ 28212 w 74330"/>
                <a:gd name="connsiteY20" fmla="*/ 2035776 h 2819102"/>
                <a:gd name="connsiteX21" fmla="*/ 29685 w 74330"/>
                <a:gd name="connsiteY21" fmla="*/ 1958267 h 2819102"/>
                <a:gd name="connsiteX22" fmla="*/ 30864 w 74330"/>
                <a:gd name="connsiteY22" fmla="*/ 2004774 h 2819102"/>
                <a:gd name="connsiteX23" fmla="*/ 32558 w 74330"/>
                <a:gd name="connsiteY23" fmla="*/ 1853628 h 2819102"/>
                <a:gd name="connsiteX24" fmla="*/ 33884 w 74330"/>
                <a:gd name="connsiteY24" fmla="*/ 1876881 h 2819102"/>
                <a:gd name="connsiteX25" fmla="*/ 35504 w 74330"/>
                <a:gd name="connsiteY25" fmla="*/ 1810998 h 2819102"/>
                <a:gd name="connsiteX26" fmla="*/ 36830 w 74330"/>
                <a:gd name="connsiteY26" fmla="*/ 1609473 h 2819102"/>
                <a:gd name="connsiteX27" fmla="*/ 38524 w 74330"/>
                <a:gd name="connsiteY27" fmla="*/ 1547465 h 2819102"/>
                <a:gd name="connsiteX28" fmla="*/ 39482 w 74330"/>
                <a:gd name="connsiteY28" fmla="*/ 1462205 h 2819102"/>
                <a:gd name="connsiteX29" fmla="*/ 41103 w 74330"/>
                <a:gd name="connsiteY29" fmla="*/ 1272304 h 2819102"/>
                <a:gd name="connsiteX30" fmla="*/ 42649 w 74330"/>
                <a:gd name="connsiteY30" fmla="*/ 1225799 h 2819102"/>
                <a:gd name="connsiteX31" fmla="*/ 44123 w 74330"/>
                <a:gd name="connsiteY31" fmla="*/ 1121160 h 2819102"/>
                <a:gd name="connsiteX32" fmla="*/ 45154 w 74330"/>
                <a:gd name="connsiteY32" fmla="*/ 1128911 h 2819102"/>
                <a:gd name="connsiteX33" fmla="*/ 46961 w 74330"/>
                <a:gd name="connsiteY33" fmla="*/ 1319795 h 2819102"/>
                <a:gd name="connsiteX34" fmla="*/ 48542 w 74330"/>
                <a:gd name="connsiteY34" fmla="*/ 1237426 h 2819102"/>
                <a:gd name="connsiteX35" fmla="*/ 49647 w 74330"/>
                <a:gd name="connsiteY35" fmla="*/ 1078530 h 2819102"/>
                <a:gd name="connsiteX36" fmla="*/ 51489 w 74330"/>
                <a:gd name="connsiteY36" fmla="*/ 1148289 h 2819102"/>
                <a:gd name="connsiteX37" fmla="*/ 52593 w 74330"/>
                <a:gd name="connsiteY37" fmla="*/ 1032023 h 2819102"/>
                <a:gd name="connsiteX38" fmla="*/ 54214 w 74330"/>
                <a:gd name="connsiteY38" fmla="*/ 942887 h 2819102"/>
                <a:gd name="connsiteX39" fmla="*/ 55614 w 74330"/>
                <a:gd name="connsiteY39" fmla="*/ 970016 h 2819102"/>
                <a:gd name="connsiteX40" fmla="*/ 57160 w 74330"/>
                <a:gd name="connsiteY40" fmla="*/ 1105659 h 2819102"/>
                <a:gd name="connsiteX41" fmla="*/ 58486 w 74330"/>
                <a:gd name="connsiteY41" fmla="*/ 1059153 h 2819102"/>
                <a:gd name="connsiteX42" fmla="*/ 59665 w 74330"/>
                <a:gd name="connsiteY42" fmla="*/ 752989 h 2819102"/>
                <a:gd name="connsiteX43" fmla="*/ 61212 w 74330"/>
                <a:gd name="connsiteY43" fmla="*/ 768491 h 2819102"/>
                <a:gd name="connsiteX44" fmla="*/ 62464 w 74330"/>
                <a:gd name="connsiteY44" fmla="*/ 795619 h 2819102"/>
                <a:gd name="connsiteX45" fmla="*/ 64232 w 74330"/>
                <a:gd name="connsiteY45" fmla="*/ 671603 h 2819102"/>
                <a:gd name="connsiteX46" fmla="*/ 65631 w 74330"/>
                <a:gd name="connsiteY46" fmla="*/ 617345 h 2819102"/>
                <a:gd name="connsiteX47" fmla="*/ 66663 w 74330"/>
                <a:gd name="connsiteY47" fmla="*/ 411945 h 2819102"/>
                <a:gd name="connsiteX48" fmla="*/ 68357 w 74330"/>
                <a:gd name="connsiteY48" fmla="*/ 508831 h 2819102"/>
                <a:gd name="connsiteX49" fmla="*/ 69904 w 74330"/>
                <a:gd name="connsiteY49" fmla="*/ 349937 h 2819102"/>
                <a:gd name="connsiteX50" fmla="*/ 71229 w 74330"/>
                <a:gd name="connsiteY50" fmla="*/ 349936 h 2819102"/>
                <a:gd name="connsiteX51" fmla="*/ 72556 w 74330"/>
                <a:gd name="connsiteY51" fmla="*/ 431321 h 2819102"/>
                <a:gd name="connsiteX52" fmla="*/ 74330 w 74330"/>
                <a:gd name="connsiteY52" fmla="*/ 906 h 2819102"/>
                <a:gd name="connsiteX0" fmla="*/ 0 w 73668"/>
                <a:gd name="connsiteY0" fmla="*/ 2748868 h 2819102"/>
                <a:gd name="connsiteX1" fmla="*/ 1695 w 73668"/>
                <a:gd name="connsiteY1" fmla="*/ 2818627 h 2819102"/>
                <a:gd name="connsiteX2" fmla="*/ 2947 w 73668"/>
                <a:gd name="connsiteY2" fmla="*/ 2636479 h 2819102"/>
                <a:gd name="connsiteX3" fmla="*/ 4420 w 73668"/>
                <a:gd name="connsiteY3" fmla="*/ 2663607 h 2819102"/>
                <a:gd name="connsiteX4" fmla="*/ 6115 w 73668"/>
                <a:gd name="connsiteY4" fmla="*/ 2481459 h 2819102"/>
                <a:gd name="connsiteX5" fmla="*/ 7367 w 73668"/>
                <a:gd name="connsiteY5" fmla="*/ 2349692 h 2819102"/>
                <a:gd name="connsiteX6" fmla="*/ 8913 w 73668"/>
                <a:gd name="connsiteY6" fmla="*/ 2392322 h 2819102"/>
                <a:gd name="connsiteX7" fmla="*/ 10313 w 73668"/>
                <a:gd name="connsiteY7" fmla="*/ 2582222 h 2819102"/>
                <a:gd name="connsiteX8" fmla="*/ 11826 w 73668"/>
                <a:gd name="connsiteY8" fmla="*/ 2346801 h 2819102"/>
                <a:gd name="connsiteX9" fmla="*/ 12931 w 73668"/>
                <a:gd name="connsiteY9" fmla="*/ 2474692 h 2819102"/>
                <a:gd name="connsiteX10" fmla="*/ 14217 w 73668"/>
                <a:gd name="connsiteY10" fmla="*/ 2427202 h 2819102"/>
                <a:gd name="connsiteX11" fmla="*/ 16059 w 73668"/>
                <a:gd name="connsiteY11" fmla="*/ 2279933 h 2819102"/>
                <a:gd name="connsiteX12" fmla="*/ 17532 w 73668"/>
                <a:gd name="connsiteY12" fmla="*/ 2155917 h 2819102"/>
                <a:gd name="connsiteX13" fmla="*/ 18784 w 73668"/>
                <a:gd name="connsiteY13" fmla="*/ 2086158 h 2819102"/>
                <a:gd name="connsiteX14" fmla="*/ 20331 w 73668"/>
                <a:gd name="connsiteY14" fmla="*/ 2190797 h 2819102"/>
                <a:gd name="connsiteX15" fmla="*/ 21805 w 73668"/>
                <a:gd name="connsiteY15" fmla="*/ 2628728 h 2819102"/>
                <a:gd name="connsiteX16" fmla="*/ 23056 w 73668"/>
                <a:gd name="connsiteY16" fmla="*/ 2334189 h 2819102"/>
                <a:gd name="connsiteX17" fmla="*/ 24309 w 73668"/>
                <a:gd name="connsiteY17" fmla="*/ 2082282 h 2819102"/>
                <a:gd name="connsiteX18" fmla="*/ 26372 w 73668"/>
                <a:gd name="connsiteY18" fmla="*/ 2233428 h 2819102"/>
                <a:gd name="connsiteX19" fmla="*/ 27550 w 73668"/>
                <a:gd name="connsiteY19" fmla="*/ 2035776 h 2819102"/>
                <a:gd name="connsiteX20" fmla="*/ 29023 w 73668"/>
                <a:gd name="connsiteY20" fmla="*/ 1958267 h 2819102"/>
                <a:gd name="connsiteX21" fmla="*/ 30202 w 73668"/>
                <a:gd name="connsiteY21" fmla="*/ 2004774 h 2819102"/>
                <a:gd name="connsiteX22" fmla="*/ 31896 w 73668"/>
                <a:gd name="connsiteY22" fmla="*/ 1853628 h 2819102"/>
                <a:gd name="connsiteX23" fmla="*/ 33222 w 73668"/>
                <a:gd name="connsiteY23" fmla="*/ 1876881 h 2819102"/>
                <a:gd name="connsiteX24" fmla="*/ 34842 w 73668"/>
                <a:gd name="connsiteY24" fmla="*/ 1810998 h 2819102"/>
                <a:gd name="connsiteX25" fmla="*/ 36168 w 73668"/>
                <a:gd name="connsiteY25" fmla="*/ 1609473 h 2819102"/>
                <a:gd name="connsiteX26" fmla="*/ 37862 w 73668"/>
                <a:gd name="connsiteY26" fmla="*/ 1547465 h 2819102"/>
                <a:gd name="connsiteX27" fmla="*/ 38820 w 73668"/>
                <a:gd name="connsiteY27" fmla="*/ 1462205 h 2819102"/>
                <a:gd name="connsiteX28" fmla="*/ 40441 w 73668"/>
                <a:gd name="connsiteY28" fmla="*/ 1272304 h 2819102"/>
                <a:gd name="connsiteX29" fmla="*/ 41987 w 73668"/>
                <a:gd name="connsiteY29" fmla="*/ 1225799 h 2819102"/>
                <a:gd name="connsiteX30" fmla="*/ 43461 w 73668"/>
                <a:gd name="connsiteY30" fmla="*/ 1121160 h 2819102"/>
                <a:gd name="connsiteX31" fmla="*/ 44492 w 73668"/>
                <a:gd name="connsiteY31" fmla="*/ 1128911 h 2819102"/>
                <a:gd name="connsiteX32" fmla="*/ 46299 w 73668"/>
                <a:gd name="connsiteY32" fmla="*/ 1319795 h 2819102"/>
                <a:gd name="connsiteX33" fmla="*/ 47880 w 73668"/>
                <a:gd name="connsiteY33" fmla="*/ 1237426 h 2819102"/>
                <a:gd name="connsiteX34" fmla="*/ 48985 w 73668"/>
                <a:gd name="connsiteY34" fmla="*/ 1078530 h 2819102"/>
                <a:gd name="connsiteX35" fmla="*/ 50827 w 73668"/>
                <a:gd name="connsiteY35" fmla="*/ 1148289 h 2819102"/>
                <a:gd name="connsiteX36" fmla="*/ 51931 w 73668"/>
                <a:gd name="connsiteY36" fmla="*/ 1032023 h 2819102"/>
                <a:gd name="connsiteX37" fmla="*/ 53552 w 73668"/>
                <a:gd name="connsiteY37" fmla="*/ 942887 h 2819102"/>
                <a:gd name="connsiteX38" fmla="*/ 54952 w 73668"/>
                <a:gd name="connsiteY38" fmla="*/ 970016 h 2819102"/>
                <a:gd name="connsiteX39" fmla="*/ 56498 w 73668"/>
                <a:gd name="connsiteY39" fmla="*/ 1105659 h 2819102"/>
                <a:gd name="connsiteX40" fmla="*/ 57824 w 73668"/>
                <a:gd name="connsiteY40" fmla="*/ 1059153 h 2819102"/>
                <a:gd name="connsiteX41" fmla="*/ 59003 w 73668"/>
                <a:gd name="connsiteY41" fmla="*/ 752989 h 2819102"/>
                <a:gd name="connsiteX42" fmla="*/ 60550 w 73668"/>
                <a:gd name="connsiteY42" fmla="*/ 768491 h 2819102"/>
                <a:gd name="connsiteX43" fmla="*/ 61802 w 73668"/>
                <a:gd name="connsiteY43" fmla="*/ 795619 h 2819102"/>
                <a:gd name="connsiteX44" fmla="*/ 63570 w 73668"/>
                <a:gd name="connsiteY44" fmla="*/ 671603 h 2819102"/>
                <a:gd name="connsiteX45" fmla="*/ 64969 w 73668"/>
                <a:gd name="connsiteY45" fmla="*/ 617345 h 2819102"/>
                <a:gd name="connsiteX46" fmla="*/ 66001 w 73668"/>
                <a:gd name="connsiteY46" fmla="*/ 411945 h 2819102"/>
                <a:gd name="connsiteX47" fmla="*/ 67695 w 73668"/>
                <a:gd name="connsiteY47" fmla="*/ 508831 h 2819102"/>
                <a:gd name="connsiteX48" fmla="*/ 69242 w 73668"/>
                <a:gd name="connsiteY48" fmla="*/ 349937 h 2819102"/>
                <a:gd name="connsiteX49" fmla="*/ 70567 w 73668"/>
                <a:gd name="connsiteY49" fmla="*/ 349936 h 2819102"/>
                <a:gd name="connsiteX50" fmla="*/ 71894 w 73668"/>
                <a:gd name="connsiteY50" fmla="*/ 431321 h 2819102"/>
                <a:gd name="connsiteX51" fmla="*/ 73668 w 73668"/>
                <a:gd name="connsiteY51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2797 w 71973"/>
                <a:gd name="connsiteY30" fmla="*/ 1128911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755 w 71973"/>
                <a:gd name="connsiteY30" fmla="*/ 1136662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755 w 71973"/>
                <a:gd name="connsiteY30" fmla="*/ 1136662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8627 h 2819102"/>
                <a:gd name="connsiteX1" fmla="*/ 1252 w 71973"/>
                <a:gd name="connsiteY1" fmla="*/ 2636479 h 2819102"/>
                <a:gd name="connsiteX2" fmla="*/ 2725 w 71973"/>
                <a:gd name="connsiteY2" fmla="*/ 2663607 h 2819102"/>
                <a:gd name="connsiteX3" fmla="*/ 4420 w 71973"/>
                <a:gd name="connsiteY3" fmla="*/ 2481459 h 2819102"/>
                <a:gd name="connsiteX4" fmla="*/ 5672 w 71973"/>
                <a:gd name="connsiteY4" fmla="*/ 2349692 h 2819102"/>
                <a:gd name="connsiteX5" fmla="*/ 7218 w 71973"/>
                <a:gd name="connsiteY5" fmla="*/ 2392322 h 2819102"/>
                <a:gd name="connsiteX6" fmla="*/ 8618 w 71973"/>
                <a:gd name="connsiteY6" fmla="*/ 2582222 h 2819102"/>
                <a:gd name="connsiteX7" fmla="*/ 10131 w 71973"/>
                <a:gd name="connsiteY7" fmla="*/ 2346801 h 2819102"/>
                <a:gd name="connsiteX8" fmla="*/ 11236 w 71973"/>
                <a:gd name="connsiteY8" fmla="*/ 2474692 h 2819102"/>
                <a:gd name="connsiteX9" fmla="*/ 12522 w 71973"/>
                <a:gd name="connsiteY9" fmla="*/ 2427202 h 2819102"/>
                <a:gd name="connsiteX10" fmla="*/ 14364 w 71973"/>
                <a:gd name="connsiteY10" fmla="*/ 2279933 h 2819102"/>
                <a:gd name="connsiteX11" fmla="*/ 15837 w 71973"/>
                <a:gd name="connsiteY11" fmla="*/ 2155917 h 2819102"/>
                <a:gd name="connsiteX12" fmla="*/ 17089 w 71973"/>
                <a:gd name="connsiteY12" fmla="*/ 2086158 h 2819102"/>
                <a:gd name="connsiteX13" fmla="*/ 18636 w 71973"/>
                <a:gd name="connsiteY13" fmla="*/ 2190797 h 2819102"/>
                <a:gd name="connsiteX14" fmla="*/ 20110 w 71973"/>
                <a:gd name="connsiteY14" fmla="*/ 2628728 h 2819102"/>
                <a:gd name="connsiteX15" fmla="*/ 21361 w 71973"/>
                <a:gd name="connsiteY15" fmla="*/ 2334189 h 2819102"/>
                <a:gd name="connsiteX16" fmla="*/ 22614 w 71973"/>
                <a:gd name="connsiteY16" fmla="*/ 2082282 h 2819102"/>
                <a:gd name="connsiteX17" fmla="*/ 24677 w 71973"/>
                <a:gd name="connsiteY17" fmla="*/ 2233428 h 2819102"/>
                <a:gd name="connsiteX18" fmla="*/ 25855 w 71973"/>
                <a:gd name="connsiteY18" fmla="*/ 2035776 h 2819102"/>
                <a:gd name="connsiteX19" fmla="*/ 27328 w 71973"/>
                <a:gd name="connsiteY19" fmla="*/ 1958267 h 2819102"/>
                <a:gd name="connsiteX20" fmla="*/ 28507 w 71973"/>
                <a:gd name="connsiteY20" fmla="*/ 2004774 h 2819102"/>
                <a:gd name="connsiteX21" fmla="*/ 30201 w 71973"/>
                <a:gd name="connsiteY21" fmla="*/ 1853628 h 2819102"/>
                <a:gd name="connsiteX22" fmla="*/ 31527 w 71973"/>
                <a:gd name="connsiteY22" fmla="*/ 1876881 h 2819102"/>
                <a:gd name="connsiteX23" fmla="*/ 33147 w 71973"/>
                <a:gd name="connsiteY23" fmla="*/ 1810998 h 2819102"/>
                <a:gd name="connsiteX24" fmla="*/ 34473 w 71973"/>
                <a:gd name="connsiteY24" fmla="*/ 1609473 h 2819102"/>
                <a:gd name="connsiteX25" fmla="*/ 36167 w 71973"/>
                <a:gd name="connsiteY25" fmla="*/ 1547465 h 2819102"/>
                <a:gd name="connsiteX26" fmla="*/ 37125 w 71973"/>
                <a:gd name="connsiteY26" fmla="*/ 1462205 h 2819102"/>
                <a:gd name="connsiteX27" fmla="*/ 38746 w 71973"/>
                <a:gd name="connsiteY27" fmla="*/ 1272304 h 2819102"/>
                <a:gd name="connsiteX28" fmla="*/ 40292 w 71973"/>
                <a:gd name="connsiteY28" fmla="*/ 1225799 h 2819102"/>
                <a:gd name="connsiteX29" fmla="*/ 41766 w 71973"/>
                <a:gd name="connsiteY29" fmla="*/ 1121160 h 2819102"/>
                <a:gd name="connsiteX30" fmla="*/ 43092 w 71973"/>
                <a:gd name="connsiteY30" fmla="*/ 1132787 h 2819102"/>
                <a:gd name="connsiteX31" fmla="*/ 44604 w 71973"/>
                <a:gd name="connsiteY31" fmla="*/ 1319795 h 2819102"/>
                <a:gd name="connsiteX32" fmla="*/ 46185 w 71973"/>
                <a:gd name="connsiteY32" fmla="*/ 1237426 h 2819102"/>
                <a:gd name="connsiteX33" fmla="*/ 47290 w 71973"/>
                <a:gd name="connsiteY33" fmla="*/ 1078530 h 2819102"/>
                <a:gd name="connsiteX34" fmla="*/ 49132 w 71973"/>
                <a:gd name="connsiteY34" fmla="*/ 1148289 h 2819102"/>
                <a:gd name="connsiteX35" fmla="*/ 50236 w 71973"/>
                <a:gd name="connsiteY35" fmla="*/ 1032023 h 2819102"/>
                <a:gd name="connsiteX36" fmla="*/ 51857 w 71973"/>
                <a:gd name="connsiteY36" fmla="*/ 942887 h 2819102"/>
                <a:gd name="connsiteX37" fmla="*/ 53257 w 71973"/>
                <a:gd name="connsiteY37" fmla="*/ 970016 h 2819102"/>
                <a:gd name="connsiteX38" fmla="*/ 54803 w 71973"/>
                <a:gd name="connsiteY38" fmla="*/ 1105659 h 2819102"/>
                <a:gd name="connsiteX39" fmla="*/ 56129 w 71973"/>
                <a:gd name="connsiteY39" fmla="*/ 1059153 h 2819102"/>
                <a:gd name="connsiteX40" fmla="*/ 57308 w 71973"/>
                <a:gd name="connsiteY40" fmla="*/ 752989 h 2819102"/>
                <a:gd name="connsiteX41" fmla="*/ 58855 w 71973"/>
                <a:gd name="connsiteY41" fmla="*/ 768491 h 2819102"/>
                <a:gd name="connsiteX42" fmla="*/ 60107 w 71973"/>
                <a:gd name="connsiteY42" fmla="*/ 795619 h 2819102"/>
                <a:gd name="connsiteX43" fmla="*/ 61875 w 71973"/>
                <a:gd name="connsiteY43" fmla="*/ 671603 h 2819102"/>
                <a:gd name="connsiteX44" fmla="*/ 63274 w 71973"/>
                <a:gd name="connsiteY44" fmla="*/ 617345 h 2819102"/>
                <a:gd name="connsiteX45" fmla="*/ 64306 w 71973"/>
                <a:gd name="connsiteY45" fmla="*/ 411945 h 2819102"/>
                <a:gd name="connsiteX46" fmla="*/ 66000 w 71973"/>
                <a:gd name="connsiteY46" fmla="*/ 508831 h 2819102"/>
                <a:gd name="connsiteX47" fmla="*/ 67547 w 71973"/>
                <a:gd name="connsiteY47" fmla="*/ 349937 h 2819102"/>
                <a:gd name="connsiteX48" fmla="*/ 68872 w 71973"/>
                <a:gd name="connsiteY48" fmla="*/ 349936 h 2819102"/>
                <a:gd name="connsiteX49" fmla="*/ 70199 w 71973"/>
                <a:gd name="connsiteY49" fmla="*/ 431321 h 2819102"/>
                <a:gd name="connsiteX50" fmla="*/ 71973 w 71973"/>
                <a:gd name="connsiteY50" fmla="*/ 906 h 2819102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  <a:gd name="connsiteX0" fmla="*/ 0 w 71973"/>
                <a:gd name="connsiteY0" fmla="*/ 2817721 h 2818196"/>
                <a:gd name="connsiteX1" fmla="*/ 1252 w 71973"/>
                <a:gd name="connsiteY1" fmla="*/ 2635573 h 2818196"/>
                <a:gd name="connsiteX2" fmla="*/ 2725 w 71973"/>
                <a:gd name="connsiteY2" fmla="*/ 2662701 h 2818196"/>
                <a:gd name="connsiteX3" fmla="*/ 4420 w 71973"/>
                <a:gd name="connsiteY3" fmla="*/ 2480553 h 2818196"/>
                <a:gd name="connsiteX4" fmla="*/ 5672 w 71973"/>
                <a:gd name="connsiteY4" fmla="*/ 2348786 h 2818196"/>
                <a:gd name="connsiteX5" fmla="*/ 7218 w 71973"/>
                <a:gd name="connsiteY5" fmla="*/ 2391416 h 2818196"/>
                <a:gd name="connsiteX6" fmla="*/ 8618 w 71973"/>
                <a:gd name="connsiteY6" fmla="*/ 2581316 h 2818196"/>
                <a:gd name="connsiteX7" fmla="*/ 10131 w 71973"/>
                <a:gd name="connsiteY7" fmla="*/ 2345895 h 2818196"/>
                <a:gd name="connsiteX8" fmla="*/ 11236 w 71973"/>
                <a:gd name="connsiteY8" fmla="*/ 2473786 h 2818196"/>
                <a:gd name="connsiteX9" fmla="*/ 12522 w 71973"/>
                <a:gd name="connsiteY9" fmla="*/ 2426296 h 2818196"/>
                <a:gd name="connsiteX10" fmla="*/ 14364 w 71973"/>
                <a:gd name="connsiteY10" fmla="*/ 2279027 h 2818196"/>
                <a:gd name="connsiteX11" fmla="*/ 15837 w 71973"/>
                <a:gd name="connsiteY11" fmla="*/ 2155011 h 2818196"/>
                <a:gd name="connsiteX12" fmla="*/ 17089 w 71973"/>
                <a:gd name="connsiteY12" fmla="*/ 2085252 h 2818196"/>
                <a:gd name="connsiteX13" fmla="*/ 18636 w 71973"/>
                <a:gd name="connsiteY13" fmla="*/ 2189891 h 2818196"/>
                <a:gd name="connsiteX14" fmla="*/ 20110 w 71973"/>
                <a:gd name="connsiteY14" fmla="*/ 2627822 h 2818196"/>
                <a:gd name="connsiteX15" fmla="*/ 21361 w 71973"/>
                <a:gd name="connsiteY15" fmla="*/ 2333283 h 2818196"/>
                <a:gd name="connsiteX16" fmla="*/ 22614 w 71973"/>
                <a:gd name="connsiteY16" fmla="*/ 2081376 h 2818196"/>
                <a:gd name="connsiteX17" fmla="*/ 24677 w 71973"/>
                <a:gd name="connsiteY17" fmla="*/ 2232522 h 2818196"/>
                <a:gd name="connsiteX18" fmla="*/ 25855 w 71973"/>
                <a:gd name="connsiteY18" fmla="*/ 2034870 h 2818196"/>
                <a:gd name="connsiteX19" fmla="*/ 27328 w 71973"/>
                <a:gd name="connsiteY19" fmla="*/ 1957361 h 2818196"/>
                <a:gd name="connsiteX20" fmla="*/ 28507 w 71973"/>
                <a:gd name="connsiteY20" fmla="*/ 2003868 h 2818196"/>
                <a:gd name="connsiteX21" fmla="*/ 30201 w 71973"/>
                <a:gd name="connsiteY21" fmla="*/ 1852722 h 2818196"/>
                <a:gd name="connsiteX22" fmla="*/ 31527 w 71973"/>
                <a:gd name="connsiteY22" fmla="*/ 1875975 h 2818196"/>
                <a:gd name="connsiteX23" fmla="*/ 33147 w 71973"/>
                <a:gd name="connsiteY23" fmla="*/ 1810092 h 2818196"/>
                <a:gd name="connsiteX24" fmla="*/ 34473 w 71973"/>
                <a:gd name="connsiteY24" fmla="*/ 1608567 h 2818196"/>
                <a:gd name="connsiteX25" fmla="*/ 36167 w 71973"/>
                <a:gd name="connsiteY25" fmla="*/ 1546559 h 2818196"/>
                <a:gd name="connsiteX26" fmla="*/ 37125 w 71973"/>
                <a:gd name="connsiteY26" fmla="*/ 1461299 h 2818196"/>
                <a:gd name="connsiteX27" fmla="*/ 38746 w 71973"/>
                <a:gd name="connsiteY27" fmla="*/ 1271398 h 2818196"/>
                <a:gd name="connsiteX28" fmla="*/ 40292 w 71973"/>
                <a:gd name="connsiteY28" fmla="*/ 1224893 h 2818196"/>
                <a:gd name="connsiteX29" fmla="*/ 41766 w 71973"/>
                <a:gd name="connsiteY29" fmla="*/ 1120254 h 2818196"/>
                <a:gd name="connsiteX30" fmla="*/ 43092 w 71973"/>
                <a:gd name="connsiteY30" fmla="*/ 1131881 h 2818196"/>
                <a:gd name="connsiteX31" fmla="*/ 44604 w 71973"/>
                <a:gd name="connsiteY31" fmla="*/ 1318889 h 2818196"/>
                <a:gd name="connsiteX32" fmla="*/ 46185 w 71973"/>
                <a:gd name="connsiteY32" fmla="*/ 1236520 h 2818196"/>
                <a:gd name="connsiteX33" fmla="*/ 47290 w 71973"/>
                <a:gd name="connsiteY33" fmla="*/ 1077624 h 2818196"/>
                <a:gd name="connsiteX34" fmla="*/ 49132 w 71973"/>
                <a:gd name="connsiteY34" fmla="*/ 1147383 h 2818196"/>
                <a:gd name="connsiteX35" fmla="*/ 50236 w 71973"/>
                <a:gd name="connsiteY35" fmla="*/ 1031117 h 2818196"/>
                <a:gd name="connsiteX36" fmla="*/ 51857 w 71973"/>
                <a:gd name="connsiteY36" fmla="*/ 941981 h 2818196"/>
                <a:gd name="connsiteX37" fmla="*/ 53257 w 71973"/>
                <a:gd name="connsiteY37" fmla="*/ 969110 h 2818196"/>
                <a:gd name="connsiteX38" fmla="*/ 54803 w 71973"/>
                <a:gd name="connsiteY38" fmla="*/ 1104753 h 2818196"/>
                <a:gd name="connsiteX39" fmla="*/ 56129 w 71973"/>
                <a:gd name="connsiteY39" fmla="*/ 1058247 h 2818196"/>
                <a:gd name="connsiteX40" fmla="*/ 57308 w 71973"/>
                <a:gd name="connsiteY40" fmla="*/ 752083 h 2818196"/>
                <a:gd name="connsiteX41" fmla="*/ 58855 w 71973"/>
                <a:gd name="connsiteY41" fmla="*/ 767585 h 2818196"/>
                <a:gd name="connsiteX42" fmla="*/ 60107 w 71973"/>
                <a:gd name="connsiteY42" fmla="*/ 794713 h 2818196"/>
                <a:gd name="connsiteX43" fmla="*/ 61875 w 71973"/>
                <a:gd name="connsiteY43" fmla="*/ 670697 h 2818196"/>
                <a:gd name="connsiteX44" fmla="*/ 63274 w 71973"/>
                <a:gd name="connsiteY44" fmla="*/ 616439 h 2818196"/>
                <a:gd name="connsiteX45" fmla="*/ 64306 w 71973"/>
                <a:gd name="connsiteY45" fmla="*/ 411039 h 2818196"/>
                <a:gd name="connsiteX46" fmla="*/ 66000 w 71973"/>
                <a:gd name="connsiteY46" fmla="*/ 507925 h 2818196"/>
                <a:gd name="connsiteX47" fmla="*/ 67547 w 71973"/>
                <a:gd name="connsiteY47" fmla="*/ 349031 h 2818196"/>
                <a:gd name="connsiteX48" fmla="*/ 68872 w 71973"/>
                <a:gd name="connsiteY48" fmla="*/ 349030 h 2818196"/>
                <a:gd name="connsiteX49" fmla="*/ 70199 w 71973"/>
                <a:gd name="connsiteY49" fmla="*/ 430415 h 2818196"/>
                <a:gd name="connsiteX50" fmla="*/ 71973 w 71973"/>
                <a:gd name="connsiteY50" fmla="*/ 0 h 281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973" h="2818196">
                  <a:moveTo>
                    <a:pt x="0" y="2817721"/>
                  </a:moveTo>
                  <a:cubicBezTo>
                    <a:pt x="417" y="2829348"/>
                    <a:pt x="835" y="2623946"/>
                    <a:pt x="1252" y="2635573"/>
                  </a:cubicBezTo>
                  <a:cubicBezTo>
                    <a:pt x="1841" y="2696289"/>
                    <a:pt x="2136" y="2601985"/>
                    <a:pt x="2725" y="2662701"/>
                  </a:cubicBezTo>
                  <a:lnTo>
                    <a:pt x="4420" y="2480553"/>
                  </a:lnTo>
                  <a:cubicBezTo>
                    <a:pt x="4837" y="2436631"/>
                    <a:pt x="5255" y="2392708"/>
                    <a:pt x="5672" y="2348786"/>
                  </a:cubicBezTo>
                  <a:cubicBezTo>
                    <a:pt x="6187" y="2362996"/>
                    <a:pt x="6703" y="2377206"/>
                    <a:pt x="7218" y="2391416"/>
                  </a:cubicBezTo>
                  <a:cubicBezTo>
                    <a:pt x="7685" y="2454716"/>
                    <a:pt x="8151" y="2518016"/>
                    <a:pt x="8618" y="2581316"/>
                  </a:cubicBezTo>
                  <a:cubicBezTo>
                    <a:pt x="9122" y="2502842"/>
                    <a:pt x="9627" y="2424369"/>
                    <a:pt x="10131" y="2345895"/>
                  </a:cubicBezTo>
                  <a:cubicBezTo>
                    <a:pt x="10499" y="2388525"/>
                    <a:pt x="10868" y="2431156"/>
                    <a:pt x="11236" y="2473786"/>
                  </a:cubicBezTo>
                  <a:cubicBezTo>
                    <a:pt x="11665" y="2457956"/>
                    <a:pt x="12093" y="2442126"/>
                    <a:pt x="12522" y="2426296"/>
                  </a:cubicBezTo>
                  <a:lnTo>
                    <a:pt x="14364" y="2279027"/>
                  </a:lnTo>
                  <a:cubicBezTo>
                    <a:pt x="14818" y="2251253"/>
                    <a:pt x="15383" y="2187307"/>
                    <a:pt x="15837" y="2155011"/>
                  </a:cubicBezTo>
                  <a:cubicBezTo>
                    <a:pt x="16254" y="2131758"/>
                    <a:pt x="16672" y="2108505"/>
                    <a:pt x="17089" y="2085252"/>
                  </a:cubicBezTo>
                  <a:cubicBezTo>
                    <a:pt x="17605" y="2120132"/>
                    <a:pt x="18120" y="2155011"/>
                    <a:pt x="18636" y="2189891"/>
                  </a:cubicBezTo>
                  <a:cubicBezTo>
                    <a:pt x="19004" y="2255775"/>
                    <a:pt x="19742" y="2561938"/>
                    <a:pt x="20110" y="2627822"/>
                  </a:cubicBezTo>
                  <a:cubicBezTo>
                    <a:pt x="20503" y="2560646"/>
                    <a:pt x="20968" y="2400459"/>
                    <a:pt x="21361" y="2333283"/>
                  </a:cubicBezTo>
                  <a:cubicBezTo>
                    <a:pt x="21779" y="2249314"/>
                    <a:pt x="22196" y="2165345"/>
                    <a:pt x="22614" y="2081376"/>
                  </a:cubicBezTo>
                  <a:cubicBezTo>
                    <a:pt x="23302" y="2131758"/>
                    <a:pt x="23989" y="2182140"/>
                    <a:pt x="24677" y="2232522"/>
                  </a:cubicBezTo>
                  <a:cubicBezTo>
                    <a:pt x="25070" y="2166638"/>
                    <a:pt x="25462" y="2100754"/>
                    <a:pt x="25855" y="2034870"/>
                  </a:cubicBezTo>
                  <a:cubicBezTo>
                    <a:pt x="26358" y="2007096"/>
                    <a:pt x="26886" y="1962528"/>
                    <a:pt x="27328" y="1957361"/>
                  </a:cubicBezTo>
                  <a:lnTo>
                    <a:pt x="28507" y="2003868"/>
                  </a:lnTo>
                  <a:cubicBezTo>
                    <a:pt x="28973" y="1985782"/>
                    <a:pt x="29735" y="1870808"/>
                    <a:pt x="30201" y="1852722"/>
                  </a:cubicBezTo>
                  <a:cubicBezTo>
                    <a:pt x="30668" y="1872099"/>
                    <a:pt x="31060" y="1856598"/>
                    <a:pt x="31527" y="1875975"/>
                  </a:cubicBezTo>
                  <a:cubicBezTo>
                    <a:pt x="31993" y="1841096"/>
                    <a:pt x="32681" y="1844971"/>
                    <a:pt x="33147" y="1810092"/>
                  </a:cubicBezTo>
                  <a:lnTo>
                    <a:pt x="34473" y="1608567"/>
                  </a:lnTo>
                  <a:cubicBezTo>
                    <a:pt x="35038" y="1587898"/>
                    <a:pt x="35602" y="1567228"/>
                    <a:pt x="36167" y="1546559"/>
                  </a:cubicBezTo>
                  <a:cubicBezTo>
                    <a:pt x="36658" y="1529765"/>
                    <a:pt x="36634" y="1478093"/>
                    <a:pt x="37125" y="1461299"/>
                  </a:cubicBezTo>
                  <a:cubicBezTo>
                    <a:pt x="37665" y="1397999"/>
                    <a:pt x="38206" y="1334698"/>
                    <a:pt x="38746" y="1271398"/>
                  </a:cubicBezTo>
                  <a:cubicBezTo>
                    <a:pt x="39261" y="1255896"/>
                    <a:pt x="39777" y="1240395"/>
                    <a:pt x="40292" y="1224893"/>
                  </a:cubicBezTo>
                  <a:cubicBezTo>
                    <a:pt x="40783" y="1190013"/>
                    <a:pt x="41275" y="1155134"/>
                    <a:pt x="41766" y="1120254"/>
                  </a:cubicBezTo>
                  <a:lnTo>
                    <a:pt x="43092" y="1131881"/>
                  </a:lnTo>
                  <a:lnTo>
                    <a:pt x="44604" y="1318889"/>
                  </a:lnTo>
                  <a:lnTo>
                    <a:pt x="46185" y="1236520"/>
                  </a:lnTo>
                  <a:cubicBezTo>
                    <a:pt x="46553" y="1183555"/>
                    <a:pt x="46922" y="1130589"/>
                    <a:pt x="47290" y="1077624"/>
                  </a:cubicBezTo>
                  <a:lnTo>
                    <a:pt x="49132" y="1147383"/>
                  </a:lnTo>
                  <a:cubicBezTo>
                    <a:pt x="49598" y="1085375"/>
                    <a:pt x="49770" y="1093125"/>
                    <a:pt x="50236" y="1031117"/>
                  </a:cubicBezTo>
                  <a:cubicBezTo>
                    <a:pt x="50776" y="1001405"/>
                    <a:pt x="51317" y="971693"/>
                    <a:pt x="51857" y="941981"/>
                  </a:cubicBezTo>
                  <a:cubicBezTo>
                    <a:pt x="52324" y="951024"/>
                    <a:pt x="52790" y="960067"/>
                    <a:pt x="53257" y="969110"/>
                  </a:cubicBezTo>
                  <a:cubicBezTo>
                    <a:pt x="53772" y="1014324"/>
                    <a:pt x="54288" y="1059539"/>
                    <a:pt x="54803" y="1104753"/>
                  </a:cubicBezTo>
                  <a:lnTo>
                    <a:pt x="56129" y="1058247"/>
                  </a:lnTo>
                  <a:cubicBezTo>
                    <a:pt x="56596" y="1041453"/>
                    <a:pt x="56841" y="768877"/>
                    <a:pt x="57308" y="752083"/>
                  </a:cubicBezTo>
                  <a:lnTo>
                    <a:pt x="58855" y="767585"/>
                  </a:lnTo>
                  <a:cubicBezTo>
                    <a:pt x="59272" y="827009"/>
                    <a:pt x="59690" y="735289"/>
                    <a:pt x="60107" y="794713"/>
                  </a:cubicBezTo>
                  <a:cubicBezTo>
                    <a:pt x="60574" y="758542"/>
                    <a:pt x="61359" y="683615"/>
                    <a:pt x="61875" y="670697"/>
                  </a:cubicBezTo>
                  <a:cubicBezTo>
                    <a:pt x="62341" y="652611"/>
                    <a:pt x="62808" y="634525"/>
                    <a:pt x="63274" y="616439"/>
                  </a:cubicBezTo>
                  <a:cubicBezTo>
                    <a:pt x="63741" y="557015"/>
                    <a:pt x="63839" y="470463"/>
                    <a:pt x="64306" y="411039"/>
                  </a:cubicBezTo>
                  <a:cubicBezTo>
                    <a:pt x="64723" y="445918"/>
                    <a:pt x="65583" y="473046"/>
                    <a:pt x="66000" y="507925"/>
                  </a:cubicBezTo>
                  <a:cubicBezTo>
                    <a:pt x="66516" y="454960"/>
                    <a:pt x="67031" y="401996"/>
                    <a:pt x="67547" y="349031"/>
                  </a:cubicBezTo>
                  <a:lnTo>
                    <a:pt x="68872" y="349030"/>
                  </a:lnTo>
                  <a:cubicBezTo>
                    <a:pt x="69290" y="298648"/>
                    <a:pt x="69781" y="480797"/>
                    <a:pt x="70199" y="430415"/>
                  </a:cubicBezTo>
                  <a:cubicBezTo>
                    <a:pt x="70790" y="286943"/>
                    <a:pt x="71382" y="143472"/>
                    <a:pt x="71973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accent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049199" y="3190598"/>
            <a:ext cx="3722702" cy="1453531"/>
            <a:chOff x="1049199" y="3190598"/>
            <a:chExt cx="3722702" cy="1453531"/>
          </a:xfrm>
        </p:grpSpPr>
        <p:sp>
          <p:nvSpPr>
            <p:cNvPr id="51" name="Freeform 50"/>
            <p:cNvSpPr/>
            <p:nvPr/>
          </p:nvSpPr>
          <p:spPr>
            <a:xfrm>
              <a:off x="1049199" y="3190598"/>
              <a:ext cx="3722702" cy="1451626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745 w 87772"/>
                <a:gd name="connsiteY56" fmla="*/ 58246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3074410"/>
                <a:gd name="connsiteX1" fmla="*/ 1803 w 87772"/>
                <a:gd name="connsiteY1" fmla="*/ 2442705 h 3074410"/>
                <a:gd name="connsiteX2" fmla="*/ 2982 w 87772"/>
                <a:gd name="connsiteY2" fmla="*/ 2310938 h 3074410"/>
                <a:gd name="connsiteX3" fmla="*/ 5265 w 87772"/>
                <a:gd name="connsiteY3" fmla="*/ 2369070 h 3074410"/>
                <a:gd name="connsiteX4" fmla="*/ 7622 w 87772"/>
                <a:gd name="connsiteY4" fmla="*/ 2551218 h 3074410"/>
                <a:gd name="connsiteX5" fmla="*/ 9096 w 87772"/>
                <a:gd name="connsiteY5" fmla="*/ 2702362 h 3074410"/>
                <a:gd name="connsiteX6" fmla="*/ 11600 w 87772"/>
                <a:gd name="connsiteY6" fmla="*/ 2655856 h 3074410"/>
                <a:gd name="connsiteX7" fmla="*/ 13000 w 87772"/>
                <a:gd name="connsiteY7" fmla="*/ 2574471 h 3074410"/>
                <a:gd name="connsiteX8" fmla="*/ 14399 w 87772"/>
                <a:gd name="connsiteY8" fmla="*/ 2558969 h 3074410"/>
                <a:gd name="connsiteX9" fmla="*/ 15799 w 87772"/>
                <a:gd name="connsiteY9" fmla="*/ 2601599 h 3074410"/>
                <a:gd name="connsiteX10" fmla="*/ 17419 w 87772"/>
                <a:gd name="connsiteY10" fmla="*/ 2330314 h 3074410"/>
                <a:gd name="connsiteX11" fmla="*/ 18819 w 87772"/>
                <a:gd name="connsiteY11" fmla="*/ 2512463 h 3074410"/>
                <a:gd name="connsiteX12" fmla="*/ 20145 w 87772"/>
                <a:gd name="connsiteY12" fmla="*/ 2291559 h 3074410"/>
                <a:gd name="connsiteX13" fmla="*/ 21471 w 87772"/>
                <a:gd name="connsiteY13" fmla="*/ 2055154 h 3074410"/>
                <a:gd name="connsiteX14" fmla="*/ 23091 w 87772"/>
                <a:gd name="connsiteY14" fmla="*/ 2206298 h 3074410"/>
                <a:gd name="connsiteX15" fmla="*/ 24491 w 87772"/>
                <a:gd name="connsiteY15" fmla="*/ 2303186 h 3074410"/>
                <a:gd name="connsiteX16" fmla="*/ 25930 w 87772"/>
                <a:gd name="connsiteY16" fmla="*/ 2234412 h 3074410"/>
                <a:gd name="connsiteX17" fmla="*/ 27698 w 87772"/>
                <a:gd name="connsiteY17" fmla="*/ 2238287 h 3074410"/>
                <a:gd name="connsiteX18" fmla="*/ 28910 w 87772"/>
                <a:gd name="connsiteY18" fmla="*/ 2322563 h 3074410"/>
                <a:gd name="connsiteX19" fmla="*/ 30163 w 87772"/>
                <a:gd name="connsiteY19" fmla="*/ 2214049 h 3074410"/>
                <a:gd name="connsiteX20" fmla="*/ 31636 w 87772"/>
                <a:gd name="connsiteY20" fmla="*/ 2155917 h 3074410"/>
                <a:gd name="connsiteX21" fmla="*/ 32888 w 87772"/>
                <a:gd name="connsiteY21" fmla="*/ 2217925 h 3074410"/>
                <a:gd name="connsiteX22" fmla="*/ 34877 w 87772"/>
                <a:gd name="connsiteY22" fmla="*/ 2338065 h 3074410"/>
                <a:gd name="connsiteX23" fmla="*/ 35614 w 87772"/>
                <a:gd name="connsiteY23" fmla="*/ 3074410 h 3074410"/>
                <a:gd name="connsiteX24" fmla="*/ 37160 w 87772"/>
                <a:gd name="connsiteY24" fmla="*/ 2334189 h 3074410"/>
                <a:gd name="connsiteX25" fmla="*/ 38413 w 87772"/>
                <a:gd name="connsiteY25" fmla="*/ 2082282 h 3074410"/>
                <a:gd name="connsiteX26" fmla="*/ 40476 w 87772"/>
                <a:gd name="connsiteY26" fmla="*/ 2233428 h 3074410"/>
                <a:gd name="connsiteX27" fmla="*/ 41654 w 87772"/>
                <a:gd name="connsiteY27" fmla="*/ 2035776 h 3074410"/>
                <a:gd name="connsiteX28" fmla="*/ 43127 w 87772"/>
                <a:gd name="connsiteY28" fmla="*/ 1958267 h 3074410"/>
                <a:gd name="connsiteX29" fmla="*/ 44306 w 87772"/>
                <a:gd name="connsiteY29" fmla="*/ 2004774 h 3074410"/>
                <a:gd name="connsiteX30" fmla="*/ 46000 w 87772"/>
                <a:gd name="connsiteY30" fmla="*/ 1853628 h 3074410"/>
                <a:gd name="connsiteX31" fmla="*/ 47326 w 87772"/>
                <a:gd name="connsiteY31" fmla="*/ 1876881 h 3074410"/>
                <a:gd name="connsiteX32" fmla="*/ 48946 w 87772"/>
                <a:gd name="connsiteY32" fmla="*/ 1810998 h 3074410"/>
                <a:gd name="connsiteX33" fmla="*/ 50272 w 87772"/>
                <a:gd name="connsiteY33" fmla="*/ 1609473 h 3074410"/>
                <a:gd name="connsiteX34" fmla="*/ 51966 w 87772"/>
                <a:gd name="connsiteY34" fmla="*/ 1547465 h 3074410"/>
                <a:gd name="connsiteX35" fmla="*/ 52924 w 87772"/>
                <a:gd name="connsiteY35" fmla="*/ 1462205 h 3074410"/>
                <a:gd name="connsiteX36" fmla="*/ 54545 w 87772"/>
                <a:gd name="connsiteY36" fmla="*/ 1272304 h 3074410"/>
                <a:gd name="connsiteX37" fmla="*/ 56091 w 87772"/>
                <a:gd name="connsiteY37" fmla="*/ 1225799 h 3074410"/>
                <a:gd name="connsiteX38" fmla="*/ 57565 w 87772"/>
                <a:gd name="connsiteY38" fmla="*/ 1121160 h 3074410"/>
                <a:gd name="connsiteX39" fmla="*/ 58596 w 87772"/>
                <a:gd name="connsiteY39" fmla="*/ 1128911 h 3074410"/>
                <a:gd name="connsiteX40" fmla="*/ 60403 w 87772"/>
                <a:gd name="connsiteY40" fmla="*/ 1319795 h 3074410"/>
                <a:gd name="connsiteX41" fmla="*/ 61984 w 87772"/>
                <a:gd name="connsiteY41" fmla="*/ 1237426 h 3074410"/>
                <a:gd name="connsiteX42" fmla="*/ 63089 w 87772"/>
                <a:gd name="connsiteY42" fmla="*/ 1078530 h 3074410"/>
                <a:gd name="connsiteX43" fmla="*/ 64931 w 87772"/>
                <a:gd name="connsiteY43" fmla="*/ 1148289 h 3074410"/>
                <a:gd name="connsiteX44" fmla="*/ 66035 w 87772"/>
                <a:gd name="connsiteY44" fmla="*/ 1032023 h 3074410"/>
                <a:gd name="connsiteX45" fmla="*/ 67656 w 87772"/>
                <a:gd name="connsiteY45" fmla="*/ 942887 h 3074410"/>
                <a:gd name="connsiteX46" fmla="*/ 69056 w 87772"/>
                <a:gd name="connsiteY46" fmla="*/ 970016 h 3074410"/>
                <a:gd name="connsiteX47" fmla="*/ 70602 w 87772"/>
                <a:gd name="connsiteY47" fmla="*/ 1105659 h 3074410"/>
                <a:gd name="connsiteX48" fmla="*/ 71928 w 87772"/>
                <a:gd name="connsiteY48" fmla="*/ 1059153 h 3074410"/>
                <a:gd name="connsiteX49" fmla="*/ 73107 w 87772"/>
                <a:gd name="connsiteY49" fmla="*/ 752989 h 3074410"/>
                <a:gd name="connsiteX50" fmla="*/ 74654 w 87772"/>
                <a:gd name="connsiteY50" fmla="*/ 768491 h 3074410"/>
                <a:gd name="connsiteX51" fmla="*/ 75906 w 87772"/>
                <a:gd name="connsiteY51" fmla="*/ 795619 h 3074410"/>
                <a:gd name="connsiteX52" fmla="*/ 77674 w 87772"/>
                <a:gd name="connsiteY52" fmla="*/ 671603 h 3074410"/>
                <a:gd name="connsiteX53" fmla="*/ 79073 w 87772"/>
                <a:gd name="connsiteY53" fmla="*/ 617345 h 3074410"/>
                <a:gd name="connsiteX54" fmla="*/ 80105 w 87772"/>
                <a:gd name="connsiteY54" fmla="*/ 411945 h 3074410"/>
                <a:gd name="connsiteX55" fmla="*/ 81799 w 87772"/>
                <a:gd name="connsiteY55" fmla="*/ 508831 h 3074410"/>
                <a:gd name="connsiteX56" fmla="*/ 83346 w 87772"/>
                <a:gd name="connsiteY56" fmla="*/ 349937 h 3074410"/>
                <a:gd name="connsiteX57" fmla="*/ 84671 w 87772"/>
                <a:gd name="connsiteY57" fmla="*/ 349936 h 3074410"/>
                <a:gd name="connsiteX58" fmla="*/ 85998 w 87772"/>
                <a:gd name="connsiteY58" fmla="*/ 431321 h 3074410"/>
                <a:gd name="connsiteX59" fmla="*/ 87772 w 87772"/>
                <a:gd name="connsiteY59" fmla="*/ 906 h 3074410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051 w 87772"/>
                <a:gd name="connsiteY10" fmla="*/ 2636479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399 w 87772"/>
                <a:gd name="connsiteY8" fmla="*/ 2558969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104 w 87772"/>
                <a:gd name="connsiteY8" fmla="*/ 2748868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20979"/>
                <a:gd name="connsiteX1" fmla="*/ 1803 w 87772"/>
                <a:gd name="connsiteY1" fmla="*/ 2442705 h 2820979"/>
                <a:gd name="connsiteX2" fmla="*/ 2982 w 87772"/>
                <a:gd name="connsiteY2" fmla="*/ 2310938 h 2820979"/>
                <a:gd name="connsiteX3" fmla="*/ 5265 w 87772"/>
                <a:gd name="connsiteY3" fmla="*/ 2369070 h 2820979"/>
                <a:gd name="connsiteX4" fmla="*/ 7622 w 87772"/>
                <a:gd name="connsiteY4" fmla="*/ 2551218 h 2820979"/>
                <a:gd name="connsiteX5" fmla="*/ 9096 w 87772"/>
                <a:gd name="connsiteY5" fmla="*/ 2702362 h 2820979"/>
                <a:gd name="connsiteX6" fmla="*/ 11600 w 87772"/>
                <a:gd name="connsiteY6" fmla="*/ 2655856 h 2820979"/>
                <a:gd name="connsiteX7" fmla="*/ 13442 w 87772"/>
                <a:gd name="connsiteY7" fmla="*/ 2818627 h 2820979"/>
                <a:gd name="connsiteX8" fmla="*/ 14104 w 87772"/>
                <a:gd name="connsiteY8" fmla="*/ 2748868 h 2820979"/>
                <a:gd name="connsiteX9" fmla="*/ 15799 w 87772"/>
                <a:gd name="connsiteY9" fmla="*/ 2818627 h 2820979"/>
                <a:gd name="connsiteX10" fmla="*/ 17051 w 87772"/>
                <a:gd name="connsiteY10" fmla="*/ 2636479 h 2820979"/>
                <a:gd name="connsiteX11" fmla="*/ 18524 w 87772"/>
                <a:gd name="connsiteY11" fmla="*/ 2663607 h 2820979"/>
                <a:gd name="connsiteX12" fmla="*/ 20219 w 87772"/>
                <a:gd name="connsiteY12" fmla="*/ 2481459 h 2820979"/>
                <a:gd name="connsiteX13" fmla="*/ 21471 w 87772"/>
                <a:gd name="connsiteY13" fmla="*/ 2349692 h 2820979"/>
                <a:gd name="connsiteX14" fmla="*/ 23017 w 87772"/>
                <a:gd name="connsiteY14" fmla="*/ 2392322 h 2820979"/>
                <a:gd name="connsiteX15" fmla="*/ 24417 w 87772"/>
                <a:gd name="connsiteY15" fmla="*/ 2582222 h 2820979"/>
                <a:gd name="connsiteX16" fmla="*/ 25930 w 87772"/>
                <a:gd name="connsiteY16" fmla="*/ 2346801 h 2820979"/>
                <a:gd name="connsiteX17" fmla="*/ 27035 w 87772"/>
                <a:gd name="connsiteY17" fmla="*/ 2474692 h 2820979"/>
                <a:gd name="connsiteX18" fmla="*/ 28321 w 87772"/>
                <a:gd name="connsiteY18" fmla="*/ 2427202 h 2820979"/>
                <a:gd name="connsiteX19" fmla="*/ 30163 w 87772"/>
                <a:gd name="connsiteY19" fmla="*/ 2279933 h 2820979"/>
                <a:gd name="connsiteX20" fmla="*/ 31636 w 87772"/>
                <a:gd name="connsiteY20" fmla="*/ 2155917 h 2820979"/>
                <a:gd name="connsiteX21" fmla="*/ 32888 w 87772"/>
                <a:gd name="connsiteY21" fmla="*/ 2086158 h 2820979"/>
                <a:gd name="connsiteX22" fmla="*/ 34435 w 87772"/>
                <a:gd name="connsiteY22" fmla="*/ 2190797 h 2820979"/>
                <a:gd name="connsiteX23" fmla="*/ 35909 w 87772"/>
                <a:gd name="connsiteY23" fmla="*/ 2628728 h 2820979"/>
                <a:gd name="connsiteX24" fmla="*/ 37160 w 87772"/>
                <a:gd name="connsiteY24" fmla="*/ 2334189 h 2820979"/>
                <a:gd name="connsiteX25" fmla="*/ 38413 w 87772"/>
                <a:gd name="connsiteY25" fmla="*/ 2082282 h 2820979"/>
                <a:gd name="connsiteX26" fmla="*/ 40476 w 87772"/>
                <a:gd name="connsiteY26" fmla="*/ 2233428 h 2820979"/>
                <a:gd name="connsiteX27" fmla="*/ 41654 w 87772"/>
                <a:gd name="connsiteY27" fmla="*/ 2035776 h 2820979"/>
                <a:gd name="connsiteX28" fmla="*/ 43127 w 87772"/>
                <a:gd name="connsiteY28" fmla="*/ 1958267 h 2820979"/>
                <a:gd name="connsiteX29" fmla="*/ 44306 w 87772"/>
                <a:gd name="connsiteY29" fmla="*/ 2004774 h 2820979"/>
                <a:gd name="connsiteX30" fmla="*/ 46000 w 87772"/>
                <a:gd name="connsiteY30" fmla="*/ 1853628 h 2820979"/>
                <a:gd name="connsiteX31" fmla="*/ 47326 w 87772"/>
                <a:gd name="connsiteY31" fmla="*/ 1876881 h 2820979"/>
                <a:gd name="connsiteX32" fmla="*/ 48946 w 87772"/>
                <a:gd name="connsiteY32" fmla="*/ 1810998 h 2820979"/>
                <a:gd name="connsiteX33" fmla="*/ 50272 w 87772"/>
                <a:gd name="connsiteY33" fmla="*/ 1609473 h 2820979"/>
                <a:gd name="connsiteX34" fmla="*/ 51966 w 87772"/>
                <a:gd name="connsiteY34" fmla="*/ 1547465 h 2820979"/>
                <a:gd name="connsiteX35" fmla="*/ 52924 w 87772"/>
                <a:gd name="connsiteY35" fmla="*/ 1462205 h 2820979"/>
                <a:gd name="connsiteX36" fmla="*/ 54545 w 87772"/>
                <a:gd name="connsiteY36" fmla="*/ 1272304 h 2820979"/>
                <a:gd name="connsiteX37" fmla="*/ 56091 w 87772"/>
                <a:gd name="connsiteY37" fmla="*/ 1225799 h 2820979"/>
                <a:gd name="connsiteX38" fmla="*/ 57565 w 87772"/>
                <a:gd name="connsiteY38" fmla="*/ 1121160 h 2820979"/>
                <a:gd name="connsiteX39" fmla="*/ 58596 w 87772"/>
                <a:gd name="connsiteY39" fmla="*/ 1128911 h 2820979"/>
                <a:gd name="connsiteX40" fmla="*/ 60403 w 87772"/>
                <a:gd name="connsiteY40" fmla="*/ 1319795 h 2820979"/>
                <a:gd name="connsiteX41" fmla="*/ 61984 w 87772"/>
                <a:gd name="connsiteY41" fmla="*/ 1237426 h 2820979"/>
                <a:gd name="connsiteX42" fmla="*/ 63089 w 87772"/>
                <a:gd name="connsiteY42" fmla="*/ 1078530 h 2820979"/>
                <a:gd name="connsiteX43" fmla="*/ 64931 w 87772"/>
                <a:gd name="connsiteY43" fmla="*/ 1148289 h 2820979"/>
                <a:gd name="connsiteX44" fmla="*/ 66035 w 87772"/>
                <a:gd name="connsiteY44" fmla="*/ 1032023 h 2820979"/>
                <a:gd name="connsiteX45" fmla="*/ 67656 w 87772"/>
                <a:gd name="connsiteY45" fmla="*/ 942887 h 2820979"/>
                <a:gd name="connsiteX46" fmla="*/ 69056 w 87772"/>
                <a:gd name="connsiteY46" fmla="*/ 970016 h 2820979"/>
                <a:gd name="connsiteX47" fmla="*/ 70602 w 87772"/>
                <a:gd name="connsiteY47" fmla="*/ 1105659 h 2820979"/>
                <a:gd name="connsiteX48" fmla="*/ 71928 w 87772"/>
                <a:gd name="connsiteY48" fmla="*/ 1059153 h 2820979"/>
                <a:gd name="connsiteX49" fmla="*/ 73107 w 87772"/>
                <a:gd name="connsiteY49" fmla="*/ 752989 h 2820979"/>
                <a:gd name="connsiteX50" fmla="*/ 74654 w 87772"/>
                <a:gd name="connsiteY50" fmla="*/ 768491 h 2820979"/>
                <a:gd name="connsiteX51" fmla="*/ 75906 w 87772"/>
                <a:gd name="connsiteY51" fmla="*/ 795619 h 2820979"/>
                <a:gd name="connsiteX52" fmla="*/ 77674 w 87772"/>
                <a:gd name="connsiteY52" fmla="*/ 671603 h 2820979"/>
                <a:gd name="connsiteX53" fmla="*/ 79073 w 87772"/>
                <a:gd name="connsiteY53" fmla="*/ 617345 h 2820979"/>
                <a:gd name="connsiteX54" fmla="*/ 80105 w 87772"/>
                <a:gd name="connsiteY54" fmla="*/ 411945 h 2820979"/>
                <a:gd name="connsiteX55" fmla="*/ 81799 w 87772"/>
                <a:gd name="connsiteY55" fmla="*/ 508831 h 2820979"/>
                <a:gd name="connsiteX56" fmla="*/ 83346 w 87772"/>
                <a:gd name="connsiteY56" fmla="*/ 349937 h 2820979"/>
                <a:gd name="connsiteX57" fmla="*/ 84671 w 87772"/>
                <a:gd name="connsiteY57" fmla="*/ 349936 h 2820979"/>
                <a:gd name="connsiteX58" fmla="*/ 85998 w 87772"/>
                <a:gd name="connsiteY58" fmla="*/ 431321 h 2820979"/>
                <a:gd name="connsiteX59" fmla="*/ 87772 w 87772"/>
                <a:gd name="connsiteY59" fmla="*/ 906 h 2820979"/>
                <a:gd name="connsiteX0" fmla="*/ 0 w 87772"/>
                <a:gd name="connsiteY0" fmla="*/ 2458910 h 2861258"/>
                <a:gd name="connsiteX1" fmla="*/ 1803 w 87772"/>
                <a:gd name="connsiteY1" fmla="*/ 2442705 h 2861258"/>
                <a:gd name="connsiteX2" fmla="*/ 2982 w 87772"/>
                <a:gd name="connsiteY2" fmla="*/ 2310938 h 2861258"/>
                <a:gd name="connsiteX3" fmla="*/ 5265 w 87772"/>
                <a:gd name="connsiteY3" fmla="*/ 2369070 h 2861258"/>
                <a:gd name="connsiteX4" fmla="*/ 7622 w 87772"/>
                <a:gd name="connsiteY4" fmla="*/ 2551218 h 2861258"/>
                <a:gd name="connsiteX5" fmla="*/ 9096 w 87772"/>
                <a:gd name="connsiteY5" fmla="*/ 2702362 h 2861258"/>
                <a:gd name="connsiteX6" fmla="*/ 11600 w 87772"/>
                <a:gd name="connsiteY6" fmla="*/ 2861258 h 2861258"/>
                <a:gd name="connsiteX7" fmla="*/ 13442 w 87772"/>
                <a:gd name="connsiteY7" fmla="*/ 2818627 h 2861258"/>
                <a:gd name="connsiteX8" fmla="*/ 14104 w 87772"/>
                <a:gd name="connsiteY8" fmla="*/ 2748868 h 2861258"/>
                <a:gd name="connsiteX9" fmla="*/ 15799 w 87772"/>
                <a:gd name="connsiteY9" fmla="*/ 2818627 h 2861258"/>
                <a:gd name="connsiteX10" fmla="*/ 17051 w 87772"/>
                <a:gd name="connsiteY10" fmla="*/ 2636479 h 2861258"/>
                <a:gd name="connsiteX11" fmla="*/ 18524 w 87772"/>
                <a:gd name="connsiteY11" fmla="*/ 2663607 h 2861258"/>
                <a:gd name="connsiteX12" fmla="*/ 20219 w 87772"/>
                <a:gd name="connsiteY12" fmla="*/ 2481459 h 2861258"/>
                <a:gd name="connsiteX13" fmla="*/ 21471 w 87772"/>
                <a:gd name="connsiteY13" fmla="*/ 2349692 h 2861258"/>
                <a:gd name="connsiteX14" fmla="*/ 23017 w 87772"/>
                <a:gd name="connsiteY14" fmla="*/ 2392322 h 2861258"/>
                <a:gd name="connsiteX15" fmla="*/ 24417 w 87772"/>
                <a:gd name="connsiteY15" fmla="*/ 2582222 h 2861258"/>
                <a:gd name="connsiteX16" fmla="*/ 25930 w 87772"/>
                <a:gd name="connsiteY16" fmla="*/ 2346801 h 2861258"/>
                <a:gd name="connsiteX17" fmla="*/ 27035 w 87772"/>
                <a:gd name="connsiteY17" fmla="*/ 2474692 h 2861258"/>
                <a:gd name="connsiteX18" fmla="*/ 28321 w 87772"/>
                <a:gd name="connsiteY18" fmla="*/ 2427202 h 2861258"/>
                <a:gd name="connsiteX19" fmla="*/ 30163 w 87772"/>
                <a:gd name="connsiteY19" fmla="*/ 2279933 h 2861258"/>
                <a:gd name="connsiteX20" fmla="*/ 31636 w 87772"/>
                <a:gd name="connsiteY20" fmla="*/ 2155917 h 2861258"/>
                <a:gd name="connsiteX21" fmla="*/ 32888 w 87772"/>
                <a:gd name="connsiteY21" fmla="*/ 2086158 h 2861258"/>
                <a:gd name="connsiteX22" fmla="*/ 34435 w 87772"/>
                <a:gd name="connsiteY22" fmla="*/ 2190797 h 2861258"/>
                <a:gd name="connsiteX23" fmla="*/ 35909 w 87772"/>
                <a:gd name="connsiteY23" fmla="*/ 2628728 h 2861258"/>
                <a:gd name="connsiteX24" fmla="*/ 37160 w 87772"/>
                <a:gd name="connsiteY24" fmla="*/ 2334189 h 2861258"/>
                <a:gd name="connsiteX25" fmla="*/ 38413 w 87772"/>
                <a:gd name="connsiteY25" fmla="*/ 2082282 h 2861258"/>
                <a:gd name="connsiteX26" fmla="*/ 40476 w 87772"/>
                <a:gd name="connsiteY26" fmla="*/ 2233428 h 2861258"/>
                <a:gd name="connsiteX27" fmla="*/ 41654 w 87772"/>
                <a:gd name="connsiteY27" fmla="*/ 2035776 h 2861258"/>
                <a:gd name="connsiteX28" fmla="*/ 43127 w 87772"/>
                <a:gd name="connsiteY28" fmla="*/ 1958267 h 2861258"/>
                <a:gd name="connsiteX29" fmla="*/ 44306 w 87772"/>
                <a:gd name="connsiteY29" fmla="*/ 2004774 h 2861258"/>
                <a:gd name="connsiteX30" fmla="*/ 46000 w 87772"/>
                <a:gd name="connsiteY30" fmla="*/ 1853628 h 2861258"/>
                <a:gd name="connsiteX31" fmla="*/ 47326 w 87772"/>
                <a:gd name="connsiteY31" fmla="*/ 1876881 h 2861258"/>
                <a:gd name="connsiteX32" fmla="*/ 48946 w 87772"/>
                <a:gd name="connsiteY32" fmla="*/ 1810998 h 2861258"/>
                <a:gd name="connsiteX33" fmla="*/ 50272 w 87772"/>
                <a:gd name="connsiteY33" fmla="*/ 1609473 h 2861258"/>
                <a:gd name="connsiteX34" fmla="*/ 51966 w 87772"/>
                <a:gd name="connsiteY34" fmla="*/ 1547465 h 2861258"/>
                <a:gd name="connsiteX35" fmla="*/ 52924 w 87772"/>
                <a:gd name="connsiteY35" fmla="*/ 1462205 h 2861258"/>
                <a:gd name="connsiteX36" fmla="*/ 54545 w 87772"/>
                <a:gd name="connsiteY36" fmla="*/ 1272304 h 2861258"/>
                <a:gd name="connsiteX37" fmla="*/ 56091 w 87772"/>
                <a:gd name="connsiteY37" fmla="*/ 1225799 h 2861258"/>
                <a:gd name="connsiteX38" fmla="*/ 57565 w 87772"/>
                <a:gd name="connsiteY38" fmla="*/ 1121160 h 2861258"/>
                <a:gd name="connsiteX39" fmla="*/ 58596 w 87772"/>
                <a:gd name="connsiteY39" fmla="*/ 1128911 h 2861258"/>
                <a:gd name="connsiteX40" fmla="*/ 60403 w 87772"/>
                <a:gd name="connsiteY40" fmla="*/ 1319795 h 2861258"/>
                <a:gd name="connsiteX41" fmla="*/ 61984 w 87772"/>
                <a:gd name="connsiteY41" fmla="*/ 1237426 h 2861258"/>
                <a:gd name="connsiteX42" fmla="*/ 63089 w 87772"/>
                <a:gd name="connsiteY42" fmla="*/ 1078530 h 2861258"/>
                <a:gd name="connsiteX43" fmla="*/ 64931 w 87772"/>
                <a:gd name="connsiteY43" fmla="*/ 1148289 h 2861258"/>
                <a:gd name="connsiteX44" fmla="*/ 66035 w 87772"/>
                <a:gd name="connsiteY44" fmla="*/ 1032023 h 2861258"/>
                <a:gd name="connsiteX45" fmla="*/ 67656 w 87772"/>
                <a:gd name="connsiteY45" fmla="*/ 942887 h 2861258"/>
                <a:gd name="connsiteX46" fmla="*/ 69056 w 87772"/>
                <a:gd name="connsiteY46" fmla="*/ 970016 h 2861258"/>
                <a:gd name="connsiteX47" fmla="*/ 70602 w 87772"/>
                <a:gd name="connsiteY47" fmla="*/ 1105659 h 2861258"/>
                <a:gd name="connsiteX48" fmla="*/ 71928 w 87772"/>
                <a:gd name="connsiteY48" fmla="*/ 1059153 h 2861258"/>
                <a:gd name="connsiteX49" fmla="*/ 73107 w 87772"/>
                <a:gd name="connsiteY49" fmla="*/ 752989 h 2861258"/>
                <a:gd name="connsiteX50" fmla="*/ 74654 w 87772"/>
                <a:gd name="connsiteY50" fmla="*/ 768491 h 2861258"/>
                <a:gd name="connsiteX51" fmla="*/ 75906 w 87772"/>
                <a:gd name="connsiteY51" fmla="*/ 795619 h 2861258"/>
                <a:gd name="connsiteX52" fmla="*/ 77674 w 87772"/>
                <a:gd name="connsiteY52" fmla="*/ 671603 h 2861258"/>
                <a:gd name="connsiteX53" fmla="*/ 79073 w 87772"/>
                <a:gd name="connsiteY53" fmla="*/ 617345 h 2861258"/>
                <a:gd name="connsiteX54" fmla="*/ 80105 w 87772"/>
                <a:gd name="connsiteY54" fmla="*/ 411945 h 2861258"/>
                <a:gd name="connsiteX55" fmla="*/ 81799 w 87772"/>
                <a:gd name="connsiteY55" fmla="*/ 508831 h 2861258"/>
                <a:gd name="connsiteX56" fmla="*/ 83346 w 87772"/>
                <a:gd name="connsiteY56" fmla="*/ 349937 h 2861258"/>
                <a:gd name="connsiteX57" fmla="*/ 84671 w 87772"/>
                <a:gd name="connsiteY57" fmla="*/ 349936 h 2861258"/>
                <a:gd name="connsiteX58" fmla="*/ 85998 w 87772"/>
                <a:gd name="connsiteY58" fmla="*/ 431321 h 2861258"/>
                <a:gd name="connsiteX59" fmla="*/ 87772 w 87772"/>
                <a:gd name="connsiteY59" fmla="*/ 906 h 2861258"/>
                <a:gd name="connsiteX0" fmla="*/ 0 w 87772"/>
                <a:gd name="connsiteY0" fmla="*/ 2458910 h 2922760"/>
                <a:gd name="connsiteX1" fmla="*/ 1803 w 87772"/>
                <a:gd name="connsiteY1" fmla="*/ 2442705 h 2922760"/>
                <a:gd name="connsiteX2" fmla="*/ 2982 w 87772"/>
                <a:gd name="connsiteY2" fmla="*/ 2310938 h 2922760"/>
                <a:gd name="connsiteX3" fmla="*/ 5265 w 87772"/>
                <a:gd name="connsiteY3" fmla="*/ 2369070 h 2922760"/>
                <a:gd name="connsiteX4" fmla="*/ 7622 w 87772"/>
                <a:gd name="connsiteY4" fmla="*/ 2551218 h 2922760"/>
                <a:gd name="connsiteX5" fmla="*/ 9906 w 87772"/>
                <a:gd name="connsiteY5" fmla="*/ 2911639 h 2922760"/>
                <a:gd name="connsiteX6" fmla="*/ 11600 w 87772"/>
                <a:gd name="connsiteY6" fmla="*/ 2861258 h 2922760"/>
                <a:gd name="connsiteX7" fmla="*/ 13442 w 87772"/>
                <a:gd name="connsiteY7" fmla="*/ 2818627 h 2922760"/>
                <a:gd name="connsiteX8" fmla="*/ 14104 w 87772"/>
                <a:gd name="connsiteY8" fmla="*/ 2748868 h 2922760"/>
                <a:gd name="connsiteX9" fmla="*/ 15799 w 87772"/>
                <a:gd name="connsiteY9" fmla="*/ 2818627 h 2922760"/>
                <a:gd name="connsiteX10" fmla="*/ 17051 w 87772"/>
                <a:gd name="connsiteY10" fmla="*/ 2636479 h 2922760"/>
                <a:gd name="connsiteX11" fmla="*/ 18524 w 87772"/>
                <a:gd name="connsiteY11" fmla="*/ 2663607 h 2922760"/>
                <a:gd name="connsiteX12" fmla="*/ 20219 w 87772"/>
                <a:gd name="connsiteY12" fmla="*/ 2481459 h 2922760"/>
                <a:gd name="connsiteX13" fmla="*/ 21471 w 87772"/>
                <a:gd name="connsiteY13" fmla="*/ 2349692 h 2922760"/>
                <a:gd name="connsiteX14" fmla="*/ 23017 w 87772"/>
                <a:gd name="connsiteY14" fmla="*/ 2392322 h 2922760"/>
                <a:gd name="connsiteX15" fmla="*/ 24417 w 87772"/>
                <a:gd name="connsiteY15" fmla="*/ 2582222 h 2922760"/>
                <a:gd name="connsiteX16" fmla="*/ 25930 w 87772"/>
                <a:gd name="connsiteY16" fmla="*/ 2346801 h 2922760"/>
                <a:gd name="connsiteX17" fmla="*/ 27035 w 87772"/>
                <a:gd name="connsiteY17" fmla="*/ 2474692 h 2922760"/>
                <a:gd name="connsiteX18" fmla="*/ 28321 w 87772"/>
                <a:gd name="connsiteY18" fmla="*/ 2427202 h 2922760"/>
                <a:gd name="connsiteX19" fmla="*/ 30163 w 87772"/>
                <a:gd name="connsiteY19" fmla="*/ 2279933 h 2922760"/>
                <a:gd name="connsiteX20" fmla="*/ 31636 w 87772"/>
                <a:gd name="connsiteY20" fmla="*/ 2155917 h 2922760"/>
                <a:gd name="connsiteX21" fmla="*/ 32888 w 87772"/>
                <a:gd name="connsiteY21" fmla="*/ 2086158 h 2922760"/>
                <a:gd name="connsiteX22" fmla="*/ 34435 w 87772"/>
                <a:gd name="connsiteY22" fmla="*/ 2190797 h 2922760"/>
                <a:gd name="connsiteX23" fmla="*/ 35909 w 87772"/>
                <a:gd name="connsiteY23" fmla="*/ 2628728 h 2922760"/>
                <a:gd name="connsiteX24" fmla="*/ 37160 w 87772"/>
                <a:gd name="connsiteY24" fmla="*/ 2334189 h 2922760"/>
                <a:gd name="connsiteX25" fmla="*/ 38413 w 87772"/>
                <a:gd name="connsiteY25" fmla="*/ 2082282 h 2922760"/>
                <a:gd name="connsiteX26" fmla="*/ 40476 w 87772"/>
                <a:gd name="connsiteY26" fmla="*/ 2233428 h 2922760"/>
                <a:gd name="connsiteX27" fmla="*/ 41654 w 87772"/>
                <a:gd name="connsiteY27" fmla="*/ 2035776 h 2922760"/>
                <a:gd name="connsiteX28" fmla="*/ 43127 w 87772"/>
                <a:gd name="connsiteY28" fmla="*/ 1958267 h 2922760"/>
                <a:gd name="connsiteX29" fmla="*/ 44306 w 87772"/>
                <a:gd name="connsiteY29" fmla="*/ 2004774 h 2922760"/>
                <a:gd name="connsiteX30" fmla="*/ 46000 w 87772"/>
                <a:gd name="connsiteY30" fmla="*/ 1853628 h 2922760"/>
                <a:gd name="connsiteX31" fmla="*/ 47326 w 87772"/>
                <a:gd name="connsiteY31" fmla="*/ 1876881 h 2922760"/>
                <a:gd name="connsiteX32" fmla="*/ 48946 w 87772"/>
                <a:gd name="connsiteY32" fmla="*/ 1810998 h 2922760"/>
                <a:gd name="connsiteX33" fmla="*/ 50272 w 87772"/>
                <a:gd name="connsiteY33" fmla="*/ 1609473 h 2922760"/>
                <a:gd name="connsiteX34" fmla="*/ 51966 w 87772"/>
                <a:gd name="connsiteY34" fmla="*/ 1547465 h 2922760"/>
                <a:gd name="connsiteX35" fmla="*/ 52924 w 87772"/>
                <a:gd name="connsiteY35" fmla="*/ 1462205 h 2922760"/>
                <a:gd name="connsiteX36" fmla="*/ 54545 w 87772"/>
                <a:gd name="connsiteY36" fmla="*/ 1272304 h 2922760"/>
                <a:gd name="connsiteX37" fmla="*/ 56091 w 87772"/>
                <a:gd name="connsiteY37" fmla="*/ 1225799 h 2922760"/>
                <a:gd name="connsiteX38" fmla="*/ 57565 w 87772"/>
                <a:gd name="connsiteY38" fmla="*/ 1121160 h 2922760"/>
                <a:gd name="connsiteX39" fmla="*/ 58596 w 87772"/>
                <a:gd name="connsiteY39" fmla="*/ 1128911 h 2922760"/>
                <a:gd name="connsiteX40" fmla="*/ 60403 w 87772"/>
                <a:gd name="connsiteY40" fmla="*/ 1319795 h 2922760"/>
                <a:gd name="connsiteX41" fmla="*/ 61984 w 87772"/>
                <a:gd name="connsiteY41" fmla="*/ 1237426 h 2922760"/>
                <a:gd name="connsiteX42" fmla="*/ 63089 w 87772"/>
                <a:gd name="connsiteY42" fmla="*/ 1078530 h 2922760"/>
                <a:gd name="connsiteX43" fmla="*/ 64931 w 87772"/>
                <a:gd name="connsiteY43" fmla="*/ 1148289 h 2922760"/>
                <a:gd name="connsiteX44" fmla="*/ 66035 w 87772"/>
                <a:gd name="connsiteY44" fmla="*/ 1032023 h 2922760"/>
                <a:gd name="connsiteX45" fmla="*/ 67656 w 87772"/>
                <a:gd name="connsiteY45" fmla="*/ 942887 h 2922760"/>
                <a:gd name="connsiteX46" fmla="*/ 69056 w 87772"/>
                <a:gd name="connsiteY46" fmla="*/ 970016 h 2922760"/>
                <a:gd name="connsiteX47" fmla="*/ 70602 w 87772"/>
                <a:gd name="connsiteY47" fmla="*/ 1105659 h 2922760"/>
                <a:gd name="connsiteX48" fmla="*/ 71928 w 87772"/>
                <a:gd name="connsiteY48" fmla="*/ 1059153 h 2922760"/>
                <a:gd name="connsiteX49" fmla="*/ 73107 w 87772"/>
                <a:gd name="connsiteY49" fmla="*/ 752989 h 2922760"/>
                <a:gd name="connsiteX50" fmla="*/ 74654 w 87772"/>
                <a:gd name="connsiteY50" fmla="*/ 768491 h 2922760"/>
                <a:gd name="connsiteX51" fmla="*/ 75906 w 87772"/>
                <a:gd name="connsiteY51" fmla="*/ 795619 h 2922760"/>
                <a:gd name="connsiteX52" fmla="*/ 77674 w 87772"/>
                <a:gd name="connsiteY52" fmla="*/ 671603 h 2922760"/>
                <a:gd name="connsiteX53" fmla="*/ 79073 w 87772"/>
                <a:gd name="connsiteY53" fmla="*/ 617345 h 2922760"/>
                <a:gd name="connsiteX54" fmla="*/ 80105 w 87772"/>
                <a:gd name="connsiteY54" fmla="*/ 411945 h 2922760"/>
                <a:gd name="connsiteX55" fmla="*/ 81799 w 87772"/>
                <a:gd name="connsiteY55" fmla="*/ 508831 h 2922760"/>
                <a:gd name="connsiteX56" fmla="*/ 83346 w 87772"/>
                <a:gd name="connsiteY56" fmla="*/ 349937 h 2922760"/>
                <a:gd name="connsiteX57" fmla="*/ 84671 w 87772"/>
                <a:gd name="connsiteY57" fmla="*/ 349936 h 2922760"/>
                <a:gd name="connsiteX58" fmla="*/ 85998 w 87772"/>
                <a:gd name="connsiteY58" fmla="*/ 431321 h 2922760"/>
                <a:gd name="connsiteX59" fmla="*/ 87772 w 87772"/>
                <a:gd name="connsiteY59" fmla="*/ 906 h 2922760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5265 w 87772"/>
                <a:gd name="connsiteY3" fmla="*/ 2369070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3129 w 87772"/>
                <a:gd name="connsiteY1" fmla="*/ 2764372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698"/>
                <a:gd name="connsiteY0" fmla="*/ 2788327 h 3039305"/>
                <a:gd name="connsiteX1" fmla="*/ 3055 w 87698"/>
                <a:gd name="connsiteY1" fmla="*/ 2764372 h 3039305"/>
                <a:gd name="connsiteX2" fmla="*/ 4308 w 87698"/>
                <a:gd name="connsiteY2" fmla="*/ 2741119 h 3039305"/>
                <a:gd name="connsiteX3" fmla="*/ 7033 w 87698"/>
                <a:gd name="connsiteY3" fmla="*/ 2845756 h 3039305"/>
                <a:gd name="connsiteX4" fmla="*/ 8285 w 87698"/>
                <a:gd name="connsiteY4" fmla="*/ 3031779 h 3039305"/>
                <a:gd name="connsiteX5" fmla="*/ 9832 w 87698"/>
                <a:gd name="connsiteY5" fmla="*/ 2911639 h 3039305"/>
                <a:gd name="connsiteX6" fmla="*/ 11526 w 87698"/>
                <a:gd name="connsiteY6" fmla="*/ 2861258 h 3039305"/>
                <a:gd name="connsiteX7" fmla="*/ 13368 w 87698"/>
                <a:gd name="connsiteY7" fmla="*/ 2818627 h 3039305"/>
                <a:gd name="connsiteX8" fmla="*/ 14030 w 87698"/>
                <a:gd name="connsiteY8" fmla="*/ 2748868 h 3039305"/>
                <a:gd name="connsiteX9" fmla="*/ 15725 w 87698"/>
                <a:gd name="connsiteY9" fmla="*/ 2818627 h 3039305"/>
                <a:gd name="connsiteX10" fmla="*/ 16977 w 87698"/>
                <a:gd name="connsiteY10" fmla="*/ 2636479 h 3039305"/>
                <a:gd name="connsiteX11" fmla="*/ 18450 w 87698"/>
                <a:gd name="connsiteY11" fmla="*/ 2663607 h 3039305"/>
                <a:gd name="connsiteX12" fmla="*/ 20145 w 87698"/>
                <a:gd name="connsiteY12" fmla="*/ 2481459 h 3039305"/>
                <a:gd name="connsiteX13" fmla="*/ 21397 w 87698"/>
                <a:gd name="connsiteY13" fmla="*/ 2349692 h 3039305"/>
                <a:gd name="connsiteX14" fmla="*/ 22943 w 87698"/>
                <a:gd name="connsiteY14" fmla="*/ 2392322 h 3039305"/>
                <a:gd name="connsiteX15" fmla="*/ 24343 w 87698"/>
                <a:gd name="connsiteY15" fmla="*/ 2582222 h 3039305"/>
                <a:gd name="connsiteX16" fmla="*/ 25856 w 87698"/>
                <a:gd name="connsiteY16" fmla="*/ 2346801 h 3039305"/>
                <a:gd name="connsiteX17" fmla="*/ 26961 w 87698"/>
                <a:gd name="connsiteY17" fmla="*/ 2474692 h 3039305"/>
                <a:gd name="connsiteX18" fmla="*/ 28247 w 87698"/>
                <a:gd name="connsiteY18" fmla="*/ 2427202 h 3039305"/>
                <a:gd name="connsiteX19" fmla="*/ 30089 w 87698"/>
                <a:gd name="connsiteY19" fmla="*/ 2279933 h 3039305"/>
                <a:gd name="connsiteX20" fmla="*/ 31562 w 87698"/>
                <a:gd name="connsiteY20" fmla="*/ 2155917 h 3039305"/>
                <a:gd name="connsiteX21" fmla="*/ 32814 w 87698"/>
                <a:gd name="connsiteY21" fmla="*/ 2086158 h 3039305"/>
                <a:gd name="connsiteX22" fmla="*/ 34361 w 87698"/>
                <a:gd name="connsiteY22" fmla="*/ 2190797 h 3039305"/>
                <a:gd name="connsiteX23" fmla="*/ 35835 w 87698"/>
                <a:gd name="connsiteY23" fmla="*/ 2628728 h 3039305"/>
                <a:gd name="connsiteX24" fmla="*/ 37086 w 87698"/>
                <a:gd name="connsiteY24" fmla="*/ 2334189 h 3039305"/>
                <a:gd name="connsiteX25" fmla="*/ 38339 w 87698"/>
                <a:gd name="connsiteY25" fmla="*/ 2082282 h 3039305"/>
                <a:gd name="connsiteX26" fmla="*/ 40402 w 87698"/>
                <a:gd name="connsiteY26" fmla="*/ 2233428 h 3039305"/>
                <a:gd name="connsiteX27" fmla="*/ 41580 w 87698"/>
                <a:gd name="connsiteY27" fmla="*/ 2035776 h 3039305"/>
                <a:gd name="connsiteX28" fmla="*/ 43053 w 87698"/>
                <a:gd name="connsiteY28" fmla="*/ 1958267 h 3039305"/>
                <a:gd name="connsiteX29" fmla="*/ 44232 w 87698"/>
                <a:gd name="connsiteY29" fmla="*/ 2004774 h 3039305"/>
                <a:gd name="connsiteX30" fmla="*/ 45926 w 87698"/>
                <a:gd name="connsiteY30" fmla="*/ 1853628 h 3039305"/>
                <a:gd name="connsiteX31" fmla="*/ 47252 w 87698"/>
                <a:gd name="connsiteY31" fmla="*/ 1876881 h 3039305"/>
                <a:gd name="connsiteX32" fmla="*/ 48872 w 87698"/>
                <a:gd name="connsiteY32" fmla="*/ 1810998 h 3039305"/>
                <a:gd name="connsiteX33" fmla="*/ 50198 w 87698"/>
                <a:gd name="connsiteY33" fmla="*/ 1609473 h 3039305"/>
                <a:gd name="connsiteX34" fmla="*/ 51892 w 87698"/>
                <a:gd name="connsiteY34" fmla="*/ 1547465 h 3039305"/>
                <a:gd name="connsiteX35" fmla="*/ 52850 w 87698"/>
                <a:gd name="connsiteY35" fmla="*/ 1462205 h 3039305"/>
                <a:gd name="connsiteX36" fmla="*/ 54471 w 87698"/>
                <a:gd name="connsiteY36" fmla="*/ 1272304 h 3039305"/>
                <a:gd name="connsiteX37" fmla="*/ 56017 w 87698"/>
                <a:gd name="connsiteY37" fmla="*/ 1225799 h 3039305"/>
                <a:gd name="connsiteX38" fmla="*/ 57491 w 87698"/>
                <a:gd name="connsiteY38" fmla="*/ 1121160 h 3039305"/>
                <a:gd name="connsiteX39" fmla="*/ 58522 w 87698"/>
                <a:gd name="connsiteY39" fmla="*/ 1128911 h 3039305"/>
                <a:gd name="connsiteX40" fmla="*/ 60329 w 87698"/>
                <a:gd name="connsiteY40" fmla="*/ 1319795 h 3039305"/>
                <a:gd name="connsiteX41" fmla="*/ 61910 w 87698"/>
                <a:gd name="connsiteY41" fmla="*/ 1237426 h 3039305"/>
                <a:gd name="connsiteX42" fmla="*/ 63015 w 87698"/>
                <a:gd name="connsiteY42" fmla="*/ 1078530 h 3039305"/>
                <a:gd name="connsiteX43" fmla="*/ 64857 w 87698"/>
                <a:gd name="connsiteY43" fmla="*/ 1148289 h 3039305"/>
                <a:gd name="connsiteX44" fmla="*/ 65961 w 87698"/>
                <a:gd name="connsiteY44" fmla="*/ 1032023 h 3039305"/>
                <a:gd name="connsiteX45" fmla="*/ 67582 w 87698"/>
                <a:gd name="connsiteY45" fmla="*/ 942887 h 3039305"/>
                <a:gd name="connsiteX46" fmla="*/ 68982 w 87698"/>
                <a:gd name="connsiteY46" fmla="*/ 970016 h 3039305"/>
                <a:gd name="connsiteX47" fmla="*/ 70528 w 87698"/>
                <a:gd name="connsiteY47" fmla="*/ 1105659 h 3039305"/>
                <a:gd name="connsiteX48" fmla="*/ 71854 w 87698"/>
                <a:gd name="connsiteY48" fmla="*/ 1059153 h 3039305"/>
                <a:gd name="connsiteX49" fmla="*/ 73033 w 87698"/>
                <a:gd name="connsiteY49" fmla="*/ 752989 h 3039305"/>
                <a:gd name="connsiteX50" fmla="*/ 74580 w 87698"/>
                <a:gd name="connsiteY50" fmla="*/ 768491 h 3039305"/>
                <a:gd name="connsiteX51" fmla="*/ 75832 w 87698"/>
                <a:gd name="connsiteY51" fmla="*/ 795619 h 3039305"/>
                <a:gd name="connsiteX52" fmla="*/ 77600 w 87698"/>
                <a:gd name="connsiteY52" fmla="*/ 671603 h 3039305"/>
                <a:gd name="connsiteX53" fmla="*/ 78999 w 87698"/>
                <a:gd name="connsiteY53" fmla="*/ 617345 h 3039305"/>
                <a:gd name="connsiteX54" fmla="*/ 80031 w 87698"/>
                <a:gd name="connsiteY54" fmla="*/ 411945 h 3039305"/>
                <a:gd name="connsiteX55" fmla="*/ 81725 w 87698"/>
                <a:gd name="connsiteY55" fmla="*/ 508831 h 3039305"/>
                <a:gd name="connsiteX56" fmla="*/ 83272 w 87698"/>
                <a:gd name="connsiteY56" fmla="*/ 349937 h 3039305"/>
                <a:gd name="connsiteX57" fmla="*/ 84597 w 87698"/>
                <a:gd name="connsiteY57" fmla="*/ 349936 h 3039305"/>
                <a:gd name="connsiteX58" fmla="*/ 85924 w 87698"/>
                <a:gd name="connsiteY58" fmla="*/ 431321 h 3039305"/>
                <a:gd name="connsiteX59" fmla="*/ 87698 w 87698"/>
                <a:gd name="connsiteY59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9817 h 3040795"/>
                <a:gd name="connsiteX1" fmla="*/ 1327 w 87698"/>
                <a:gd name="connsiteY1" fmla="*/ 2743590 h 3040795"/>
                <a:gd name="connsiteX2" fmla="*/ 3055 w 87698"/>
                <a:gd name="connsiteY2" fmla="*/ 2765862 h 3040795"/>
                <a:gd name="connsiteX3" fmla="*/ 4308 w 87698"/>
                <a:gd name="connsiteY3" fmla="*/ 2742609 h 3040795"/>
                <a:gd name="connsiteX4" fmla="*/ 7033 w 87698"/>
                <a:gd name="connsiteY4" fmla="*/ 2847246 h 3040795"/>
                <a:gd name="connsiteX5" fmla="*/ 8285 w 87698"/>
                <a:gd name="connsiteY5" fmla="*/ 3033269 h 3040795"/>
                <a:gd name="connsiteX6" fmla="*/ 9832 w 87698"/>
                <a:gd name="connsiteY6" fmla="*/ 2913129 h 3040795"/>
                <a:gd name="connsiteX7" fmla="*/ 11526 w 87698"/>
                <a:gd name="connsiteY7" fmla="*/ 2862748 h 3040795"/>
                <a:gd name="connsiteX8" fmla="*/ 13368 w 87698"/>
                <a:gd name="connsiteY8" fmla="*/ 2820117 h 3040795"/>
                <a:gd name="connsiteX9" fmla="*/ 14030 w 87698"/>
                <a:gd name="connsiteY9" fmla="*/ 2750358 h 3040795"/>
                <a:gd name="connsiteX10" fmla="*/ 15725 w 87698"/>
                <a:gd name="connsiteY10" fmla="*/ 2820117 h 3040795"/>
                <a:gd name="connsiteX11" fmla="*/ 16977 w 87698"/>
                <a:gd name="connsiteY11" fmla="*/ 2637969 h 3040795"/>
                <a:gd name="connsiteX12" fmla="*/ 18450 w 87698"/>
                <a:gd name="connsiteY12" fmla="*/ 2665097 h 3040795"/>
                <a:gd name="connsiteX13" fmla="*/ 20145 w 87698"/>
                <a:gd name="connsiteY13" fmla="*/ 2482949 h 3040795"/>
                <a:gd name="connsiteX14" fmla="*/ 21397 w 87698"/>
                <a:gd name="connsiteY14" fmla="*/ 2351182 h 3040795"/>
                <a:gd name="connsiteX15" fmla="*/ 22943 w 87698"/>
                <a:gd name="connsiteY15" fmla="*/ 2393812 h 3040795"/>
                <a:gd name="connsiteX16" fmla="*/ 24343 w 87698"/>
                <a:gd name="connsiteY16" fmla="*/ 2583712 h 3040795"/>
                <a:gd name="connsiteX17" fmla="*/ 25856 w 87698"/>
                <a:gd name="connsiteY17" fmla="*/ 2348291 h 3040795"/>
                <a:gd name="connsiteX18" fmla="*/ 26961 w 87698"/>
                <a:gd name="connsiteY18" fmla="*/ 2476182 h 3040795"/>
                <a:gd name="connsiteX19" fmla="*/ 28247 w 87698"/>
                <a:gd name="connsiteY19" fmla="*/ 2428692 h 3040795"/>
                <a:gd name="connsiteX20" fmla="*/ 30089 w 87698"/>
                <a:gd name="connsiteY20" fmla="*/ 2281423 h 3040795"/>
                <a:gd name="connsiteX21" fmla="*/ 31562 w 87698"/>
                <a:gd name="connsiteY21" fmla="*/ 2157407 h 3040795"/>
                <a:gd name="connsiteX22" fmla="*/ 32814 w 87698"/>
                <a:gd name="connsiteY22" fmla="*/ 2087648 h 3040795"/>
                <a:gd name="connsiteX23" fmla="*/ 34361 w 87698"/>
                <a:gd name="connsiteY23" fmla="*/ 2192287 h 3040795"/>
                <a:gd name="connsiteX24" fmla="*/ 35835 w 87698"/>
                <a:gd name="connsiteY24" fmla="*/ 2630218 h 3040795"/>
                <a:gd name="connsiteX25" fmla="*/ 37086 w 87698"/>
                <a:gd name="connsiteY25" fmla="*/ 2335679 h 3040795"/>
                <a:gd name="connsiteX26" fmla="*/ 38339 w 87698"/>
                <a:gd name="connsiteY26" fmla="*/ 2083772 h 3040795"/>
                <a:gd name="connsiteX27" fmla="*/ 40402 w 87698"/>
                <a:gd name="connsiteY27" fmla="*/ 2234918 h 3040795"/>
                <a:gd name="connsiteX28" fmla="*/ 41580 w 87698"/>
                <a:gd name="connsiteY28" fmla="*/ 2037266 h 3040795"/>
                <a:gd name="connsiteX29" fmla="*/ 43053 w 87698"/>
                <a:gd name="connsiteY29" fmla="*/ 1959757 h 3040795"/>
                <a:gd name="connsiteX30" fmla="*/ 44232 w 87698"/>
                <a:gd name="connsiteY30" fmla="*/ 2006264 h 3040795"/>
                <a:gd name="connsiteX31" fmla="*/ 45926 w 87698"/>
                <a:gd name="connsiteY31" fmla="*/ 1855118 h 3040795"/>
                <a:gd name="connsiteX32" fmla="*/ 47252 w 87698"/>
                <a:gd name="connsiteY32" fmla="*/ 1878371 h 3040795"/>
                <a:gd name="connsiteX33" fmla="*/ 48872 w 87698"/>
                <a:gd name="connsiteY33" fmla="*/ 1812488 h 3040795"/>
                <a:gd name="connsiteX34" fmla="*/ 50198 w 87698"/>
                <a:gd name="connsiteY34" fmla="*/ 1610963 h 3040795"/>
                <a:gd name="connsiteX35" fmla="*/ 51892 w 87698"/>
                <a:gd name="connsiteY35" fmla="*/ 1548955 h 3040795"/>
                <a:gd name="connsiteX36" fmla="*/ 52850 w 87698"/>
                <a:gd name="connsiteY36" fmla="*/ 1463695 h 3040795"/>
                <a:gd name="connsiteX37" fmla="*/ 54471 w 87698"/>
                <a:gd name="connsiteY37" fmla="*/ 1273794 h 3040795"/>
                <a:gd name="connsiteX38" fmla="*/ 56017 w 87698"/>
                <a:gd name="connsiteY38" fmla="*/ 1227289 h 3040795"/>
                <a:gd name="connsiteX39" fmla="*/ 57491 w 87698"/>
                <a:gd name="connsiteY39" fmla="*/ 1122650 h 3040795"/>
                <a:gd name="connsiteX40" fmla="*/ 58522 w 87698"/>
                <a:gd name="connsiteY40" fmla="*/ 1130401 h 3040795"/>
                <a:gd name="connsiteX41" fmla="*/ 60329 w 87698"/>
                <a:gd name="connsiteY41" fmla="*/ 1321285 h 3040795"/>
                <a:gd name="connsiteX42" fmla="*/ 61910 w 87698"/>
                <a:gd name="connsiteY42" fmla="*/ 1238916 h 3040795"/>
                <a:gd name="connsiteX43" fmla="*/ 63015 w 87698"/>
                <a:gd name="connsiteY43" fmla="*/ 1080020 h 3040795"/>
                <a:gd name="connsiteX44" fmla="*/ 64857 w 87698"/>
                <a:gd name="connsiteY44" fmla="*/ 1149779 h 3040795"/>
                <a:gd name="connsiteX45" fmla="*/ 65961 w 87698"/>
                <a:gd name="connsiteY45" fmla="*/ 1033513 h 3040795"/>
                <a:gd name="connsiteX46" fmla="*/ 67582 w 87698"/>
                <a:gd name="connsiteY46" fmla="*/ 944377 h 3040795"/>
                <a:gd name="connsiteX47" fmla="*/ 68982 w 87698"/>
                <a:gd name="connsiteY47" fmla="*/ 971506 h 3040795"/>
                <a:gd name="connsiteX48" fmla="*/ 70528 w 87698"/>
                <a:gd name="connsiteY48" fmla="*/ 1107149 h 3040795"/>
                <a:gd name="connsiteX49" fmla="*/ 71854 w 87698"/>
                <a:gd name="connsiteY49" fmla="*/ 1060643 h 3040795"/>
                <a:gd name="connsiteX50" fmla="*/ 73033 w 87698"/>
                <a:gd name="connsiteY50" fmla="*/ 754479 h 3040795"/>
                <a:gd name="connsiteX51" fmla="*/ 74580 w 87698"/>
                <a:gd name="connsiteY51" fmla="*/ 769981 h 3040795"/>
                <a:gd name="connsiteX52" fmla="*/ 75832 w 87698"/>
                <a:gd name="connsiteY52" fmla="*/ 797109 h 3040795"/>
                <a:gd name="connsiteX53" fmla="*/ 77600 w 87698"/>
                <a:gd name="connsiteY53" fmla="*/ 673093 h 3040795"/>
                <a:gd name="connsiteX54" fmla="*/ 78999 w 87698"/>
                <a:gd name="connsiteY54" fmla="*/ 618835 h 3040795"/>
                <a:gd name="connsiteX55" fmla="*/ 80031 w 87698"/>
                <a:gd name="connsiteY55" fmla="*/ 413435 h 3040795"/>
                <a:gd name="connsiteX56" fmla="*/ 81725 w 87698"/>
                <a:gd name="connsiteY56" fmla="*/ 510321 h 3040795"/>
                <a:gd name="connsiteX57" fmla="*/ 83272 w 87698"/>
                <a:gd name="connsiteY57" fmla="*/ 351427 h 3040795"/>
                <a:gd name="connsiteX58" fmla="*/ 84597 w 87698"/>
                <a:gd name="connsiteY58" fmla="*/ 351426 h 3040795"/>
                <a:gd name="connsiteX59" fmla="*/ 86071 w 87698"/>
                <a:gd name="connsiteY59" fmla="*/ 125014 h 3040795"/>
                <a:gd name="connsiteX60" fmla="*/ 87698 w 87698"/>
                <a:gd name="connsiteY60" fmla="*/ 2396 h 3040795"/>
                <a:gd name="connsiteX0" fmla="*/ 0 w 87698"/>
                <a:gd name="connsiteY0" fmla="*/ 2947763 h 3198741"/>
                <a:gd name="connsiteX1" fmla="*/ 1327 w 87698"/>
                <a:gd name="connsiteY1" fmla="*/ 2901536 h 3198741"/>
                <a:gd name="connsiteX2" fmla="*/ 3055 w 87698"/>
                <a:gd name="connsiteY2" fmla="*/ 2923808 h 3198741"/>
                <a:gd name="connsiteX3" fmla="*/ 4308 w 87698"/>
                <a:gd name="connsiteY3" fmla="*/ 2900555 h 3198741"/>
                <a:gd name="connsiteX4" fmla="*/ 7033 w 87698"/>
                <a:gd name="connsiteY4" fmla="*/ 3005192 h 3198741"/>
                <a:gd name="connsiteX5" fmla="*/ 8285 w 87698"/>
                <a:gd name="connsiteY5" fmla="*/ 3191215 h 3198741"/>
                <a:gd name="connsiteX6" fmla="*/ 9832 w 87698"/>
                <a:gd name="connsiteY6" fmla="*/ 3071075 h 3198741"/>
                <a:gd name="connsiteX7" fmla="*/ 11526 w 87698"/>
                <a:gd name="connsiteY7" fmla="*/ 3020694 h 3198741"/>
                <a:gd name="connsiteX8" fmla="*/ 13368 w 87698"/>
                <a:gd name="connsiteY8" fmla="*/ 2978063 h 3198741"/>
                <a:gd name="connsiteX9" fmla="*/ 14030 w 87698"/>
                <a:gd name="connsiteY9" fmla="*/ 2908304 h 3198741"/>
                <a:gd name="connsiteX10" fmla="*/ 15725 w 87698"/>
                <a:gd name="connsiteY10" fmla="*/ 2978063 h 3198741"/>
                <a:gd name="connsiteX11" fmla="*/ 16977 w 87698"/>
                <a:gd name="connsiteY11" fmla="*/ 2795915 h 3198741"/>
                <a:gd name="connsiteX12" fmla="*/ 18450 w 87698"/>
                <a:gd name="connsiteY12" fmla="*/ 2823043 h 3198741"/>
                <a:gd name="connsiteX13" fmla="*/ 20145 w 87698"/>
                <a:gd name="connsiteY13" fmla="*/ 2640895 h 3198741"/>
                <a:gd name="connsiteX14" fmla="*/ 21397 w 87698"/>
                <a:gd name="connsiteY14" fmla="*/ 2509128 h 3198741"/>
                <a:gd name="connsiteX15" fmla="*/ 22943 w 87698"/>
                <a:gd name="connsiteY15" fmla="*/ 2551758 h 3198741"/>
                <a:gd name="connsiteX16" fmla="*/ 24343 w 87698"/>
                <a:gd name="connsiteY16" fmla="*/ 2741658 h 3198741"/>
                <a:gd name="connsiteX17" fmla="*/ 25856 w 87698"/>
                <a:gd name="connsiteY17" fmla="*/ 2506237 h 3198741"/>
                <a:gd name="connsiteX18" fmla="*/ 26961 w 87698"/>
                <a:gd name="connsiteY18" fmla="*/ 2634128 h 3198741"/>
                <a:gd name="connsiteX19" fmla="*/ 28247 w 87698"/>
                <a:gd name="connsiteY19" fmla="*/ 2586638 h 3198741"/>
                <a:gd name="connsiteX20" fmla="*/ 30089 w 87698"/>
                <a:gd name="connsiteY20" fmla="*/ 2439369 h 3198741"/>
                <a:gd name="connsiteX21" fmla="*/ 31562 w 87698"/>
                <a:gd name="connsiteY21" fmla="*/ 2315353 h 3198741"/>
                <a:gd name="connsiteX22" fmla="*/ 32814 w 87698"/>
                <a:gd name="connsiteY22" fmla="*/ 2245594 h 3198741"/>
                <a:gd name="connsiteX23" fmla="*/ 34361 w 87698"/>
                <a:gd name="connsiteY23" fmla="*/ 2350233 h 3198741"/>
                <a:gd name="connsiteX24" fmla="*/ 35835 w 87698"/>
                <a:gd name="connsiteY24" fmla="*/ 2788164 h 3198741"/>
                <a:gd name="connsiteX25" fmla="*/ 37086 w 87698"/>
                <a:gd name="connsiteY25" fmla="*/ 2493625 h 3198741"/>
                <a:gd name="connsiteX26" fmla="*/ 38339 w 87698"/>
                <a:gd name="connsiteY26" fmla="*/ 2241718 h 3198741"/>
                <a:gd name="connsiteX27" fmla="*/ 40402 w 87698"/>
                <a:gd name="connsiteY27" fmla="*/ 2392864 h 3198741"/>
                <a:gd name="connsiteX28" fmla="*/ 41580 w 87698"/>
                <a:gd name="connsiteY28" fmla="*/ 2195212 h 3198741"/>
                <a:gd name="connsiteX29" fmla="*/ 43053 w 87698"/>
                <a:gd name="connsiteY29" fmla="*/ 2117703 h 3198741"/>
                <a:gd name="connsiteX30" fmla="*/ 44232 w 87698"/>
                <a:gd name="connsiteY30" fmla="*/ 2164210 h 3198741"/>
                <a:gd name="connsiteX31" fmla="*/ 45926 w 87698"/>
                <a:gd name="connsiteY31" fmla="*/ 2013064 h 3198741"/>
                <a:gd name="connsiteX32" fmla="*/ 47252 w 87698"/>
                <a:gd name="connsiteY32" fmla="*/ 2036317 h 3198741"/>
                <a:gd name="connsiteX33" fmla="*/ 48872 w 87698"/>
                <a:gd name="connsiteY33" fmla="*/ 1970434 h 3198741"/>
                <a:gd name="connsiteX34" fmla="*/ 50198 w 87698"/>
                <a:gd name="connsiteY34" fmla="*/ 1768909 h 3198741"/>
                <a:gd name="connsiteX35" fmla="*/ 51892 w 87698"/>
                <a:gd name="connsiteY35" fmla="*/ 1706901 h 3198741"/>
                <a:gd name="connsiteX36" fmla="*/ 52850 w 87698"/>
                <a:gd name="connsiteY36" fmla="*/ 1621641 h 3198741"/>
                <a:gd name="connsiteX37" fmla="*/ 54471 w 87698"/>
                <a:gd name="connsiteY37" fmla="*/ 1431740 h 3198741"/>
                <a:gd name="connsiteX38" fmla="*/ 56017 w 87698"/>
                <a:gd name="connsiteY38" fmla="*/ 1385235 h 3198741"/>
                <a:gd name="connsiteX39" fmla="*/ 57491 w 87698"/>
                <a:gd name="connsiteY39" fmla="*/ 1280596 h 3198741"/>
                <a:gd name="connsiteX40" fmla="*/ 58522 w 87698"/>
                <a:gd name="connsiteY40" fmla="*/ 1288347 h 3198741"/>
                <a:gd name="connsiteX41" fmla="*/ 60329 w 87698"/>
                <a:gd name="connsiteY41" fmla="*/ 1479231 h 3198741"/>
                <a:gd name="connsiteX42" fmla="*/ 61910 w 87698"/>
                <a:gd name="connsiteY42" fmla="*/ 1396862 h 3198741"/>
                <a:gd name="connsiteX43" fmla="*/ 63015 w 87698"/>
                <a:gd name="connsiteY43" fmla="*/ 1237966 h 3198741"/>
                <a:gd name="connsiteX44" fmla="*/ 64857 w 87698"/>
                <a:gd name="connsiteY44" fmla="*/ 1307725 h 3198741"/>
                <a:gd name="connsiteX45" fmla="*/ 65961 w 87698"/>
                <a:gd name="connsiteY45" fmla="*/ 1191459 h 3198741"/>
                <a:gd name="connsiteX46" fmla="*/ 67582 w 87698"/>
                <a:gd name="connsiteY46" fmla="*/ 1102323 h 3198741"/>
                <a:gd name="connsiteX47" fmla="*/ 68982 w 87698"/>
                <a:gd name="connsiteY47" fmla="*/ 1129452 h 3198741"/>
                <a:gd name="connsiteX48" fmla="*/ 70528 w 87698"/>
                <a:gd name="connsiteY48" fmla="*/ 1265095 h 3198741"/>
                <a:gd name="connsiteX49" fmla="*/ 71854 w 87698"/>
                <a:gd name="connsiteY49" fmla="*/ 1218589 h 3198741"/>
                <a:gd name="connsiteX50" fmla="*/ 73033 w 87698"/>
                <a:gd name="connsiteY50" fmla="*/ 912425 h 3198741"/>
                <a:gd name="connsiteX51" fmla="*/ 74580 w 87698"/>
                <a:gd name="connsiteY51" fmla="*/ 927927 h 3198741"/>
                <a:gd name="connsiteX52" fmla="*/ 75832 w 87698"/>
                <a:gd name="connsiteY52" fmla="*/ 955055 h 3198741"/>
                <a:gd name="connsiteX53" fmla="*/ 77600 w 87698"/>
                <a:gd name="connsiteY53" fmla="*/ 831039 h 3198741"/>
                <a:gd name="connsiteX54" fmla="*/ 78999 w 87698"/>
                <a:gd name="connsiteY54" fmla="*/ 776781 h 3198741"/>
                <a:gd name="connsiteX55" fmla="*/ 80031 w 87698"/>
                <a:gd name="connsiteY55" fmla="*/ 571381 h 3198741"/>
                <a:gd name="connsiteX56" fmla="*/ 82462 w 87698"/>
                <a:gd name="connsiteY56" fmla="*/ 1375 h 3198741"/>
                <a:gd name="connsiteX57" fmla="*/ 83272 w 87698"/>
                <a:gd name="connsiteY57" fmla="*/ 509373 h 3198741"/>
                <a:gd name="connsiteX58" fmla="*/ 84597 w 87698"/>
                <a:gd name="connsiteY58" fmla="*/ 509372 h 3198741"/>
                <a:gd name="connsiteX59" fmla="*/ 86071 w 87698"/>
                <a:gd name="connsiteY59" fmla="*/ 282960 h 3198741"/>
                <a:gd name="connsiteX60" fmla="*/ 87698 w 87698"/>
                <a:gd name="connsiteY60" fmla="*/ 160342 h 3198741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7600 w 87698"/>
                <a:gd name="connsiteY53" fmla="*/ 935098 h 3302800"/>
                <a:gd name="connsiteX54" fmla="*/ 78999 w 87698"/>
                <a:gd name="connsiteY54" fmla="*/ 880840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7600 w 87698"/>
                <a:gd name="connsiteY53" fmla="*/ 93509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180 w 87698"/>
                <a:gd name="connsiteY50" fmla="*/ 204246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157600 h 3408578"/>
                <a:gd name="connsiteX1" fmla="*/ 1327 w 87698"/>
                <a:gd name="connsiteY1" fmla="*/ 3111373 h 3408578"/>
                <a:gd name="connsiteX2" fmla="*/ 3055 w 87698"/>
                <a:gd name="connsiteY2" fmla="*/ 3133645 h 3408578"/>
                <a:gd name="connsiteX3" fmla="*/ 4308 w 87698"/>
                <a:gd name="connsiteY3" fmla="*/ 3110392 h 3408578"/>
                <a:gd name="connsiteX4" fmla="*/ 7033 w 87698"/>
                <a:gd name="connsiteY4" fmla="*/ 3215029 h 3408578"/>
                <a:gd name="connsiteX5" fmla="*/ 8285 w 87698"/>
                <a:gd name="connsiteY5" fmla="*/ 3401052 h 3408578"/>
                <a:gd name="connsiteX6" fmla="*/ 9832 w 87698"/>
                <a:gd name="connsiteY6" fmla="*/ 3280912 h 3408578"/>
                <a:gd name="connsiteX7" fmla="*/ 11526 w 87698"/>
                <a:gd name="connsiteY7" fmla="*/ 3230531 h 3408578"/>
                <a:gd name="connsiteX8" fmla="*/ 13368 w 87698"/>
                <a:gd name="connsiteY8" fmla="*/ 3187900 h 3408578"/>
                <a:gd name="connsiteX9" fmla="*/ 14030 w 87698"/>
                <a:gd name="connsiteY9" fmla="*/ 3118141 h 3408578"/>
                <a:gd name="connsiteX10" fmla="*/ 15725 w 87698"/>
                <a:gd name="connsiteY10" fmla="*/ 3187900 h 3408578"/>
                <a:gd name="connsiteX11" fmla="*/ 16977 w 87698"/>
                <a:gd name="connsiteY11" fmla="*/ 3005752 h 3408578"/>
                <a:gd name="connsiteX12" fmla="*/ 18450 w 87698"/>
                <a:gd name="connsiteY12" fmla="*/ 3032880 h 3408578"/>
                <a:gd name="connsiteX13" fmla="*/ 20145 w 87698"/>
                <a:gd name="connsiteY13" fmla="*/ 2850732 h 3408578"/>
                <a:gd name="connsiteX14" fmla="*/ 21397 w 87698"/>
                <a:gd name="connsiteY14" fmla="*/ 2718965 h 3408578"/>
                <a:gd name="connsiteX15" fmla="*/ 22943 w 87698"/>
                <a:gd name="connsiteY15" fmla="*/ 2761595 h 3408578"/>
                <a:gd name="connsiteX16" fmla="*/ 24343 w 87698"/>
                <a:gd name="connsiteY16" fmla="*/ 2951495 h 3408578"/>
                <a:gd name="connsiteX17" fmla="*/ 25856 w 87698"/>
                <a:gd name="connsiteY17" fmla="*/ 2716074 h 3408578"/>
                <a:gd name="connsiteX18" fmla="*/ 26961 w 87698"/>
                <a:gd name="connsiteY18" fmla="*/ 2843965 h 3408578"/>
                <a:gd name="connsiteX19" fmla="*/ 28247 w 87698"/>
                <a:gd name="connsiteY19" fmla="*/ 2796475 h 3408578"/>
                <a:gd name="connsiteX20" fmla="*/ 30089 w 87698"/>
                <a:gd name="connsiteY20" fmla="*/ 2649206 h 3408578"/>
                <a:gd name="connsiteX21" fmla="*/ 31562 w 87698"/>
                <a:gd name="connsiteY21" fmla="*/ 2525190 h 3408578"/>
                <a:gd name="connsiteX22" fmla="*/ 32814 w 87698"/>
                <a:gd name="connsiteY22" fmla="*/ 2455431 h 3408578"/>
                <a:gd name="connsiteX23" fmla="*/ 34361 w 87698"/>
                <a:gd name="connsiteY23" fmla="*/ 2560070 h 3408578"/>
                <a:gd name="connsiteX24" fmla="*/ 35835 w 87698"/>
                <a:gd name="connsiteY24" fmla="*/ 2998001 h 3408578"/>
                <a:gd name="connsiteX25" fmla="*/ 37086 w 87698"/>
                <a:gd name="connsiteY25" fmla="*/ 2703462 h 3408578"/>
                <a:gd name="connsiteX26" fmla="*/ 38339 w 87698"/>
                <a:gd name="connsiteY26" fmla="*/ 2451555 h 3408578"/>
                <a:gd name="connsiteX27" fmla="*/ 40402 w 87698"/>
                <a:gd name="connsiteY27" fmla="*/ 2602701 h 3408578"/>
                <a:gd name="connsiteX28" fmla="*/ 41580 w 87698"/>
                <a:gd name="connsiteY28" fmla="*/ 2405049 h 3408578"/>
                <a:gd name="connsiteX29" fmla="*/ 43053 w 87698"/>
                <a:gd name="connsiteY29" fmla="*/ 2327540 h 3408578"/>
                <a:gd name="connsiteX30" fmla="*/ 44232 w 87698"/>
                <a:gd name="connsiteY30" fmla="*/ 2374047 h 3408578"/>
                <a:gd name="connsiteX31" fmla="*/ 45926 w 87698"/>
                <a:gd name="connsiteY31" fmla="*/ 2222901 h 3408578"/>
                <a:gd name="connsiteX32" fmla="*/ 47252 w 87698"/>
                <a:gd name="connsiteY32" fmla="*/ 2246154 h 3408578"/>
                <a:gd name="connsiteX33" fmla="*/ 48872 w 87698"/>
                <a:gd name="connsiteY33" fmla="*/ 2180271 h 3408578"/>
                <a:gd name="connsiteX34" fmla="*/ 50198 w 87698"/>
                <a:gd name="connsiteY34" fmla="*/ 1978746 h 3408578"/>
                <a:gd name="connsiteX35" fmla="*/ 51892 w 87698"/>
                <a:gd name="connsiteY35" fmla="*/ 1916738 h 3408578"/>
                <a:gd name="connsiteX36" fmla="*/ 52850 w 87698"/>
                <a:gd name="connsiteY36" fmla="*/ 1831478 h 3408578"/>
                <a:gd name="connsiteX37" fmla="*/ 54471 w 87698"/>
                <a:gd name="connsiteY37" fmla="*/ 1641577 h 3408578"/>
                <a:gd name="connsiteX38" fmla="*/ 56017 w 87698"/>
                <a:gd name="connsiteY38" fmla="*/ 1595072 h 3408578"/>
                <a:gd name="connsiteX39" fmla="*/ 57491 w 87698"/>
                <a:gd name="connsiteY39" fmla="*/ 1490433 h 3408578"/>
                <a:gd name="connsiteX40" fmla="*/ 58522 w 87698"/>
                <a:gd name="connsiteY40" fmla="*/ 1498184 h 3408578"/>
                <a:gd name="connsiteX41" fmla="*/ 60329 w 87698"/>
                <a:gd name="connsiteY41" fmla="*/ 1689068 h 3408578"/>
                <a:gd name="connsiteX42" fmla="*/ 61910 w 87698"/>
                <a:gd name="connsiteY42" fmla="*/ 1606699 h 3408578"/>
                <a:gd name="connsiteX43" fmla="*/ 63015 w 87698"/>
                <a:gd name="connsiteY43" fmla="*/ 1447803 h 3408578"/>
                <a:gd name="connsiteX44" fmla="*/ 64857 w 87698"/>
                <a:gd name="connsiteY44" fmla="*/ 1517562 h 3408578"/>
                <a:gd name="connsiteX45" fmla="*/ 65961 w 87698"/>
                <a:gd name="connsiteY45" fmla="*/ 1401296 h 3408578"/>
                <a:gd name="connsiteX46" fmla="*/ 67582 w 87698"/>
                <a:gd name="connsiteY46" fmla="*/ 1312160 h 3408578"/>
                <a:gd name="connsiteX47" fmla="*/ 68982 w 87698"/>
                <a:gd name="connsiteY47" fmla="*/ 1339289 h 3408578"/>
                <a:gd name="connsiteX48" fmla="*/ 70528 w 87698"/>
                <a:gd name="connsiteY48" fmla="*/ 1474932 h 3408578"/>
                <a:gd name="connsiteX49" fmla="*/ 72149 w 87698"/>
                <a:gd name="connsiteY49" fmla="*/ 597 h 3408578"/>
                <a:gd name="connsiteX50" fmla="*/ 73180 w 87698"/>
                <a:gd name="connsiteY50" fmla="*/ 310024 h 3408578"/>
                <a:gd name="connsiteX51" fmla="*/ 75096 w 87698"/>
                <a:gd name="connsiteY51" fmla="*/ 248577 h 3408578"/>
                <a:gd name="connsiteX52" fmla="*/ 76495 w 87698"/>
                <a:gd name="connsiteY52" fmla="*/ 489452 h 3408578"/>
                <a:gd name="connsiteX53" fmla="*/ 78116 w 87698"/>
                <a:gd name="connsiteY53" fmla="*/ 399636 h 3408578"/>
                <a:gd name="connsiteX54" fmla="*/ 79588 w 87698"/>
                <a:gd name="connsiteY54" fmla="*/ 670272 h 3408578"/>
                <a:gd name="connsiteX55" fmla="*/ 80694 w 87698"/>
                <a:gd name="connsiteY55" fmla="*/ 105778 h 3408578"/>
                <a:gd name="connsiteX56" fmla="*/ 82462 w 87698"/>
                <a:gd name="connsiteY56" fmla="*/ 211212 h 3408578"/>
                <a:gd name="connsiteX57" fmla="*/ 83272 w 87698"/>
                <a:gd name="connsiteY57" fmla="*/ 719210 h 3408578"/>
                <a:gd name="connsiteX58" fmla="*/ 84597 w 87698"/>
                <a:gd name="connsiteY58" fmla="*/ 719209 h 3408578"/>
                <a:gd name="connsiteX59" fmla="*/ 86071 w 87698"/>
                <a:gd name="connsiteY59" fmla="*/ 492797 h 3408578"/>
                <a:gd name="connsiteX60" fmla="*/ 87698 w 87698"/>
                <a:gd name="connsiteY60" fmla="*/ 370179 h 3408578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08566 h 3302800"/>
                <a:gd name="connsiteX50" fmla="*/ 73180 w 87698"/>
                <a:gd name="connsiteY50" fmla="*/ 204246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89367 h 3340345"/>
                <a:gd name="connsiteX1" fmla="*/ 1327 w 87698"/>
                <a:gd name="connsiteY1" fmla="*/ 3043140 h 3340345"/>
                <a:gd name="connsiteX2" fmla="*/ 3055 w 87698"/>
                <a:gd name="connsiteY2" fmla="*/ 3065412 h 3340345"/>
                <a:gd name="connsiteX3" fmla="*/ 4308 w 87698"/>
                <a:gd name="connsiteY3" fmla="*/ 3042159 h 3340345"/>
                <a:gd name="connsiteX4" fmla="*/ 7033 w 87698"/>
                <a:gd name="connsiteY4" fmla="*/ 3146796 h 3340345"/>
                <a:gd name="connsiteX5" fmla="*/ 8285 w 87698"/>
                <a:gd name="connsiteY5" fmla="*/ 3332819 h 3340345"/>
                <a:gd name="connsiteX6" fmla="*/ 9832 w 87698"/>
                <a:gd name="connsiteY6" fmla="*/ 3212679 h 3340345"/>
                <a:gd name="connsiteX7" fmla="*/ 11526 w 87698"/>
                <a:gd name="connsiteY7" fmla="*/ 3162298 h 3340345"/>
                <a:gd name="connsiteX8" fmla="*/ 13368 w 87698"/>
                <a:gd name="connsiteY8" fmla="*/ 3119667 h 3340345"/>
                <a:gd name="connsiteX9" fmla="*/ 14030 w 87698"/>
                <a:gd name="connsiteY9" fmla="*/ 3049908 h 3340345"/>
                <a:gd name="connsiteX10" fmla="*/ 15725 w 87698"/>
                <a:gd name="connsiteY10" fmla="*/ 3119667 h 3340345"/>
                <a:gd name="connsiteX11" fmla="*/ 16977 w 87698"/>
                <a:gd name="connsiteY11" fmla="*/ 2937519 h 3340345"/>
                <a:gd name="connsiteX12" fmla="*/ 18450 w 87698"/>
                <a:gd name="connsiteY12" fmla="*/ 2964647 h 3340345"/>
                <a:gd name="connsiteX13" fmla="*/ 20145 w 87698"/>
                <a:gd name="connsiteY13" fmla="*/ 2782499 h 3340345"/>
                <a:gd name="connsiteX14" fmla="*/ 21397 w 87698"/>
                <a:gd name="connsiteY14" fmla="*/ 2650732 h 3340345"/>
                <a:gd name="connsiteX15" fmla="*/ 22943 w 87698"/>
                <a:gd name="connsiteY15" fmla="*/ 2693362 h 3340345"/>
                <a:gd name="connsiteX16" fmla="*/ 24343 w 87698"/>
                <a:gd name="connsiteY16" fmla="*/ 2883262 h 3340345"/>
                <a:gd name="connsiteX17" fmla="*/ 25856 w 87698"/>
                <a:gd name="connsiteY17" fmla="*/ 2647841 h 3340345"/>
                <a:gd name="connsiteX18" fmla="*/ 26961 w 87698"/>
                <a:gd name="connsiteY18" fmla="*/ 2775732 h 3340345"/>
                <a:gd name="connsiteX19" fmla="*/ 28247 w 87698"/>
                <a:gd name="connsiteY19" fmla="*/ 2728242 h 3340345"/>
                <a:gd name="connsiteX20" fmla="*/ 30089 w 87698"/>
                <a:gd name="connsiteY20" fmla="*/ 2580973 h 3340345"/>
                <a:gd name="connsiteX21" fmla="*/ 31562 w 87698"/>
                <a:gd name="connsiteY21" fmla="*/ 2456957 h 3340345"/>
                <a:gd name="connsiteX22" fmla="*/ 32814 w 87698"/>
                <a:gd name="connsiteY22" fmla="*/ 2387198 h 3340345"/>
                <a:gd name="connsiteX23" fmla="*/ 34361 w 87698"/>
                <a:gd name="connsiteY23" fmla="*/ 2491837 h 3340345"/>
                <a:gd name="connsiteX24" fmla="*/ 35835 w 87698"/>
                <a:gd name="connsiteY24" fmla="*/ 2929768 h 3340345"/>
                <a:gd name="connsiteX25" fmla="*/ 37086 w 87698"/>
                <a:gd name="connsiteY25" fmla="*/ 2635229 h 3340345"/>
                <a:gd name="connsiteX26" fmla="*/ 38339 w 87698"/>
                <a:gd name="connsiteY26" fmla="*/ 2383322 h 3340345"/>
                <a:gd name="connsiteX27" fmla="*/ 40402 w 87698"/>
                <a:gd name="connsiteY27" fmla="*/ 2534468 h 3340345"/>
                <a:gd name="connsiteX28" fmla="*/ 41580 w 87698"/>
                <a:gd name="connsiteY28" fmla="*/ 2336816 h 3340345"/>
                <a:gd name="connsiteX29" fmla="*/ 43053 w 87698"/>
                <a:gd name="connsiteY29" fmla="*/ 2259307 h 3340345"/>
                <a:gd name="connsiteX30" fmla="*/ 44232 w 87698"/>
                <a:gd name="connsiteY30" fmla="*/ 2305814 h 3340345"/>
                <a:gd name="connsiteX31" fmla="*/ 45926 w 87698"/>
                <a:gd name="connsiteY31" fmla="*/ 2154668 h 3340345"/>
                <a:gd name="connsiteX32" fmla="*/ 47252 w 87698"/>
                <a:gd name="connsiteY32" fmla="*/ 2177921 h 3340345"/>
                <a:gd name="connsiteX33" fmla="*/ 48872 w 87698"/>
                <a:gd name="connsiteY33" fmla="*/ 2112038 h 3340345"/>
                <a:gd name="connsiteX34" fmla="*/ 50198 w 87698"/>
                <a:gd name="connsiteY34" fmla="*/ 1910513 h 3340345"/>
                <a:gd name="connsiteX35" fmla="*/ 51892 w 87698"/>
                <a:gd name="connsiteY35" fmla="*/ 1848505 h 3340345"/>
                <a:gd name="connsiteX36" fmla="*/ 52850 w 87698"/>
                <a:gd name="connsiteY36" fmla="*/ 1763245 h 3340345"/>
                <a:gd name="connsiteX37" fmla="*/ 54471 w 87698"/>
                <a:gd name="connsiteY37" fmla="*/ 1573344 h 3340345"/>
                <a:gd name="connsiteX38" fmla="*/ 56017 w 87698"/>
                <a:gd name="connsiteY38" fmla="*/ 1526839 h 3340345"/>
                <a:gd name="connsiteX39" fmla="*/ 57491 w 87698"/>
                <a:gd name="connsiteY39" fmla="*/ 1422200 h 3340345"/>
                <a:gd name="connsiteX40" fmla="*/ 58522 w 87698"/>
                <a:gd name="connsiteY40" fmla="*/ 1429951 h 3340345"/>
                <a:gd name="connsiteX41" fmla="*/ 60329 w 87698"/>
                <a:gd name="connsiteY41" fmla="*/ 1620835 h 3340345"/>
                <a:gd name="connsiteX42" fmla="*/ 61910 w 87698"/>
                <a:gd name="connsiteY42" fmla="*/ 1538466 h 3340345"/>
                <a:gd name="connsiteX43" fmla="*/ 63015 w 87698"/>
                <a:gd name="connsiteY43" fmla="*/ 1379570 h 3340345"/>
                <a:gd name="connsiteX44" fmla="*/ 64857 w 87698"/>
                <a:gd name="connsiteY44" fmla="*/ 1449329 h 3340345"/>
                <a:gd name="connsiteX45" fmla="*/ 65961 w 87698"/>
                <a:gd name="connsiteY45" fmla="*/ 1333063 h 3340345"/>
                <a:gd name="connsiteX46" fmla="*/ 67582 w 87698"/>
                <a:gd name="connsiteY46" fmla="*/ 1243927 h 3340345"/>
                <a:gd name="connsiteX47" fmla="*/ 68982 w 87698"/>
                <a:gd name="connsiteY47" fmla="*/ 1271056 h 3340345"/>
                <a:gd name="connsiteX48" fmla="*/ 70749 w 87698"/>
                <a:gd name="connsiteY48" fmla="*/ 141317 h 3340345"/>
                <a:gd name="connsiteX49" fmla="*/ 71854 w 87698"/>
                <a:gd name="connsiteY49" fmla="*/ 146111 h 3340345"/>
                <a:gd name="connsiteX50" fmla="*/ 73180 w 87698"/>
                <a:gd name="connsiteY50" fmla="*/ 241791 h 3340345"/>
                <a:gd name="connsiteX51" fmla="*/ 75096 w 87698"/>
                <a:gd name="connsiteY51" fmla="*/ 180344 h 3340345"/>
                <a:gd name="connsiteX52" fmla="*/ 76495 w 87698"/>
                <a:gd name="connsiteY52" fmla="*/ 421219 h 3340345"/>
                <a:gd name="connsiteX53" fmla="*/ 78116 w 87698"/>
                <a:gd name="connsiteY53" fmla="*/ 331403 h 3340345"/>
                <a:gd name="connsiteX54" fmla="*/ 79588 w 87698"/>
                <a:gd name="connsiteY54" fmla="*/ 602039 h 3340345"/>
                <a:gd name="connsiteX55" fmla="*/ 80694 w 87698"/>
                <a:gd name="connsiteY55" fmla="*/ 37545 h 3340345"/>
                <a:gd name="connsiteX56" fmla="*/ 82462 w 87698"/>
                <a:gd name="connsiteY56" fmla="*/ 142979 h 3340345"/>
                <a:gd name="connsiteX57" fmla="*/ 83272 w 87698"/>
                <a:gd name="connsiteY57" fmla="*/ 650977 h 3340345"/>
                <a:gd name="connsiteX58" fmla="*/ 84597 w 87698"/>
                <a:gd name="connsiteY58" fmla="*/ 650976 h 3340345"/>
                <a:gd name="connsiteX59" fmla="*/ 86071 w 87698"/>
                <a:gd name="connsiteY59" fmla="*/ 424564 h 3340345"/>
                <a:gd name="connsiteX60" fmla="*/ 87698 w 87698"/>
                <a:gd name="connsiteY60" fmla="*/ 301946 h 3340345"/>
                <a:gd name="connsiteX0" fmla="*/ 0 w 87698"/>
                <a:gd name="connsiteY0" fmla="*/ 3089367 h 3340345"/>
                <a:gd name="connsiteX1" fmla="*/ 1327 w 87698"/>
                <a:gd name="connsiteY1" fmla="*/ 3043140 h 3340345"/>
                <a:gd name="connsiteX2" fmla="*/ 3055 w 87698"/>
                <a:gd name="connsiteY2" fmla="*/ 3065412 h 3340345"/>
                <a:gd name="connsiteX3" fmla="*/ 4308 w 87698"/>
                <a:gd name="connsiteY3" fmla="*/ 3042159 h 3340345"/>
                <a:gd name="connsiteX4" fmla="*/ 7033 w 87698"/>
                <a:gd name="connsiteY4" fmla="*/ 3146796 h 3340345"/>
                <a:gd name="connsiteX5" fmla="*/ 8285 w 87698"/>
                <a:gd name="connsiteY5" fmla="*/ 3332819 h 3340345"/>
                <a:gd name="connsiteX6" fmla="*/ 9832 w 87698"/>
                <a:gd name="connsiteY6" fmla="*/ 3212679 h 3340345"/>
                <a:gd name="connsiteX7" fmla="*/ 11526 w 87698"/>
                <a:gd name="connsiteY7" fmla="*/ 3162298 h 3340345"/>
                <a:gd name="connsiteX8" fmla="*/ 13368 w 87698"/>
                <a:gd name="connsiteY8" fmla="*/ 3119667 h 3340345"/>
                <a:gd name="connsiteX9" fmla="*/ 14030 w 87698"/>
                <a:gd name="connsiteY9" fmla="*/ 3049908 h 3340345"/>
                <a:gd name="connsiteX10" fmla="*/ 15725 w 87698"/>
                <a:gd name="connsiteY10" fmla="*/ 3119667 h 3340345"/>
                <a:gd name="connsiteX11" fmla="*/ 16977 w 87698"/>
                <a:gd name="connsiteY11" fmla="*/ 2937519 h 3340345"/>
                <a:gd name="connsiteX12" fmla="*/ 18450 w 87698"/>
                <a:gd name="connsiteY12" fmla="*/ 2964647 h 3340345"/>
                <a:gd name="connsiteX13" fmla="*/ 20145 w 87698"/>
                <a:gd name="connsiteY13" fmla="*/ 2782499 h 3340345"/>
                <a:gd name="connsiteX14" fmla="*/ 21397 w 87698"/>
                <a:gd name="connsiteY14" fmla="*/ 2650732 h 3340345"/>
                <a:gd name="connsiteX15" fmla="*/ 22943 w 87698"/>
                <a:gd name="connsiteY15" fmla="*/ 2693362 h 3340345"/>
                <a:gd name="connsiteX16" fmla="*/ 24343 w 87698"/>
                <a:gd name="connsiteY16" fmla="*/ 2883262 h 3340345"/>
                <a:gd name="connsiteX17" fmla="*/ 25856 w 87698"/>
                <a:gd name="connsiteY17" fmla="*/ 2647841 h 3340345"/>
                <a:gd name="connsiteX18" fmla="*/ 26961 w 87698"/>
                <a:gd name="connsiteY18" fmla="*/ 2775732 h 3340345"/>
                <a:gd name="connsiteX19" fmla="*/ 28247 w 87698"/>
                <a:gd name="connsiteY19" fmla="*/ 2728242 h 3340345"/>
                <a:gd name="connsiteX20" fmla="*/ 30089 w 87698"/>
                <a:gd name="connsiteY20" fmla="*/ 2580973 h 3340345"/>
                <a:gd name="connsiteX21" fmla="*/ 31562 w 87698"/>
                <a:gd name="connsiteY21" fmla="*/ 2456957 h 3340345"/>
                <a:gd name="connsiteX22" fmla="*/ 32814 w 87698"/>
                <a:gd name="connsiteY22" fmla="*/ 2387198 h 3340345"/>
                <a:gd name="connsiteX23" fmla="*/ 34361 w 87698"/>
                <a:gd name="connsiteY23" fmla="*/ 2491837 h 3340345"/>
                <a:gd name="connsiteX24" fmla="*/ 35835 w 87698"/>
                <a:gd name="connsiteY24" fmla="*/ 2929768 h 3340345"/>
                <a:gd name="connsiteX25" fmla="*/ 37086 w 87698"/>
                <a:gd name="connsiteY25" fmla="*/ 2635229 h 3340345"/>
                <a:gd name="connsiteX26" fmla="*/ 38339 w 87698"/>
                <a:gd name="connsiteY26" fmla="*/ 2383322 h 3340345"/>
                <a:gd name="connsiteX27" fmla="*/ 40402 w 87698"/>
                <a:gd name="connsiteY27" fmla="*/ 2534468 h 3340345"/>
                <a:gd name="connsiteX28" fmla="*/ 41580 w 87698"/>
                <a:gd name="connsiteY28" fmla="*/ 2336816 h 3340345"/>
                <a:gd name="connsiteX29" fmla="*/ 43053 w 87698"/>
                <a:gd name="connsiteY29" fmla="*/ 2259307 h 3340345"/>
                <a:gd name="connsiteX30" fmla="*/ 44232 w 87698"/>
                <a:gd name="connsiteY30" fmla="*/ 2305814 h 3340345"/>
                <a:gd name="connsiteX31" fmla="*/ 45926 w 87698"/>
                <a:gd name="connsiteY31" fmla="*/ 2154668 h 3340345"/>
                <a:gd name="connsiteX32" fmla="*/ 47252 w 87698"/>
                <a:gd name="connsiteY32" fmla="*/ 2177921 h 3340345"/>
                <a:gd name="connsiteX33" fmla="*/ 48872 w 87698"/>
                <a:gd name="connsiteY33" fmla="*/ 2112038 h 3340345"/>
                <a:gd name="connsiteX34" fmla="*/ 50198 w 87698"/>
                <a:gd name="connsiteY34" fmla="*/ 1910513 h 3340345"/>
                <a:gd name="connsiteX35" fmla="*/ 51892 w 87698"/>
                <a:gd name="connsiteY35" fmla="*/ 1848505 h 3340345"/>
                <a:gd name="connsiteX36" fmla="*/ 52850 w 87698"/>
                <a:gd name="connsiteY36" fmla="*/ 1763245 h 3340345"/>
                <a:gd name="connsiteX37" fmla="*/ 54471 w 87698"/>
                <a:gd name="connsiteY37" fmla="*/ 1573344 h 3340345"/>
                <a:gd name="connsiteX38" fmla="*/ 56017 w 87698"/>
                <a:gd name="connsiteY38" fmla="*/ 1526839 h 3340345"/>
                <a:gd name="connsiteX39" fmla="*/ 57491 w 87698"/>
                <a:gd name="connsiteY39" fmla="*/ 1422200 h 3340345"/>
                <a:gd name="connsiteX40" fmla="*/ 58522 w 87698"/>
                <a:gd name="connsiteY40" fmla="*/ 1429951 h 3340345"/>
                <a:gd name="connsiteX41" fmla="*/ 60329 w 87698"/>
                <a:gd name="connsiteY41" fmla="*/ 1620835 h 3340345"/>
                <a:gd name="connsiteX42" fmla="*/ 61910 w 87698"/>
                <a:gd name="connsiteY42" fmla="*/ 1538466 h 3340345"/>
                <a:gd name="connsiteX43" fmla="*/ 63015 w 87698"/>
                <a:gd name="connsiteY43" fmla="*/ 1379570 h 3340345"/>
                <a:gd name="connsiteX44" fmla="*/ 64857 w 87698"/>
                <a:gd name="connsiteY44" fmla="*/ 1449329 h 3340345"/>
                <a:gd name="connsiteX45" fmla="*/ 65961 w 87698"/>
                <a:gd name="connsiteY45" fmla="*/ 1333063 h 3340345"/>
                <a:gd name="connsiteX46" fmla="*/ 68098 w 87698"/>
                <a:gd name="connsiteY46" fmla="*/ 175192 h 3340345"/>
                <a:gd name="connsiteX47" fmla="*/ 68982 w 87698"/>
                <a:gd name="connsiteY47" fmla="*/ 1271056 h 3340345"/>
                <a:gd name="connsiteX48" fmla="*/ 70749 w 87698"/>
                <a:gd name="connsiteY48" fmla="*/ 141317 h 3340345"/>
                <a:gd name="connsiteX49" fmla="*/ 71854 w 87698"/>
                <a:gd name="connsiteY49" fmla="*/ 146111 h 3340345"/>
                <a:gd name="connsiteX50" fmla="*/ 73180 w 87698"/>
                <a:gd name="connsiteY50" fmla="*/ 241791 h 3340345"/>
                <a:gd name="connsiteX51" fmla="*/ 75096 w 87698"/>
                <a:gd name="connsiteY51" fmla="*/ 180344 h 3340345"/>
                <a:gd name="connsiteX52" fmla="*/ 76495 w 87698"/>
                <a:gd name="connsiteY52" fmla="*/ 421219 h 3340345"/>
                <a:gd name="connsiteX53" fmla="*/ 78116 w 87698"/>
                <a:gd name="connsiteY53" fmla="*/ 331403 h 3340345"/>
                <a:gd name="connsiteX54" fmla="*/ 79588 w 87698"/>
                <a:gd name="connsiteY54" fmla="*/ 602039 h 3340345"/>
                <a:gd name="connsiteX55" fmla="*/ 80694 w 87698"/>
                <a:gd name="connsiteY55" fmla="*/ 37545 h 3340345"/>
                <a:gd name="connsiteX56" fmla="*/ 82462 w 87698"/>
                <a:gd name="connsiteY56" fmla="*/ 142979 h 3340345"/>
                <a:gd name="connsiteX57" fmla="*/ 83272 w 87698"/>
                <a:gd name="connsiteY57" fmla="*/ 650977 h 3340345"/>
                <a:gd name="connsiteX58" fmla="*/ 84597 w 87698"/>
                <a:gd name="connsiteY58" fmla="*/ 650976 h 3340345"/>
                <a:gd name="connsiteX59" fmla="*/ 86071 w 87698"/>
                <a:gd name="connsiteY59" fmla="*/ 424564 h 3340345"/>
                <a:gd name="connsiteX60" fmla="*/ 87698 w 87698"/>
                <a:gd name="connsiteY60" fmla="*/ 301946 h 3340345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5961 w 87698"/>
                <a:gd name="connsiteY45" fmla="*/ 1353336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5961 w 87698"/>
                <a:gd name="connsiteY45" fmla="*/ 1353336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5708 w 87698"/>
                <a:gd name="connsiteY3" fmla="*/ 2728986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5708 w 87698"/>
                <a:gd name="connsiteY3" fmla="*/ 2728986 h 3360618"/>
                <a:gd name="connsiteX4" fmla="*/ 7622 w 87698"/>
                <a:gd name="connsiteY4" fmla="*/ 3004622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977 w 87698"/>
                <a:gd name="connsiteY11" fmla="*/ 2957792 h 3343336"/>
                <a:gd name="connsiteX12" fmla="*/ 18450 w 87698"/>
                <a:gd name="connsiteY12" fmla="*/ 2984920 h 3343336"/>
                <a:gd name="connsiteX13" fmla="*/ 16757 w 87698"/>
                <a:gd name="connsiteY13" fmla="*/ 2760022 h 3343336"/>
                <a:gd name="connsiteX14" fmla="*/ 17788 w 87698"/>
                <a:gd name="connsiteY14" fmla="*/ 2457257 h 3343336"/>
                <a:gd name="connsiteX15" fmla="*/ 19186 w 87698"/>
                <a:gd name="connsiteY15" fmla="*/ 2653785 h 3343336"/>
                <a:gd name="connsiteX16" fmla="*/ 20586 w 87698"/>
                <a:gd name="connsiteY16" fmla="*/ 2399093 h 3343336"/>
                <a:gd name="connsiteX17" fmla="*/ 22762 w 87698"/>
                <a:gd name="connsiteY17" fmla="*/ 2232070 h 3343336"/>
                <a:gd name="connsiteX18" fmla="*/ 24457 w 87698"/>
                <a:gd name="connsiteY18" fmla="*/ 2368511 h 3343336"/>
                <a:gd name="connsiteX19" fmla="*/ 26405 w 87698"/>
                <a:gd name="connsiteY19" fmla="*/ 2286821 h 3343336"/>
                <a:gd name="connsiteX20" fmla="*/ 29647 w 87698"/>
                <a:gd name="connsiteY20" fmla="*/ 2284900 h 3343336"/>
                <a:gd name="connsiteX21" fmla="*/ 32004 w 87698"/>
                <a:gd name="connsiteY21" fmla="*/ 2425930 h 3343336"/>
                <a:gd name="connsiteX22" fmla="*/ 33403 w 87698"/>
                <a:gd name="connsiteY22" fmla="*/ 2125325 h 3343336"/>
                <a:gd name="connsiteX23" fmla="*/ 34361 w 87698"/>
                <a:gd name="connsiteY23" fmla="*/ 2512110 h 3343336"/>
                <a:gd name="connsiteX24" fmla="*/ 36424 w 87698"/>
                <a:gd name="connsiteY24" fmla="*/ 3343336 h 3343336"/>
                <a:gd name="connsiteX25" fmla="*/ 37086 w 87698"/>
                <a:gd name="connsiteY25" fmla="*/ 2655502 h 3343336"/>
                <a:gd name="connsiteX26" fmla="*/ 38339 w 87698"/>
                <a:gd name="connsiteY26" fmla="*/ 2403595 h 3343336"/>
                <a:gd name="connsiteX27" fmla="*/ 40402 w 87698"/>
                <a:gd name="connsiteY27" fmla="*/ 2554741 h 3343336"/>
                <a:gd name="connsiteX28" fmla="*/ 42096 w 87698"/>
                <a:gd name="connsiteY28" fmla="*/ 2151892 h 3343336"/>
                <a:gd name="connsiteX29" fmla="*/ 43642 w 87698"/>
                <a:gd name="connsiteY29" fmla="*/ 1706737 h 3343336"/>
                <a:gd name="connsiteX30" fmla="*/ 44969 w 87698"/>
                <a:gd name="connsiteY30" fmla="*/ 1428350 h 3343336"/>
                <a:gd name="connsiteX31" fmla="*/ 46294 w 87698"/>
                <a:gd name="connsiteY31" fmla="*/ 1448201 h 3343336"/>
                <a:gd name="connsiteX32" fmla="*/ 47768 w 87698"/>
                <a:gd name="connsiteY32" fmla="*/ 1309006 h 3343336"/>
                <a:gd name="connsiteX33" fmla="*/ 49314 w 87698"/>
                <a:gd name="connsiteY33" fmla="*/ 1294422 h 3343336"/>
                <a:gd name="connsiteX34" fmla="*/ 50566 w 87698"/>
                <a:gd name="connsiteY34" fmla="*/ 1323745 h 3343336"/>
                <a:gd name="connsiteX35" fmla="*/ 52039 w 87698"/>
                <a:gd name="connsiteY35" fmla="*/ 876993 h 3343336"/>
                <a:gd name="connsiteX36" fmla="*/ 53587 w 87698"/>
                <a:gd name="connsiteY36" fmla="*/ 1390224 h 3343336"/>
                <a:gd name="connsiteX37" fmla="*/ 55060 w 87698"/>
                <a:gd name="connsiteY37" fmla="*/ 1833013 h 3343336"/>
                <a:gd name="connsiteX38" fmla="*/ 56385 w 87698"/>
                <a:gd name="connsiteY38" fmla="*/ 1188018 h 3343336"/>
                <a:gd name="connsiteX39" fmla="*/ 57565 w 87698"/>
                <a:gd name="connsiteY39" fmla="*/ 1168876 h 3343336"/>
                <a:gd name="connsiteX40" fmla="*/ 59185 w 87698"/>
                <a:gd name="connsiteY40" fmla="*/ 971430 h 3343336"/>
                <a:gd name="connsiteX41" fmla="*/ 60550 w 87698"/>
                <a:gd name="connsiteY41" fmla="*/ 563823 h 3343336"/>
                <a:gd name="connsiteX42" fmla="*/ 62131 w 87698"/>
                <a:gd name="connsiteY42" fmla="*/ 720851 h 3343336"/>
                <a:gd name="connsiteX43" fmla="*/ 63383 w 87698"/>
                <a:gd name="connsiteY43" fmla="*/ 502107 h 3343336"/>
                <a:gd name="connsiteX44" fmla="*/ 65078 w 87698"/>
                <a:gd name="connsiteY44" fmla="*/ 580416 h 3343336"/>
                <a:gd name="connsiteX45" fmla="*/ 66403 w 87698"/>
                <a:gd name="connsiteY45" fmla="*/ 712095 h 3343336"/>
                <a:gd name="connsiteX46" fmla="*/ 68098 w 87698"/>
                <a:gd name="connsiteY46" fmla="*/ 195465 h 3343336"/>
                <a:gd name="connsiteX47" fmla="*/ 69277 w 87698"/>
                <a:gd name="connsiteY47" fmla="*/ 299 h 3343336"/>
                <a:gd name="connsiteX48" fmla="*/ 70749 w 87698"/>
                <a:gd name="connsiteY48" fmla="*/ 161590 h 3343336"/>
                <a:gd name="connsiteX49" fmla="*/ 71854 w 87698"/>
                <a:gd name="connsiteY49" fmla="*/ 166384 h 3343336"/>
                <a:gd name="connsiteX50" fmla="*/ 73180 w 87698"/>
                <a:gd name="connsiteY50" fmla="*/ 262064 h 3343336"/>
                <a:gd name="connsiteX51" fmla="*/ 75096 w 87698"/>
                <a:gd name="connsiteY51" fmla="*/ 200617 h 3343336"/>
                <a:gd name="connsiteX52" fmla="*/ 76495 w 87698"/>
                <a:gd name="connsiteY52" fmla="*/ 441492 h 3343336"/>
                <a:gd name="connsiteX53" fmla="*/ 78116 w 87698"/>
                <a:gd name="connsiteY53" fmla="*/ 351676 h 3343336"/>
                <a:gd name="connsiteX54" fmla="*/ 79588 w 87698"/>
                <a:gd name="connsiteY54" fmla="*/ 622312 h 3343336"/>
                <a:gd name="connsiteX55" fmla="*/ 80694 w 87698"/>
                <a:gd name="connsiteY55" fmla="*/ 57818 h 3343336"/>
                <a:gd name="connsiteX56" fmla="*/ 82462 w 87698"/>
                <a:gd name="connsiteY56" fmla="*/ 163252 h 3343336"/>
                <a:gd name="connsiteX57" fmla="*/ 83272 w 87698"/>
                <a:gd name="connsiteY57" fmla="*/ 671250 h 3343336"/>
                <a:gd name="connsiteX58" fmla="*/ 84597 w 87698"/>
                <a:gd name="connsiteY58" fmla="*/ 671249 h 3343336"/>
                <a:gd name="connsiteX59" fmla="*/ 86071 w 87698"/>
                <a:gd name="connsiteY59" fmla="*/ 444837 h 3343336"/>
                <a:gd name="connsiteX60" fmla="*/ 87698 w 87698"/>
                <a:gd name="connsiteY60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977 w 87698"/>
                <a:gd name="connsiteY11" fmla="*/ 2957792 h 3343336"/>
                <a:gd name="connsiteX12" fmla="*/ 16757 w 87698"/>
                <a:gd name="connsiteY12" fmla="*/ 2760022 h 3343336"/>
                <a:gd name="connsiteX13" fmla="*/ 17788 w 87698"/>
                <a:gd name="connsiteY13" fmla="*/ 2457257 h 3343336"/>
                <a:gd name="connsiteX14" fmla="*/ 19186 w 87698"/>
                <a:gd name="connsiteY14" fmla="*/ 2653785 h 3343336"/>
                <a:gd name="connsiteX15" fmla="*/ 20586 w 87698"/>
                <a:gd name="connsiteY15" fmla="*/ 2399093 h 3343336"/>
                <a:gd name="connsiteX16" fmla="*/ 22762 w 87698"/>
                <a:gd name="connsiteY16" fmla="*/ 2232070 h 3343336"/>
                <a:gd name="connsiteX17" fmla="*/ 24457 w 87698"/>
                <a:gd name="connsiteY17" fmla="*/ 2368511 h 3343336"/>
                <a:gd name="connsiteX18" fmla="*/ 26405 w 87698"/>
                <a:gd name="connsiteY18" fmla="*/ 2286821 h 3343336"/>
                <a:gd name="connsiteX19" fmla="*/ 29647 w 87698"/>
                <a:gd name="connsiteY19" fmla="*/ 2284900 h 3343336"/>
                <a:gd name="connsiteX20" fmla="*/ 32004 w 87698"/>
                <a:gd name="connsiteY20" fmla="*/ 2425930 h 3343336"/>
                <a:gd name="connsiteX21" fmla="*/ 33403 w 87698"/>
                <a:gd name="connsiteY21" fmla="*/ 2125325 h 3343336"/>
                <a:gd name="connsiteX22" fmla="*/ 34361 w 87698"/>
                <a:gd name="connsiteY22" fmla="*/ 2512110 h 3343336"/>
                <a:gd name="connsiteX23" fmla="*/ 36424 w 87698"/>
                <a:gd name="connsiteY23" fmla="*/ 3343336 h 3343336"/>
                <a:gd name="connsiteX24" fmla="*/ 37086 w 87698"/>
                <a:gd name="connsiteY24" fmla="*/ 2655502 h 3343336"/>
                <a:gd name="connsiteX25" fmla="*/ 38339 w 87698"/>
                <a:gd name="connsiteY25" fmla="*/ 2403595 h 3343336"/>
                <a:gd name="connsiteX26" fmla="*/ 40402 w 87698"/>
                <a:gd name="connsiteY26" fmla="*/ 2554741 h 3343336"/>
                <a:gd name="connsiteX27" fmla="*/ 42096 w 87698"/>
                <a:gd name="connsiteY27" fmla="*/ 2151892 h 3343336"/>
                <a:gd name="connsiteX28" fmla="*/ 43642 w 87698"/>
                <a:gd name="connsiteY28" fmla="*/ 1706737 h 3343336"/>
                <a:gd name="connsiteX29" fmla="*/ 44969 w 87698"/>
                <a:gd name="connsiteY29" fmla="*/ 1428350 h 3343336"/>
                <a:gd name="connsiteX30" fmla="*/ 46294 w 87698"/>
                <a:gd name="connsiteY30" fmla="*/ 1448201 h 3343336"/>
                <a:gd name="connsiteX31" fmla="*/ 47768 w 87698"/>
                <a:gd name="connsiteY31" fmla="*/ 1309006 h 3343336"/>
                <a:gd name="connsiteX32" fmla="*/ 49314 w 87698"/>
                <a:gd name="connsiteY32" fmla="*/ 1294422 h 3343336"/>
                <a:gd name="connsiteX33" fmla="*/ 50566 w 87698"/>
                <a:gd name="connsiteY33" fmla="*/ 1323745 h 3343336"/>
                <a:gd name="connsiteX34" fmla="*/ 52039 w 87698"/>
                <a:gd name="connsiteY34" fmla="*/ 876993 h 3343336"/>
                <a:gd name="connsiteX35" fmla="*/ 53587 w 87698"/>
                <a:gd name="connsiteY35" fmla="*/ 1390224 h 3343336"/>
                <a:gd name="connsiteX36" fmla="*/ 55060 w 87698"/>
                <a:gd name="connsiteY36" fmla="*/ 1833013 h 3343336"/>
                <a:gd name="connsiteX37" fmla="*/ 56385 w 87698"/>
                <a:gd name="connsiteY37" fmla="*/ 1188018 h 3343336"/>
                <a:gd name="connsiteX38" fmla="*/ 57565 w 87698"/>
                <a:gd name="connsiteY38" fmla="*/ 1168876 h 3343336"/>
                <a:gd name="connsiteX39" fmla="*/ 59185 w 87698"/>
                <a:gd name="connsiteY39" fmla="*/ 971430 h 3343336"/>
                <a:gd name="connsiteX40" fmla="*/ 60550 w 87698"/>
                <a:gd name="connsiteY40" fmla="*/ 563823 h 3343336"/>
                <a:gd name="connsiteX41" fmla="*/ 62131 w 87698"/>
                <a:gd name="connsiteY41" fmla="*/ 720851 h 3343336"/>
                <a:gd name="connsiteX42" fmla="*/ 63383 w 87698"/>
                <a:gd name="connsiteY42" fmla="*/ 502107 h 3343336"/>
                <a:gd name="connsiteX43" fmla="*/ 65078 w 87698"/>
                <a:gd name="connsiteY43" fmla="*/ 580416 h 3343336"/>
                <a:gd name="connsiteX44" fmla="*/ 66403 w 87698"/>
                <a:gd name="connsiteY44" fmla="*/ 712095 h 3343336"/>
                <a:gd name="connsiteX45" fmla="*/ 68098 w 87698"/>
                <a:gd name="connsiteY45" fmla="*/ 195465 h 3343336"/>
                <a:gd name="connsiteX46" fmla="*/ 69277 w 87698"/>
                <a:gd name="connsiteY46" fmla="*/ 299 h 3343336"/>
                <a:gd name="connsiteX47" fmla="*/ 70749 w 87698"/>
                <a:gd name="connsiteY47" fmla="*/ 161590 h 3343336"/>
                <a:gd name="connsiteX48" fmla="*/ 71854 w 87698"/>
                <a:gd name="connsiteY48" fmla="*/ 166384 h 3343336"/>
                <a:gd name="connsiteX49" fmla="*/ 73180 w 87698"/>
                <a:gd name="connsiteY49" fmla="*/ 262064 h 3343336"/>
                <a:gd name="connsiteX50" fmla="*/ 75096 w 87698"/>
                <a:gd name="connsiteY50" fmla="*/ 200617 h 3343336"/>
                <a:gd name="connsiteX51" fmla="*/ 76495 w 87698"/>
                <a:gd name="connsiteY51" fmla="*/ 441492 h 3343336"/>
                <a:gd name="connsiteX52" fmla="*/ 78116 w 87698"/>
                <a:gd name="connsiteY52" fmla="*/ 351676 h 3343336"/>
                <a:gd name="connsiteX53" fmla="*/ 79588 w 87698"/>
                <a:gd name="connsiteY53" fmla="*/ 622312 h 3343336"/>
                <a:gd name="connsiteX54" fmla="*/ 80694 w 87698"/>
                <a:gd name="connsiteY54" fmla="*/ 57818 h 3343336"/>
                <a:gd name="connsiteX55" fmla="*/ 82462 w 87698"/>
                <a:gd name="connsiteY55" fmla="*/ 163252 h 3343336"/>
                <a:gd name="connsiteX56" fmla="*/ 83272 w 87698"/>
                <a:gd name="connsiteY56" fmla="*/ 671250 h 3343336"/>
                <a:gd name="connsiteX57" fmla="*/ 84597 w 87698"/>
                <a:gd name="connsiteY57" fmla="*/ 671249 h 3343336"/>
                <a:gd name="connsiteX58" fmla="*/ 86071 w 87698"/>
                <a:gd name="connsiteY58" fmla="*/ 444837 h 3343336"/>
                <a:gd name="connsiteX59" fmla="*/ 87698 w 87698"/>
                <a:gd name="connsiteY59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240 w 87698"/>
                <a:gd name="connsiteY11" fmla="*/ 2949243 h 3343336"/>
                <a:gd name="connsiteX12" fmla="*/ 16757 w 87698"/>
                <a:gd name="connsiteY12" fmla="*/ 2760022 h 3343336"/>
                <a:gd name="connsiteX13" fmla="*/ 17788 w 87698"/>
                <a:gd name="connsiteY13" fmla="*/ 2457257 h 3343336"/>
                <a:gd name="connsiteX14" fmla="*/ 19186 w 87698"/>
                <a:gd name="connsiteY14" fmla="*/ 2653785 h 3343336"/>
                <a:gd name="connsiteX15" fmla="*/ 20586 w 87698"/>
                <a:gd name="connsiteY15" fmla="*/ 2399093 h 3343336"/>
                <a:gd name="connsiteX16" fmla="*/ 22762 w 87698"/>
                <a:gd name="connsiteY16" fmla="*/ 2232070 h 3343336"/>
                <a:gd name="connsiteX17" fmla="*/ 24457 w 87698"/>
                <a:gd name="connsiteY17" fmla="*/ 2368511 h 3343336"/>
                <a:gd name="connsiteX18" fmla="*/ 26405 w 87698"/>
                <a:gd name="connsiteY18" fmla="*/ 2286821 h 3343336"/>
                <a:gd name="connsiteX19" fmla="*/ 29647 w 87698"/>
                <a:gd name="connsiteY19" fmla="*/ 2284900 h 3343336"/>
                <a:gd name="connsiteX20" fmla="*/ 32004 w 87698"/>
                <a:gd name="connsiteY20" fmla="*/ 2425930 h 3343336"/>
                <a:gd name="connsiteX21" fmla="*/ 33403 w 87698"/>
                <a:gd name="connsiteY21" fmla="*/ 2125325 h 3343336"/>
                <a:gd name="connsiteX22" fmla="*/ 34361 w 87698"/>
                <a:gd name="connsiteY22" fmla="*/ 2512110 h 3343336"/>
                <a:gd name="connsiteX23" fmla="*/ 36424 w 87698"/>
                <a:gd name="connsiteY23" fmla="*/ 3343336 h 3343336"/>
                <a:gd name="connsiteX24" fmla="*/ 37086 w 87698"/>
                <a:gd name="connsiteY24" fmla="*/ 2655502 h 3343336"/>
                <a:gd name="connsiteX25" fmla="*/ 38339 w 87698"/>
                <a:gd name="connsiteY25" fmla="*/ 2403595 h 3343336"/>
                <a:gd name="connsiteX26" fmla="*/ 40402 w 87698"/>
                <a:gd name="connsiteY26" fmla="*/ 2554741 h 3343336"/>
                <a:gd name="connsiteX27" fmla="*/ 42096 w 87698"/>
                <a:gd name="connsiteY27" fmla="*/ 2151892 h 3343336"/>
                <a:gd name="connsiteX28" fmla="*/ 43642 w 87698"/>
                <a:gd name="connsiteY28" fmla="*/ 1706737 h 3343336"/>
                <a:gd name="connsiteX29" fmla="*/ 44969 w 87698"/>
                <a:gd name="connsiteY29" fmla="*/ 1428350 h 3343336"/>
                <a:gd name="connsiteX30" fmla="*/ 46294 w 87698"/>
                <a:gd name="connsiteY30" fmla="*/ 1448201 h 3343336"/>
                <a:gd name="connsiteX31" fmla="*/ 47768 w 87698"/>
                <a:gd name="connsiteY31" fmla="*/ 1309006 h 3343336"/>
                <a:gd name="connsiteX32" fmla="*/ 49314 w 87698"/>
                <a:gd name="connsiteY32" fmla="*/ 1294422 h 3343336"/>
                <a:gd name="connsiteX33" fmla="*/ 50566 w 87698"/>
                <a:gd name="connsiteY33" fmla="*/ 1323745 h 3343336"/>
                <a:gd name="connsiteX34" fmla="*/ 52039 w 87698"/>
                <a:gd name="connsiteY34" fmla="*/ 876993 h 3343336"/>
                <a:gd name="connsiteX35" fmla="*/ 53587 w 87698"/>
                <a:gd name="connsiteY35" fmla="*/ 1390224 h 3343336"/>
                <a:gd name="connsiteX36" fmla="*/ 55060 w 87698"/>
                <a:gd name="connsiteY36" fmla="*/ 1833013 h 3343336"/>
                <a:gd name="connsiteX37" fmla="*/ 56385 w 87698"/>
                <a:gd name="connsiteY37" fmla="*/ 1188018 h 3343336"/>
                <a:gd name="connsiteX38" fmla="*/ 57565 w 87698"/>
                <a:gd name="connsiteY38" fmla="*/ 1168876 h 3343336"/>
                <a:gd name="connsiteX39" fmla="*/ 59185 w 87698"/>
                <a:gd name="connsiteY39" fmla="*/ 971430 h 3343336"/>
                <a:gd name="connsiteX40" fmla="*/ 60550 w 87698"/>
                <a:gd name="connsiteY40" fmla="*/ 563823 h 3343336"/>
                <a:gd name="connsiteX41" fmla="*/ 62131 w 87698"/>
                <a:gd name="connsiteY41" fmla="*/ 720851 h 3343336"/>
                <a:gd name="connsiteX42" fmla="*/ 63383 w 87698"/>
                <a:gd name="connsiteY42" fmla="*/ 502107 h 3343336"/>
                <a:gd name="connsiteX43" fmla="*/ 65078 w 87698"/>
                <a:gd name="connsiteY43" fmla="*/ 580416 h 3343336"/>
                <a:gd name="connsiteX44" fmla="*/ 66403 w 87698"/>
                <a:gd name="connsiteY44" fmla="*/ 712095 h 3343336"/>
                <a:gd name="connsiteX45" fmla="*/ 68098 w 87698"/>
                <a:gd name="connsiteY45" fmla="*/ 195465 h 3343336"/>
                <a:gd name="connsiteX46" fmla="*/ 69277 w 87698"/>
                <a:gd name="connsiteY46" fmla="*/ 299 h 3343336"/>
                <a:gd name="connsiteX47" fmla="*/ 70749 w 87698"/>
                <a:gd name="connsiteY47" fmla="*/ 161590 h 3343336"/>
                <a:gd name="connsiteX48" fmla="*/ 71854 w 87698"/>
                <a:gd name="connsiteY48" fmla="*/ 166384 h 3343336"/>
                <a:gd name="connsiteX49" fmla="*/ 73180 w 87698"/>
                <a:gd name="connsiteY49" fmla="*/ 262064 h 3343336"/>
                <a:gd name="connsiteX50" fmla="*/ 75096 w 87698"/>
                <a:gd name="connsiteY50" fmla="*/ 200617 h 3343336"/>
                <a:gd name="connsiteX51" fmla="*/ 76495 w 87698"/>
                <a:gd name="connsiteY51" fmla="*/ 441492 h 3343336"/>
                <a:gd name="connsiteX52" fmla="*/ 78116 w 87698"/>
                <a:gd name="connsiteY52" fmla="*/ 351676 h 3343336"/>
                <a:gd name="connsiteX53" fmla="*/ 79588 w 87698"/>
                <a:gd name="connsiteY53" fmla="*/ 622312 h 3343336"/>
                <a:gd name="connsiteX54" fmla="*/ 80694 w 87698"/>
                <a:gd name="connsiteY54" fmla="*/ 57818 h 3343336"/>
                <a:gd name="connsiteX55" fmla="*/ 82462 w 87698"/>
                <a:gd name="connsiteY55" fmla="*/ 163252 h 3343336"/>
                <a:gd name="connsiteX56" fmla="*/ 83272 w 87698"/>
                <a:gd name="connsiteY56" fmla="*/ 671250 h 3343336"/>
                <a:gd name="connsiteX57" fmla="*/ 84597 w 87698"/>
                <a:gd name="connsiteY57" fmla="*/ 671249 h 3343336"/>
                <a:gd name="connsiteX58" fmla="*/ 86071 w 87698"/>
                <a:gd name="connsiteY58" fmla="*/ 444837 h 3343336"/>
                <a:gd name="connsiteX59" fmla="*/ 87698 w 87698"/>
                <a:gd name="connsiteY59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5725 w 87698"/>
                <a:gd name="connsiteY9" fmla="*/ 3139940 h 3343336"/>
                <a:gd name="connsiteX10" fmla="*/ 16240 w 87698"/>
                <a:gd name="connsiteY10" fmla="*/ 2949243 h 3343336"/>
                <a:gd name="connsiteX11" fmla="*/ 16757 w 87698"/>
                <a:gd name="connsiteY11" fmla="*/ 2760022 h 3343336"/>
                <a:gd name="connsiteX12" fmla="*/ 17788 w 87698"/>
                <a:gd name="connsiteY12" fmla="*/ 2457257 h 3343336"/>
                <a:gd name="connsiteX13" fmla="*/ 19186 w 87698"/>
                <a:gd name="connsiteY13" fmla="*/ 2653785 h 3343336"/>
                <a:gd name="connsiteX14" fmla="*/ 20586 w 87698"/>
                <a:gd name="connsiteY14" fmla="*/ 2399093 h 3343336"/>
                <a:gd name="connsiteX15" fmla="*/ 22762 w 87698"/>
                <a:gd name="connsiteY15" fmla="*/ 2232070 h 3343336"/>
                <a:gd name="connsiteX16" fmla="*/ 24457 w 87698"/>
                <a:gd name="connsiteY16" fmla="*/ 2368511 h 3343336"/>
                <a:gd name="connsiteX17" fmla="*/ 26405 w 87698"/>
                <a:gd name="connsiteY17" fmla="*/ 2286821 h 3343336"/>
                <a:gd name="connsiteX18" fmla="*/ 29647 w 87698"/>
                <a:gd name="connsiteY18" fmla="*/ 2284900 h 3343336"/>
                <a:gd name="connsiteX19" fmla="*/ 32004 w 87698"/>
                <a:gd name="connsiteY19" fmla="*/ 2425930 h 3343336"/>
                <a:gd name="connsiteX20" fmla="*/ 33403 w 87698"/>
                <a:gd name="connsiteY20" fmla="*/ 2125325 h 3343336"/>
                <a:gd name="connsiteX21" fmla="*/ 34361 w 87698"/>
                <a:gd name="connsiteY21" fmla="*/ 2512110 h 3343336"/>
                <a:gd name="connsiteX22" fmla="*/ 36424 w 87698"/>
                <a:gd name="connsiteY22" fmla="*/ 3343336 h 3343336"/>
                <a:gd name="connsiteX23" fmla="*/ 37086 w 87698"/>
                <a:gd name="connsiteY23" fmla="*/ 2655502 h 3343336"/>
                <a:gd name="connsiteX24" fmla="*/ 38339 w 87698"/>
                <a:gd name="connsiteY24" fmla="*/ 2403595 h 3343336"/>
                <a:gd name="connsiteX25" fmla="*/ 40402 w 87698"/>
                <a:gd name="connsiteY25" fmla="*/ 2554741 h 3343336"/>
                <a:gd name="connsiteX26" fmla="*/ 42096 w 87698"/>
                <a:gd name="connsiteY26" fmla="*/ 2151892 h 3343336"/>
                <a:gd name="connsiteX27" fmla="*/ 43642 w 87698"/>
                <a:gd name="connsiteY27" fmla="*/ 1706737 h 3343336"/>
                <a:gd name="connsiteX28" fmla="*/ 44969 w 87698"/>
                <a:gd name="connsiteY28" fmla="*/ 1428350 h 3343336"/>
                <a:gd name="connsiteX29" fmla="*/ 46294 w 87698"/>
                <a:gd name="connsiteY29" fmla="*/ 1448201 h 3343336"/>
                <a:gd name="connsiteX30" fmla="*/ 47768 w 87698"/>
                <a:gd name="connsiteY30" fmla="*/ 1309006 h 3343336"/>
                <a:gd name="connsiteX31" fmla="*/ 49314 w 87698"/>
                <a:gd name="connsiteY31" fmla="*/ 1294422 h 3343336"/>
                <a:gd name="connsiteX32" fmla="*/ 50566 w 87698"/>
                <a:gd name="connsiteY32" fmla="*/ 1323745 h 3343336"/>
                <a:gd name="connsiteX33" fmla="*/ 52039 w 87698"/>
                <a:gd name="connsiteY33" fmla="*/ 876993 h 3343336"/>
                <a:gd name="connsiteX34" fmla="*/ 53587 w 87698"/>
                <a:gd name="connsiteY34" fmla="*/ 1390224 h 3343336"/>
                <a:gd name="connsiteX35" fmla="*/ 55060 w 87698"/>
                <a:gd name="connsiteY35" fmla="*/ 1833013 h 3343336"/>
                <a:gd name="connsiteX36" fmla="*/ 56385 w 87698"/>
                <a:gd name="connsiteY36" fmla="*/ 1188018 h 3343336"/>
                <a:gd name="connsiteX37" fmla="*/ 57565 w 87698"/>
                <a:gd name="connsiteY37" fmla="*/ 1168876 h 3343336"/>
                <a:gd name="connsiteX38" fmla="*/ 59185 w 87698"/>
                <a:gd name="connsiteY38" fmla="*/ 971430 h 3343336"/>
                <a:gd name="connsiteX39" fmla="*/ 60550 w 87698"/>
                <a:gd name="connsiteY39" fmla="*/ 563823 h 3343336"/>
                <a:gd name="connsiteX40" fmla="*/ 62131 w 87698"/>
                <a:gd name="connsiteY40" fmla="*/ 720851 h 3343336"/>
                <a:gd name="connsiteX41" fmla="*/ 63383 w 87698"/>
                <a:gd name="connsiteY41" fmla="*/ 502107 h 3343336"/>
                <a:gd name="connsiteX42" fmla="*/ 65078 w 87698"/>
                <a:gd name="connsiteY42" fmla="*/ 580416 h 3343336"/>
                <a:gd name="connsiteX43" fmla="*/ 66403 w 87698"/>
                <a:gd name="connsiteY43" fmla="*/ 712095 h 3343336"/>
                <a:gd name="connsiteX44" fmla="*/ 68098 w 87698"/>
                <a:gd name="connsiteY44" fmla="*/ 195465 h 3343336"/>
                <a:gd name="connsiteX45" fmla="*/ 69277 w 87698"/>
                <a:gd name="connsiteY45" fmla="*/ 299 h 3343336"/>
                <a:gd name="connsiteX46" fmla="*/ 70749 w 87698"/>
                <a:gd name="connsiteY46" fmla="*/ 161590 h 3343336"/>
                <a:gd name="connsiteX47" fmla="*/ 71854 w 87698"/>
                <a:gd name="connsiteY47" fmla="*/ 166384 h 3343336"/>
                <a:gd name="connsiteX48" fmla="*/ 73180 w 87698"/>
                <a:gd name="connsiteY48" fmla="*/ 262064 h 3343336"/>
                <a:gd name="connsiteX49" fmla="*/ 75096 w 87698"/>
                <a:gd name="connsiteY49" fmla="*/ 200617 h 3343336"/>
                <a:gd name="connsiteX50" fmla="*/ 76495 w 87698"/>
                <a:gd name="connsiteY50" fmla="*/ 441492 h 3343336"/>
                <a:gd name="connsiteX51" fmla="*/ 78116 w 87698"/>
                <a:gd name="connsiteY51" fmla="*/ 351676 h 3343336"/>
                <a:gd name="connsiteX52" fmla="*/ 79588 w 87698"/>
                <a:gd name="connsiteY52" fmla="*/ 622312 h 3343336"/>
                <a:gd name="connsiteX53" fmla="*/ 80694 w 87698"/>
                <a:gd name="connsiteY53" fmla="*/ 57818 h 3343336"/>
                <a:gd name="connsiteX54" fmla="*/ 82462 w 87698"/>
                <a:gd name="connsiteY54" fmla="*/ 163252 h 3343336"/>
                <a:gd name="connsiteX55" fmla="*/ 83272 w 87698"/>
                <a:gd name="connsiteY55" fmla="*/ 671250 h 3343336"/>
                <a:gd name="connsiteX56" fmla="*/ 84597 w 87698"/>
                <a:gd name="connsiteY56" fmla="*/ 671249 h 3343336"/>
                <a:gd name="connsiteX57" fmla="*/ 86071 w 87698"/>
                <a:gd name="connsiteY57" fmla="*/ 444837 h 3343336"/>
                <a:gd name="connsiteX58" fmla="*/ 87698 w 87698"/>
                <a:gd name="connsiteY58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5725 w 87698"/>
                <a:gd name="connsiteY8" fmla="*/ 3139940 h 3343336"/>
                <a:gd name="connsiteX9" fmla="*/ 16240 w 87698"/>
                <a:gd name="connsiteY9" fmla="*/ 2949243 h 3343336"/>
                <a:gd name="connsiteX10" fmla="*/ 16757 w 87698"/>
                <a:gd name="connsiteY10" fmla="*/ 2760022 h 3343336"/>
                <a:gd name="connsiteX11" fmla="*/ 17788 w 87698"/>
                <a:gd name="connsiteY11" fmla="*/ 2457257 h 3343336"/>
                <a:gd name="connsiteX12" fmla="*/ 19186 w 87698"/>
                <a:gd name="connsiteY12" fmla="*/ 2653785 h 3343336"/>
                <a:gd name="connsiteX13" fmla="*/ 20586 w 87698"/>
                <a:gd name="connsiteY13" fmla="*/ 2399093 h 3343336"/>
                <a:gd name="connsiteX14" fmla="*/ 22762 w 87698"/>
                <a:gd name="connsiteY14" fmla="*/ 2232070 h 3343336"/>
                <a:gd name="connsiteX15" fmla="*/ 24457 w 87698"/>
                <a:gd name="connsiteY15" fmla="*/ 2368511 h 3343336"/>
                <a:gd name="connsiteX16" fmla="*/ 26405 w 87698"/>
                <a:gd name="connsiteY16" fmla="*/ 2286821 h 3343336"/>
                <a:gd name="connsiteX17" fmla="*/ 29647 w 87698"/>
                <a:gd name="connsiteY17" fmla="*/ 2284900 h 3343336"/>
                <a:gd name="connsiteX18" fmla="*/ 32004 w 87698"/>
                <a:gd name="connsiteY18" fmla="*/ 2425930 h 3343336"/>
                <a:gd name="connsiteX19" fmla="*/ 33403 w 87698"/>
                <a:gd name="connsiteY19" fmla="*/ 2125325 h 3343336"/>
                <a:gd name="connsiteX20" fmla="*/ 34361 w 87698"/>
                <a:gd name="connsiteY20" fmla="*/ 2512110 h 3343336"/>
                <a:gd name="connsiteX21" fmla="*/ 36424 w 87698"/>
                <a:gd name="connsiteY21" fmla="*/ 3343336 h 3343336"/>
                <a:gd name="connsiteX22" fmla="*/ 37086 w 87698"/>
                <a:gd name="connsiteY22" fmla="*/ 2655502 h 3343336"/>
                <a:gd name="connsiteX23" fmla="*/ 38339 w 87698"/>
                <a:gd name="connsiteY23" fmla="*/ 2403595 h 3343336"/>
                <a:gd name="connsiteX24" fmla="*/ 40402 w 87698"/>
                <a:gd name="connsiteY24" fmla="*/ 2554741 h 3343336"/>
                <a:gd name="connsiteX25" fmla="*/ 42096 w 87698"/>
                <a:gd name="connsiteY25" fmla="*/ 2151892 h 3343336"/>
                <a:gd name="connsiteX26" fmla="*/ 43642 w 87698"/>
                <a:gd name="connsiteY26" fmla="*/ 1706737 h 3343336"/>
                <a:gd name="connsiteX27" fmla="*/ 44969 w 87698"/>
                <a:gd name="connsiteY27" fmla="*/ 1428350 h 3343336"/>
                <a:gd name="connsiteX28" fmla="*/ 46294 w 87698"/>
                <a:gd name="connsiteY28" fmla="*/ 1448201 h 3343336"/>
                <a:gd name="connsiteX29" fmla="*/ 47768 w 87698"/>
                <a:gd name="connsiteY29" fmla="*/ 1309006 h 3343336"/>
                <a:gd name="connsiteX30" fmla="*/ 49314 w 87698"/>
                <a:gd name="connsiteY30" fmla="*/ 1294422 h 3343336"/>
                <a:gd name="connsiteX31" fmla="*/ 50566 w 87698"/>
                <a:gd name="connsiteY31" fmla="*/ 1323745 h 3343336"/>
                <a:gd name="connsiteX32" fmla="*/ 52039 w 87698"/>
                <a:gd name="connsiteY32" fmla="*/ 876993 h 3343336"/>
                <a:gd name="connsiteX33" fmla="*/ 53587 w 87698"/>
                <a:gd name="connsiteY33" fmla="*/ 1390224 h 3343336"/>
                <a:gd name="connsiteX34" fmla="*/ 55060 w 87698"/>
                <a:gd name="connsiteY34" fmla="*/ 1833013 h 3343336"/>
                <a:gd name="connsiteX35" fmla="*/ 56385 w 87698"/>
                <a:gd name="connsiteY35" fmla="*/ 1188018 h 3343336"/>
                <a:gd name="connsiteX36" fmla="*/ 57565 w 87698"/>
                <a:gd name="connsiteY36" fmla="*/ 1168876 h 3343336"/>
                <a:gd name="connsiteX37" fmla="*/ 59185 w 87698"/>
                <a:gd name="connsiteY37" fmla="*/ 971430 h 3343336"/>
                <a:gd name="connsiteX38" fmla="*/ 60550 w 87698"/>
                <a:gd name="connsiteY38" fmla="*/ 563823 h 3343336"/>
                <a:gd name="connsiteX39" fmla="*/ 62131 w 87698"/>
                <a:gd name="connsiteY39" fmla="*/ 720851 h 3343336"/>
                <a:gd name="connsiteX40" fmla="*/ 63383 w 87698"/>
                <a:gd name="connsiteY40" fmla="*/ 502107 h 3343336"/>
                <a:gd name="connsiteX41" fmla="*/ 65078 w 87698"/>
                <a:gd name="connsiteY41" fmla="*/ 580416 h 3343336"/>
                <a:gd name="connsiteX42" fmla="*/ 66403 w 87698"/>
                <a:gd name="connsiteY42" fmla="*/ 712095 h 3343336"/>
                <a:gd name="connsiteX43" fmla="*/ 68098 w 87698"/>
                <a:gd name="connsiteY43" fmla="*/ 195465 h 3343336"/>
                <a:gd name="connsiteX44" fmla="*/ 69277 w 87698"/>
                <a:gd name="connsiteY44" fmla="*/ 299 h 3343336"/>
                <a:gd name="connsiteX45" fmla="*/ 70749 w 87698"/>
                <a:gd name="connsiteY45" fmla="*/ 161590 h 3343336"/>
                <a:gd name="connsiteX46" fmla="*/ 71854 w 87698"/>
                <a:gd name="connsiteY46" fmla="*/ 166384 h 3343336"/>
                <a:gd name="connsiteX47" fmla="*/ 73180 w 87698"/>
                <a:gd name="connsiteY47" fmla="*/ 262064 h 3343336"/>
                <a:gd name="connsiteX48" fmla="*/ 75096 w 87698"/>
                <a:gd name="connsiteY48" fmla="*/ 200617 h 3343336"/>
                <a:gd name="connsiteX49" fmla="*/ 76495 w 87698"/>
                <a:gd name="connsiteY49" fmla="*/ 441492 h 3343336"/>
                <a:gd name="connsiteX50" fmla="*/ 78116 w 87698"/>
                <a:gd name="connsiteY50" fmla="*/ 351676 h 3343336"/>
                <a:gd name="connsiteX51" fmla="*/ 79588 w 87698"/>
                <a:gd name="connsiteY51" fmla="*/ 622312 h 3343336"/>
                <a:gd name="connsiteX52" fmla="*/ 80694 w 87698"/>
                <a:gd name="connsiteY52" fmla="*/ 57818 h 3343336"/>
                <a:gd name="connsiteX53" fmla="*/ 82462 w 87698"/>
                <a:gd name="connsiteY53" fmla="*/ 163252 h 3343336"/>
                <a:gd name="connsiteX54" fmla="*/ 83272 w 87698"/>
                <a:gd name="connsiteY54" fmla="*/ 671250 h 3343336"/>
                <a:gd name="connsiteX55" fmla="*/ 84597 w 87698"/>
                <a:gd name="connsiteY55" fmla="*/ 671249 h 3343336"/>
                <a:gd name="connsiteX56" fmla="*/ 86071 w 87698"/>
                <a:gd name="connsiteY56" fmla="*/ 444837 h 3343336"/>
                <a:gd name="connsiteX57" fmla="*/ 87698 w 87698"/>
                <a:gd name="connsiteY57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5725 w 87698"/>
                <a:gd name="connsiteY7" fmla="*/ 3139940 h 3343336"/>
                <a:gd name="connsiteX8" fmla="*/ 16240 w 87698"/>
                <a:gd name="connsiteY8" fmla="*/ 2949243 h 3343336"/>
                <a:gd name="connsiteX9" fmla="*/ 16757 w 87698"/>
                <a:gd name="connsiteY9" fmla="*/ 2760022 h 3343336"/>
                <a:gd name="connsiteX10" fmla="*/ 17788 w 87698"/>
                <a:gd name="connsiteY10" fmla="*/ 2457257 h 3343336"/>
                <a:gd name="connsiteX11" fmla="*/ 19186 w 87698"/>
                <a:gd name="connsiteY11" fmla="*/ 2653785 h 3343336"/>
                <a:gd name="connsiteX12" fmla="*/ 20586 w 87698"/>
                <a:gd name="connsiteY12" fmla="*/ 2399093 h 3343336"/>
                <a:gd name="connsiteX13" fmla="*/ 22762 w 87698"/>
                <a:gd name="connsiteY13" fmla="*/ 2232070 h 3343336"/>
                <a:gd name="connsiteX14" fmla="*/ 24457 w 87698"/>
                <a:gd name="connsiteY14" fmla="*/ 2368511 h 3343336"/>
                <a:gd name="connsiteX15" fmla="*/ 26405 w 87698"/>
                <a:gd name="connsiteY15" fmla="*/ 2286821 h 3343336"/>
                <a:gd name="connsiteX16" fmla="*/ 29647 w 87698"/>
                <a:gd name="connsiteY16" fmla="*/ 2284900 h 3343336"/>
                <a:gd name="connsiteX17" fmla="*/ 32004 w 87698"/>
                <a:gd name="connsiteY17" fmla="*/ 2425930 h 3343336"/>
                <a:gd name="connsiteX18" fmla="*/ 33403 w 87698"/>
                <a:gd name="connsiteY18" fmla="*/ 2125325 h 3343336"/>
                <a:gd name="connsiteX19" fmla="*/ 34361 w 87698"/>
                <a:gd name="connsiteY19" fmla="*/ 2512110 h 3343336"/>
                <a:gd name="connsiteX20" fmla="*/ 36424 w 87698"/>
                <a:gd name="connsiteY20" fmla="*/ 3343336 h 3343336"/>
                <a:gd name="connsiteX21" fmla="*/ 37086 w 87698"/>
                <a:gd name="connsiteY21" fmla="*/ 2655502 h 3343336"/>
                <a:gd name="connsiteX22" fmla="*/ 38339 w 87698"/>
                <a:gd name="connsiteY22" fmla="*/ 2403595 h 3343336"/>
                <a:gd name="connsiteX23" fmla="*/ 40402 w 87698"/>
                <a:gd name="connsiteY23" fmla="*/ 2554741 h 3343336"/>
                <a:gd name="connsiteX24" fmla="*/ 42096 w 87698"/>
                <a:gd name="connsiteY24" fmla="*/ 2151892 h 3343336"/>
                <a:gd name="connsiteX25" fmla="*/ 43642 w 87698"/>
                <a:gd name="connsiteY25" fmla="*/ 1706737 h 3343336"/>
                <a:gd name="connsiteX26" fmla="*/ 44969 w 87698"/>
                <a:gd name="connsiteY26" fmla="*/ 1428350 h 3343336"/>
                <a:gd name="connsiteX27" fmla="*/ 46294 w 87698"/>
                <a:gd name="connsiteY27" fmla="*/ 1448201 h 3343336"/>
                <a:gd name="connsiteX28" fmla="*/ 47768 w 87698"/>
                <a:gd name="connsiteY28" fmla="*/ 1309006 h 3343336"/>
                <a:gd name="connsiteX29" fmla="*/ 49314 w 87698"/>
                <a:gd name="connsiteY29" fmla="*/ 1294422 h 3343336"/>
                <a:gd name="connsiteX30" fmla="*/ 50566 w 87698"/>
                <a:gd name="connsiteY30" fmla="*/ 1323745 h 3343336"/>
                <a:gd name="connsiteX31" fmla="*/ 52039 w 87698"/>
                <a:gd name="connsiteY31" fmla="*/ 876993 h 3343336"/>
                <a:gd name="connsiteX32" fmla="*/ 53587 w 87698"/>
                <a:gd name="connsiteY32" fmla="*/ 1390224 h 3343336"/>
                <a:gd name="connsiteX33" fmla="*/ 55060 w 87698"/>
                <a:gd name="connsiteY33" fmla="*/ 1833013 h 3343336"/>
                <a:gd name="connsiteX34" fmla="*/ 56385 w 87698"/>
                <a:gd name="connsiteY34" fmla="*/ 1188018 h 3343336"/>
                <a:gd name="connsiteX35" fmla="*/ 57565 w 87698"/>
                <a:gd name="connsiteY35" fmla="*/ 1168876 h 3343336"/>
                <a:gd name="connsiteX36" fmla="*/ 59185 w 87698"/>
                <a:gd name="connsiteY36" fmla="*/ 971430 h 3343336"/>
                <a:gd name="connsiteX37" fmla="*/ 60550 w 87698"/>
                <a:gd name="connsiteY37" fmla="*/ 563823 h 3343336"/>
                <a:gd name="connsiteX38" fmla="*/ 62131 w 87698"/>
                <a:gd name="connsiteY38" fmla="*/ 720851 h 3343336"/>
                <a:gd name="connsiteX39" fmla="*/ 63383 w 87698"/>
                <a:gd name="connsiteY39" fmla="*/ 502107 h 3343336"/>
                <a:gd name="connsiteX40" fmla="*/ 65078 w 87698"/>
                <a:gd name="connsiteY40" fmla="*/ 580416 h 3343336"/>
                <a:gd name="connsiteX41" fmla="*/ 66403 w 87698"/>
                <a:gd name="connsiteY41" fmla="*/ 712095 h 3343336"/>
                <a:gd name="connsiteX42" fmla="*/ 68098 w 87698"/>
                <a:gd name="connsiteY42" fmla="*/ 195465 h 3343336"/>
                <a:gd name="connsiteX43" fmla="*/ 69277 w 87698"/>
                <a:gd name="connsiteY43" fmla="*/ 299 h 3343336"/>
                <a:gd name="connsiteX44" fmla="*/ 70749 w 87698"/>
                <a:gd name="connsiteY44" fmla="*/ 161590 h 3343336"/>
                <a:gd name="connsiteX45" fmla="*/ 71854 w 87698"/>
                <a:gd name="connsiteY45" fmla="*/ 166384 h 3343336"/>
                <a:gd name="connsiteX46" fmla="*/ 73180 w 87698"/>
                <a:gd name="connsiteY46" fmla="*/ 262064 h 3343336"/>
                <a:gd name="connsiteX47" fmla="*/ 75096 w 87698"/>
                <a:gd name="connsiteY47" fmla="*/ 200617 h 3343336"/>
                <a:gd name="connsiteX48" fmla="*/ 76495 w 87698"/>
                <a:gd name="connsiteY48" fmla="*/ 441492 h 3343336"/>
                <a:gd name="connsiteX49" fmla="*/ 78116 w 87698"/>
                <a:gd name="connsiteY49" fmla="*/ 351676 h 3343336"/>
                <a:gd name="connsiteX50" fmla="*/ 79588 w 87698"/>
                <a:gd name="connsiteY50" fmla="*/ 622312 h 3343336"/>
                <a:gd name="connsiteX51" fmla="*/ 80694 w 87698"/>
                <a:gd name="connsiteY51" fmla="*/ 57818 h 3343336"/>
                <a:gd name="connsiteX52" fmla="*/ 82462 w 87698"/>
                <a:gd name="connsiteY52" fmla="*/ 163252 h 3343336"/>
                <a:gd name="connsiteX53" fmla="*/ 83272 w 87698"/>
                <a:gd name="connsiteY53" fmla="*/ 671250 h 3343336"/>
                <a:gd name="connsiteX54" fmla="*/ 84597 w 87698"/>
                <a:gd name="connsiteY54" fmla="*/ 671249 h 3343336"/>
                <a:gd name="connsiteX55" fmla="*/ 86071 w 87698"/>
                <a:gd name="connsiteY55" fmla="*/ 444837 h 3343336"/>
                <a:gd name="connsiteX56" fmla="*/ 87698 w 87698"/>
                <a:gd name="connsiteY56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15725 w 87698"/>
                <a:gd name="connsiteY6" fmla="*/ 3139940 h 3343336"/>
                <a:gd name="connsiteX7" fmla="*/ 16240 w 87698"/>
                <a:gd name="connsiteY7" fmla="*/ 2949243 h 3343336"/>
                <a:gd name="connsiteX8" fmla="*/ 16757 w 87698"/>
                <a:gd name="connsiteY8" fmla="*/ 2760022 h 3343336"/>
                <a:gd name="connsiteX9" fmla="*/ 17788 w 87698"/>
                <a:gd name="connsiteY9" fmla="*/ 2457257 h 3343336"/>
                <a:gd name="connsiteX10" fmla="*/ 19186 w 87698"/>
                <a:gd name="connsiteY10" fmla="*/ 2653785 h 3343336"/>
                <a:gd name="connsiteX11" fmla="*/ 20586 w 87698"/>
                <a:gd name="connsiteY11" fmla="*/ 2399093 h 3343336"/>
                <a:gd name="connsiteX12" fmla="*/ 22762 w 87698"/>
                <a:gd name="connsiteY12" fmla="*/ 2232070 h 3343336"/>
                <a:gd name="connsiteX13" fmla="*/ 24457 w 87698"/>
                <a:gd name="connsiteY13" fmla="*/ 2368511 h 3343336"/>
                <a:gd name="connsiteX14" fmla="*/ 26405 w 87698"/>
                <a:gd name="connsiteY14" fmla="*/ 2286821 h 3343336"/>
                <a:gd name="connsiteX15" fmla="*/ 29647 w 87698"/>
                <a:gd name="connsiteY15" fmla="*/ 2284900 h 3343336"/>
                <a:gd name="connsiteX16" fmla="*/ 32004 w 87698"/>
                <a:gd name="connsiteY16" fmla="*/ 2425930 h 3343336"/>
                <a:gd name="connsiteX17" fmla="*/ 33403 w 87698"/>
                <a:gd name="connsiteY17" fmla="*/ 2125325 h 3343336"/>
                <a:gd name="connsiteX18" fmla="*/ 34361 w 87698"/>
                <a:gd name="connsiteY18" fmla="*/ 2512110 h 3343336"/>
                <a:gd name="connsiteX19" fmla="*/ 36424 w 87698"/>
                <a:gd name="connsiteY19" fmla="*/ 3343336 h 3343336"/>
                <a:gd name="connsiteX20" fmla="*/ 37086 w 87698"/>
                <a:gd name="connsiteY20" fmla="*/ 2655502 h 3343336"/>
                <a:gd name="connsiteX21" fmla="*/ 38339 w 87698"/>
                <a:gd name="connsiteY21" fmla="*/ 2403595 h 3343336"/>
                <a:gd name="connsiteX22" fmla="*/ 40402 w 87698"/>
                <a:gd name="connsiteY22" fmla="*/ 2554741 h 3343336"/>
                <a:gd name="connsiteX23" fmla="*/ 42096 w 87698"/>
                <a:gd name="connsiteY23" fmla="*/ 2151892 h 3343336"/>
                <a:gd name="connsiteX24" fmla="*/ 43642 w 87698"/>
                <a:gd name="connsiteY24" fmla="*/ 1706737 h 3343336"/>
                <a:gd name="connsiteX25" fmla="*/ 44969 w 87698"/>
                <a:gd name="connsiteY25" fmla="*/ 1428350 h 3343336"/>
                <a:gd name="connsiteX26" fmla="*/ 46294 w 87698"/>
                <a:gd name="connsiteY26" fmla="*/ 1448201 h 3343336"/>
                <a:gd name="connsiteX27" fmla="*/ 47768 w 87698"/>
                <a:gd name="connsiteY27" fmla="*/ 1309006 h 3343336"/>
                <a:gd name="connsiteX28" fmla="*/ 49314 w 87698"/>
                <a:gd name="connsiteY28" fmla="*/ 1294422 h 3343336"/>
                <a:gd name="connsiteX29" fmla="*/ 50566 w 87698"/>
                <a:gd name="connsiteY29" fmla="*/ 1323745 h 3343336"/>
                <a:gd name="connsiteX30" fmla="*/ 52039 w 87698"/>
                <a:gd name="connsiteY30" fmla="*/ 876993 h 3343336"/>
                <a:gd name="connsiteX31" fmla="*/ 53587 w 87698"/>
                <a:gd name="connsiteY31" fmla="*/ 1390224 h 3343336"/>
                <a:gd name="connsiteX32" fmla="*/ 55060 w 87698"/>
                <a:gd name="connsiteY32" fmla="*/ 1833013 h 3343336"/>
                <a:gd name="connsiteX33" fmla="*/ 56385 w 87698"/>
                <a:gd name="connsiteY33" fmla="*/ 1188018 h 3343336"/>
                <a:gd name="connsiteX34" fmla="*/ 57565 w 87698"/>
                <a:gd name="connsiteY34" fmla="*/ 1168876 h 3343336"/>
                <a:gd name="connsiteX35" fmla="*/ 59185 w 87698"/>
                <a:gd name="connsiteY35" fmla="*/ 971430 h 3343336"/>
                <a:gd name="connsiteX36" fmla="*/ 60550 w 87698"/>
                <a:gd name="connsiteY36" fmla="*/ 563823 h 3343336"/>
                <a:gd name="connsiteX37" fmla="*/ 62131 w 87698"/>
                <a:gd name="connsiteY37" fmla="*/ 720851 h 3343336"/>
                <a:gd name="connsiteX38" fmla="*/ 63383 w 87698"/>
                <a:gd name="connsiteY38" fmla="*/ 502107 h 3343336"/>
                <a:gd name="connsiteX39" fmla="*/ 65078 w 87698"/>
                <a:gd name="connsiteY39" fmla="*/ 580416 h 3343336"/>
                <a:gd name="connsiteX40" fmla="*/ 66403 w 87698"/>
                <a:gd name="connsiteY40" fmla="*/ 712095 h 3343336"/>
                <a:gd name="connsiteX41" fmla="*/ 68098 w 87698"/>
                <a:gd name="connsiteY41" fmla="*/ 195465 h 3343336"/>
                <a:gd name="connsiteX42" fmla="*/ 69277 w 87698"/>
                <a:gd name="connsiteY42" fmla="*/ 299 h 3343336"/>
                <a:gd name="connsiteX43" fmla="*/ 70749 w 87698"/>
                <a:gd name="connsiteY43" fmla="*/ 161590 h 3343336"/>
                <a:gd name="connsiteX44" fmla="*/ 71854 w 87698"/>
                <a:gd name="connsiteY44" fmla="*/ 166384 h 3343336"/>
                <a:gd name="connsiteX45" fmla="*/ 73180 w 87698"/>
                <a:gd name="connsiteY45" fmla="*/ 262064 h 3343336"/>
                <a:gd name="connsiteX46" fmla="*/ 75096 w 87698"/>
                <a:gd name="connsiteY46" fmla="*/ 200617 h 3343336"/>
                <a:gd name="connsiteX47" fmla="*/ 76495 w 87698"/>
                <a:gd name="connsiteY47" fmla="*/ 441492 h 3343336"/>
                <a:gd name="connsiteX48" fmla="*/ 78116 w 87698"/>
                <a:gd name="connsiteY48" fmla="*/ 351676 h 3343336"/>
                <a:gd name="connsiteX49" fmla="*/ 79588 w 87698"/>
                <a:gd name="connsiteY49" fmla="*/ 622312 h 3343336"/>
                <a:gd name="connsiteX50" fmla="*/ 80694 w 87698"/>
                <a:gd name="connsiteY50" fmla="*/ 57818 h 3343336"/>
                <a:gd name="connsiteX51" fmla="*/ 82462 w 87698"/>
                <a:gd name="connsiteY51" fmla="*/ 163252 h 3343336"/>
                <a:gd name="connsiteX52" fmla="*/ 83272 w 87698"/>
                <a:gd name="connsiteY52" fmla="*/ 671250 h 3343336"/>
                <a:gd name="connsiteX53" fmla="*/ 84597 w 87698"/>
                <a:gd name="connsiteY53" fmla="*/ 671249 h 3343336"/>
                <a:gd name="connsiteX54" fmla="*/ 86071 w 87698"/>
                <a:gd name="connsiteY54" fmla="*/ 444837 h 3343336"/>
                <a:gd name="connsiteX55" fmla="*/ 87698 w 87698"/>
                <a:gd name="connsiteY55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15725 w 87698"/>
                <a:gd name="connsiteY5" fmla="*/ 3139940 h 3343336"/>
                <a:gd name="connsiteX6" fmla="*/ 16240 w 87698"/>
                <a:gd name="connsiteY6" fmla="*/ 2949243 h 3343336"/>
                <a:gd name="connsiteX7" fmla="*/ 16757 w 87698"/>
                <a:gd name="connsiteY7" fmla="*/ 2760022 h 3343336"/>
                <a:gd name="connsiteX8" fmla="*/ 17788 w 87698"/>
                <a:gd name="connsiteY8" fmla="*/ 2457257 h 3343336"/>
                <a:gd name="connsiteX9" fmla="*/ 19186 w 87698"/>
                <a:gd name="connsiteY9" fmla="*/ 2653785 h 3343336"/>
                <a:gd name="connsiteX10" fmla="*/ 20586 w 87698"/>
                <a:gd name="connsiteY10" fmla="*/ 2399093 h 3343336"/>
                <a:gd name="connsiteX11" fmla="*/ 22762 w 87698"/>
                <a:gd name="connsiteY11" fmla="*/ 2232070 h 3343336"/>
                <a:gd name="connsiteX12" fmla="*/ 24457 w 87698"/>
                <a:gd name="connsiteY12" fmla="*/ 2368511 h 3343336"/>
                <a:gd name="connsiteX13" fmla="*/ 26405 w 87698"/>
                <a:gd name="connsiteY13" fmla="*/ 2286821 h 3343336"/>
                <a:gd name="connsiteX14" fmla="*/ 29647 w 87698"/>
                <a:gd name="connsiteY14" fmla="*/ 2284900 h 3343336"/>
                <a:gd name="connsiteX15" fmla="*/ 32004 w 87698"/>
                <a:gd name="connsiteY15" fmla="*/ 2425930 h 3343336"/>
                <a:gd name="connsiteX16" fmla="*/ 33403 w 87698"/>
                <a:gd name="connsiteY16" fmla="*/ 2125325 h 3343336"/>
                <a:gd name="connsiteX17" fmla="*/ 34361 w 87698"/>
                <a:gd name="connsiteY17" fmla="*/ 2512110 h 3343336"/>
                <a:gd name="connsiteX18" fmla="*/ 36424 w 87698"/>
                <a:gd name="connsiteY18" fmla="*/ 3343336 h 3343336"/>
                <a:gd name="connsiteX19" fmla="*/ 37086 w 87698"/>
                <a:gd name="connsiteY19" fmla="*/ 2655502 h 3343336"/>
                <a:gd name="connsiteX20" fmla="*/ 38339 w 87698"/>
                <a:gd name="connsiteY20" fmla="*/ 2403595 h 3343336"/>
                <a:gd name="connsiteX21" fmla="*/ 40402 w 87698"/>
                <a:gd name="connsiteY21" fmla="*/ 2554741 h 3343336"/>
                <a:gd name="connsiteX22" fmla="*/ 42096 w 87698"/>
                <a:gd name="connsiteY22" fmla="*/ 2151892 h 3343336"/>
                <a:gd name="connsiteX23" fmla="*/ 43642 w 87698"/>
                <a:gd name="connsiteY23" fmla="*/ 1706737 h 3343336"/>
                <a:gd name="connsiteX24" fmla="*/ 44969 w 87698"/>
                <a:gd name="connsiteY24" fmla="*/ 1428350 h 3343336"/>
                <a:gd name="connsiteX25" fmla="*/ 46294 w 87698"/>
                <a:gd name="connsiteY25" fmla="*/ 1448201 h 3343336"/>
                <a:gd name="connsiteX26" fmla="*/ 47768 w 87698"/>
                <a:gd name="connsiteY26" fmla="*/ 1309006 h 3343336"/>
                <a:gd name="connsiteX27" fmla="*/ 49314 w 87698"/>
                <a:gd name="connsiteY27" fmla="*/ 1294422 h 3343336"/>
                <a:gd name="connsiteX28" fmla="*/ 50566 w 87698"/>
                <a:gd name="connsiteY28" fmla="*/ 1323745 h 3343336"/>
                <a:gd name="connsiteX29" fmla="*/ 52039 w 87698"/>
                <a:gd name="connsiteY29" fmla="*/ 876993 h 3343336"/>
                <a:gd name="connsiteX30" fmla="*/ 53587 w 87698"/>
                <a:gd name="connsiteY30" fmla="*/ 1390224 h 3343336"/>
                <a:gd name="connsiteX31" fmla="*/ 55060 w 87698"/>
                <a:gd name="connsiteY31" fmla="*/ 1833013 h 3343336"/>
                <a:gd name="connsiteX32" fmla="*/ 56385 w 87698"/>
                <a:gd name="connsiteY32" fmla="*/ 1188018 h 3343336"/>
                <a:gd name="connsiteX33" fmla="*/ 57565 w 87698"/>
                <a:gd name="connsiteY33" fmla="*/ 1168876 h 3343336"/>
                <a:gd name="connsiteX34" fmla="*/ 59185 w 87698"/>
                <a:gd name="connsiteY34" fmla="*/ 971430 h 3343336"/>
                <a:gd name="connsiteX35" fmla="*/ 60550 w 87698"/>
                <a:gd name="connsiteY35" fmla="*/ 563823 h 3343336"/>
                <a:gd name="connsiteX36" fmla="*/ 62131 w 87698"/>
                <a:gd name="connsiteY36" fmla="*/ 720851 h 3343336"/>
                <a:gd name="connsiteX37" fmla="*/ 63383 w 87698"/>
                <a:gd name="connsiteY37" fmla="*/ 502107 h 3343336"/>
                <a:gd name="connsiteX38" fmla="*/ 65078 w 87698"/>
                <a:gd name="connsiteY38" fmla="*/ 580416 h 3343336"/>
                <a:gd name="connsiteX39" fmla="*/ 66403 w 87698"/>
                <a:gd name="connsiteY39" fmla="*/ 712095 h 3343336"/>
                <a:gd name="connsiteX40" fmla="*/ 68098 w 87698"/>
                <a:gd name="connsiteY40" fmla="*/ 195465 h 3343336"/>
                <a:gd name="connsiteX41" fmla="*/ 69277 w 87698"/>
                <a:gd name="connsiteY41" fmla="*/ 299 h 3343336"/>
                <a:gd name="connsiteX42" fmla="*/ 70749 w 87698"/>
                <a:gd name="connsiteY42" fmla="*/ 161590 h 3343336"/>
                <a:gd name="connsiteX43" fmla="*/ 71854 w 87698"/>
                <a:gd name="connsiteY43" fmla="*/ 166384 h 3343336"/>
                <a:gd name="connsiteX44" fmla="*/ 73180 w 87698"/>
                <a:gd name="connsiteY44" fmla="*/ 262064 h 3343336"/>
                <a:gd name="connsiteX45" fmla="*/ 75096 w 87698"/>
                <a:gd name="connsiteY45" fmla="*/ 200617 h 3343336"/>
                <a:gd name="connsiteX46" fmla="*/ 76495 w 87698"/>
                <a:gd name="connsiteY46" fmla="*/ 441492 h 3343336"/>
                <a:gd name="connsiteX47" fmla="*/ 78116 w 87698"/>
                <a:gd name="connsiteY47" fmla="*/ 351676 h 3343336"/>
                <a:gd name="connsiteX48" fmla="*/ 79588 w 87698"/>
                <a:gd name="connsiteY48" fmla="*/ 622312 h 3343336"/>
                <a:gd name="connsiteX49" fmla="*/ 80694 w 87698"/>
                <a:gd name="connsiteY49" fmla="*/ 57818 h 3343336"/>
                <a:gd name="connsiteX50" fmla="*/ 82462 w 87698"/>
                <a:gd name="connsiteY50" fmla="*/ 163252 h 3343336"/>
                <a:gd name="connsiteX51" fmla="*/ 83272 w 87698"/>
                <a:gd name="connsiteY51" fmla="*/ 671250 h 3343336"/>
                <a:gd name="connsiteX52" fmla="*/ 84597 w 87698"/>
                <a:gd name="connsiteY52" fmla="*/ 671249 h 3343336"/>
                <a:gd name="connsiteX53" fmla="*/ 86071 w 87698"/>
                <a:gd name="connsiteY53" fmla="*/ 444837 h 3343336"/>
                <a:gd name="connsiteX54" fmla="*/ 87698 w 87698"/>
                <a:gd name="connsiteY54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15725 w 87698"/>
                <a:gd name="connsiteY4" fmla="*/ 3139940 h 3343336"/>
                <a:gd name="connsiteX5" fmla="*/ 16240 w 87698"/>
                <a:gd name="connsiteY5" fmla="*/ 2949243 h 3343336"/>
                <a:gd name="connsiteX6" fmla="*/ 16757 w 87698"/>
                <a:gd name="connsiteY6" fmla="*/ 2760022 h 3343336"/>
                <a:gd name="connsiteX7" fmla="*/ 17788 w 87698"/>
                <a:gd name="connsiteY7" fmla="*/ 2457257 h 3343336"/>
                <a:gd name="connsiteX8" fmla="*/ 19186 w 87698"/>
                <a:gd name="connsiteY8" fmla="*/ 2653785 h 3343336"/>
                <a:gd name="connsiteX9" fmla="*/ 20586 w 87698"/>
                <a:gd name="connsiteY9" fmla="*/ 2399093 h 3343336"/>
                <a:gd name="connsiteX10" fmla="*/ 22762 w 87698"/>
                <a:gd name="connsiteY10" fmla="*/ 2232070 h 3343336"/>
                <a:gd name="connsiteX11" fmla="*/ 24457 w 87698"/>
                <a:gd name="connsiteY11" fmla="*/ 2368511 h 3343336"/>
                <a:gd name="connsiteX12" fmla="*/ 26405 w 87698"/>
                <a:gd name="connsiteY12" fmla="*/ 2286821 h 3343336"/>
                <a:gd name="connsiteX13" fmla="*/ 29647 w 87698"/>
                <a:gd name="connsiteY13" fmla="*/ 2284900 h 3343336"/>
                <a:gd name="connsiteX14" fmla="*/ 32004 w 87698"/>
                <a:gd name="connsiteY14" fmla="*/ 2425930 h 3343336"/>
                <a:gd name="connsiteX15" fmla="*/ 33403 w 87698"/>
                <a:gd name="connsiteY15" fmla="*/ 2125325 h 3343336"/>
                <a:gd name="connsiteX16" fmla="*/ 34361 w 87698"/>
                <a:gd name="connsiteY16" fmla="*/ 2512110 h 3343336"/>
                <a:gd name="connsiteX17" fmla="*/ 36424 w 87698"/>
                <a:gd name="connsiteY17" fmla="*/ 3343336 h 3343336"/>
                <a:gd name="connsiteX18" fmla="*/ 37086 w 87698"/>
                <a:gd name="connsiteY18" fmla="*/ 2655502 h 3343336"/>
                <a:gd name="connsiteX19" fmla="*/ 38339 w 87698"/>
                <a:gd name="connsiteY19" fmla="*/ 2403595 h 3343336"/>
                <a:gd name="connsiteX20" fmla="*/ 40402 w 87698"/>
                <a:gd name="connsiteY20" fmla="*/ 2554741 h 3343336"/>
                <a:gd name="connsiteX21" fmla="*/ 42096 w 87698"/>
                <a:gd name="connsiteY21" fmla="*/ 2151892 h 3343336"/>
                <a:gd name="connsiteX22" fmla="*/ 43642 w 87698"/>
                <a:gd name="connsiteY22" fmla="*/ 1706737 h 3343336"/>
                <a:gd name="connsiteX23" fmla="*/ 44969 w 87698"/>
                <a:gd name="connsiteY23" fmla="*/ 1428350 h 3343336"/>
                <a:gd name="connsiteX24" fmla="*/ 46294 w 87698"/>
                <a:gd name="connsiteY24" fmla="*/ 1448201 h 3343336"/>
                <a:gd name="connsiteX25" fmla="*/ 47768 w 87698"/>
                <a:gd name="connsiteY25" fmla="*/ 1309006 h 3343336"/>
                <a:gd name="connsiteX26" fmla="*/ 49314 w 87698"/>
                <a:gd name="connsiteY26" fmla="*/ 1294422 h 3343336"/>
                <a:gd name="connsiteX27" fmla="*/ 50566 w 87698"/>
                <a:gd name="connsiteY27" fmla="*/ 1323745 h 3343336"/>
                <a:gd name="connsiteX28" fmla="*/ 52039 w 87698"/>
                <a:gd name="connsiteY28" fmla="*/ 876993 h 3343336"/>
                <a:gd name="connsiteX29" fmla="*/ 53587 w 87698"/>
                <a:gd name="connsiteY29" fmla="*/ 1390224 h 3343336"/>
                <a:gd name="connsiteX30" fmla="*/ 55060 w 87698"/>
                <a:gd name="connsiteY30" fmla="*/ 1833013 h 3343336"/>
                <a:gd name="connsiteX31" fmla="*/ 56385 w 87698"/>
                <a:gd name="connsiteY31" fmla="*/ 1188018 h 3343336"/>
                <a:gd name="connsiteX32" fmla="*/ 57565 w 87698"/>
                <a:gd name="connsiteY32" fmla="*/ 1168876 h 3343336"/>
                <a:gd name="connsiteX33" fmla="*/ 59185 w 87698"/>
                <a:gd name="connsiteY33" fmla="*/ 971430 h 3343336"/>
                <a:gd name="connsiteX34" fmla="*/ 60550 w 87698"/>
                <a:gd name="connsiteY34" fmla="*/ 563823 h 3343336"/>
                <a:gd name="connsiteX35" fmla="*/ 62131 w 87698"/>
                <a:gd name="connsiteY35" fmla="*/ 720851 h 3343336"/>
                <a:gd name="connsiteX36" fmla="*/ 63383 w 87698"/>
                <a:gd name="connsiteY36" fmla="*/ 502107 h 3343336"/>
                <a:gd name="connsiteX37" fmla="*/ 65078 w 87698"/>
                <a:gd name="connsiteY37" fmla="*/ 580416 h 3343336"/>
                <a:gd name="connsiteX38" fmla="*/ 66403 w 87698"/>
                <a:gd name="connsiteY38" fmla="*/ 712095 h 3343336"/>
                <a:gd name="connsiteX39" fmla="*/ 68098 w 87698"/>
                <a:gd name="connsiteY39" fmla="*/ 195465 h 3343336"/>
                <a:gd name="connsiteX40" fmla="*/ 69277 w 87698"/>
                <a:gd name="connsiteY40" fmla="*/ 299 h 3343336"/>
                <a:gd name="connsiteX41" fmla="*/ 70749 w 87698"/>
                <a:gd name="connsiteY41" fmla="*/ 161590 h 3343336"/>
                <a:gd name="connsiteX42" fmla="*/ 71854 w 87698"/>
                <a:gd name="connsiteY42" fmla="*/ 166384 h 3343336"/>
                <a:gd name="connsiteX43" fmla="*/ 73180 w 87698"/>
                <a:gd name="connsiteY43" fmla="*/ 262064 h 3343336"/>
                <a:gd name="connsiteX44" fmla="*/ 75096 w 87698"/>
                <a:gd name="connsiteY44" fmla="*/ 200617 h 3343336"/>
                <a:gd name="connsiteX45" fmla="*/ 76495 w 87698"/>
                <a:gd name="connsiteY45" fmla="*/ 441492 h 3343336"/>
                <a:gd name="connsiteX46" fmla="*/ 78116 w 87698"/>
                <a:gd name="connsiteY46" fmla="*/ 351676 h 3343336"/>
                <a:gd name="connsiteX47" fmla="*/ 79588 w 87698"/>
                <a:gd name="connsiteY47" fmla="*/ 622312 h 3343336"/>
                <a:gd name="connsiteX48" fmla="*/ 80694 w 87698"/>
                <a:gd name="connsiteY48" fmla="*/ 57818 h 3343336"/>
                <a:gd name="connsiteX49" fmla="*/ 82462 w 87698"/>
                <a:gd name="connsiteY49" fmla="*/ 163252 h 3343336"/>
                <a:gd name="connsiteX50" fmla="*/ 83272 w 87698"/>
                <a:gd name="connsiteY50" fmla="*/ 671250 h 3343336"/>
                <a:gd name="connsiteX51" fmla="*/ 84597 w 87698"/>
                <a:gd name="connsiteY51" fmla="*/ 671249 h 3343336"/>
                <a:gd name="connsiteX52" fmla="*/ 86071 w 87698"/>
                <a:gd name="connsiteY52" fmla="*/ 444837 h 3343336"/>
                <a:gd name="connsiteX53" fmla="*/ 87698 w 87698"/>
                <a:gd name="connsiteY53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15725 w 87698"/>
                <a:gd name="connsiteY3" fmla="*/ 3139940 h 3343336"/>
                <a:gd name="connsiteX4" fmla="*/ 16240 w 87698"/>
                <a:gd name="connsiteY4" fmla="*/ 2949243 h 3343336"/>
                <a:gd name="connsiteX5" fmla="*/ 16757 w 87698"/>
                <a:gd name="connsiteY5" fmla="*/ 2760022 h 3343336"/>
                <a:gd name="connsiteX6" fmla="*/ 17788 w 87698"/>
                <a:gd name="connsiteY6" fmla="*/ 2457257 h 3343336"/>
                <a:gd name="connsiteX7" fmla="*/ 19186 w 87698"/>
                <a:gd name="connsiteY7" fmla="*/ 2653785 h 3343336"/>
                <a:gd name="connsiteX8" fmla="*/ 20586 w 87698"/>
                <a:gd name="connsiteY8" fmla="*/ 2399093 h 3343336"/>
                <a:gd name="connsiteX9" fmla="*/ 22762 w 87698"/>
                <a:gd name="connsiteY9" fmla="*/ 2232070 h 3343336"/>
                <a:gd name="connsiteX10" fmla="*/ 24457 w 87698"/>
                <a:gd name="connsiteY10" fmla="*/ 2368511 h 3343336"/>
                <a:gd name="connsiteX11" fmla="*/ 26405 w 87698"/>
                <a:gd name="connsiteY11" fmla="*/ 2286821 h 3343336"/>
                <a:gd name="connsiteX12" fmla="*/ 29647 w 87698"/>
                <a:gd name="connsiteY12" fmla="*/ 2284900 h 3343336"/>
                <a:gd name="connsiteX13" fmla="*/ 32004 w 87698"/>
                <a:gd name="connsiteY13" fmla="*/ 2425930 h 3343336"/>
                <a:gd name="connsiteX14" fmla="*/ 33403 w 87698"/>
                <a:gd name="connsiteY14" fmla="*/ 2125325 h 3343336"/>
                <a:gd name="connsiteX15" fmla="*/ 34361 w 87698"/>
                <a:gd name="connsiteY15" fmla="*/ 2512110 h 3343336"/>
                <a:gd name="connsiteX16" fmla="*/ 36424 w 87698"/>
                <a:gd name="connsiteY16" fmla="*/ 3343336 h 3343336"/>
                <a:gd name="connsiteX17" fmla="*/ 37086 w 87698"/>
                <a:gd name="connsiteY17" fmla="*/ 2655502 h 3343336"/>
                <a:gd name="connsiteX18" fmla="*/ 38339 w 87698"/>
                <a:gd name="connsiteY18" fmla="*/ 2403595 h 3343336"/>
                <a:gd name="connsiteX19" fmla="*/ 40402 w 87698"/>
                <a:gd name="connsiteY19" fmla="*/ 2554741 h 3343336"/>
                <a:gd name="connsiteX20" fmla="*/ 42096 w 87698"/>
                <a:gd name="connsiteY20" fmla="*/ 2151892 h 3343336"/>
                <a:gd name="connsiteX21" fmla="*/ 43642 w 87698"/>
                <a:gd name="connsiteY21" fmla="*/ 1706737 h 3343336"/>
                <a:gd name="connsiteX22" fmla="*/ 44969 w 87698"/>
                <a:gd name="connsiteY22" fmla="*/ 1428350 h 3343336"/>
                <a:gd name="connsiteX23" fmla="*/ 46294 w 87698"/>
                <a:gd name="connsiteY23" fmla="*/ 1448201 h 3343336"/>
                <a:gd name="connsiteX24" fmla="*/ 47768 w 87698"/>
                <a:gd name="connsiteY24" fmla="*/ 1309006 h 3343336"/>
                <a:gd name="connsiteX25" fmla="*/ 49314 w 87698"/>
                <a:gd name="connsiteY25" fmla="*/ 1294422 h 3343336"/>
                <a:gd name="connsiteX26" fmla="*/ 50566 w 87698"/>
                <a:gd name="connsiteY26" fmla="*/ 1323745 h 3343336"/>
                <a:gd name="connsiteX27" fmla="*/ 52039 w 87698"/>
                <a:gd name="connsiteY27" fmla="*/ 876993 h 3343336"/>
                <a:gd name="connsiteX28" fmla="*/ 53587 w 87698"/>
                <a:gd name="connsiteY28" fmla="*/ 1390224 h 3343336"/>
                <a:gd name="connsiteX29" fmla="*/ 55060 w 87698"/>
                <a:gd name="connsiteY29" fmla="*/ 1833013 h 3343336"/>
                <a:gd name="connsiteX30" fmla="*/ 56385 w 87698"/>
                <a:gd name="connsiteY30" fmla="*/ 1188018 h 3343336"/>
                <a:gd name="connsiteX31" fmla="*/ 57565 w 87698"/>
                <a:gd name="connsiteY31" fmla="*/ 1168876 h 3343336"/>
                <a:gd name="connsiteX32" fmla="*/ 59185 w 87698"/>
                <a:gd name="connsiteY32" fmla="*/ 971430 h 3343336"/>
                <a:gd name="connsiteX33" fmla="*/ 60550 w 87698"/>
                <a:gd name="connsiteY33" fmla="*/ 563823 h 3343336"/>
                <a:gd name="connsiteX34" fmla="*/ 62131 w 87698"/>
                <a:gd name="connsiteY34" fmla="*/ 720851 h 3343336"/>
                <a:gd name="connsiteX35" fmla="*/ 63383 w 87698"/>
                <a:gd name="connsiteY35" fmla="*/ 502107 h 3343336"/>
                <a:gd name="connsiteX36" fmla="*/ 65078 w 87698"/>
                <a:gd name="connsiteY36" fmla="*/ 580416 h 3343336"/>
                <a:gd name="connsiteX37" fmla="*/ 66403 w 87698"/>
                <a:gd name="connsiteY37" fmla="*/ 712095 h 3343336"/>
                <a:gd name="connsiteX38" fmla="*/ 68098 w 87698"/>
                <a:gd name="connsiteY38" fmla="*/ 195465 h 3343336"/>
                <a:gd name="connsiteX39" fmla="*/ 69277 w 87698"/>
                <a:gd name="connsiteY39" fmla="*/ 299 h 3343336"/>
                <a:gd name="connsiteX40" fmla="*/ 70749 w 87698"/>
                <a:gd name="connsiteY40" fmla="*/ 161590 h 3343336"/>
                <a:gd name="connsiteX41" fmla="*/ 71854 w 87698"/>
                <a:gd name="connsiteY41" fmla="*/ 166384 h 3343336"/>
                <a:gd name="connsiteX42" fmla="*/ 73180 w 87698"/>
                <a:gd name="connsiteY42" fmla="*/ 262064 h 3343336"/>
                <a:gd name="connsiteX43" fmla="*/ 75096 w 87698"/>
                <a:gd name="connsiteY43" fmla="*/ 200617 h 3343336"/>
                <a:gd name="connsiteX44" fmla="*/ 76495 w 87698"/>
                <a:gd name="connsiteY44" fmla="*/ 441492 h 3343336"/>
                <a:gd name="connsiteX45" fmla="*/ 78116 w 87698"/>
                <a:gd name="connsiteY45" fmla="*/ 351676 h 3343336"/>
                <a:gd name="connsiteX46" fmla="*/ 79588 w 87698"/>
                <a:gd name="connsiteY46" fmla="*/ 622312 h 3343336"/>
                <a:gd name="connsiteX47" fmla="*/ 80694 w 87698"/>
                <a:gd name="connsiteY47" fmla="*/ 57818 h 3343336"/>
                <a:gd name="connsiteX48" fmla="*/ 82462 w 87698"/>
                <a:gd name="connsiteY48" fmla="*/ 163252 h 3343336"/>
                <a:gd name="connsiteX49" fmla="*/ 83272 w 87698"/>
                <a:gd name="connsiteY49" fmla="*/ 671250 h 3343336"/>
                <a:gd name="connsiteX50" fmla="*/ 84597 w 87698"/>
                <a:gd name="connsiteY50" fmla="*/ 671249 h 3343336"/>
                <a:gd name="connsiteX51" fmla="*/ 86071 w 87698"/>
                <a:gd name="connsiteY51" fmla="*/ 444837 h 3343336"/>
                <a:gd name="connsiteX52" fmla="*/ 87698 w 87698"/>
                <a:gd name="connsiteY52" fmla="*/ 322219 h 3343336"/>
                <a:gd name="connsiteX0" fmla="*/ 60 w 87758"/>
                <a:gd name="connsiteY0" fmla="*/ 2759095 h 3343336"/>
                <a:gd name="connsiteX1" fmla="*/ 1755 w 87758"/>
                <a:gd name="connsiteY1" fmla="*/ 2892415 h 3343336"/>
                <a:gd name="connsiteX2" fmla="*/ 15785 w 87758"/>
                <a:gd name="connsiteY2" fmla="*/ 3139940 h 3343336"/>
                <a:gd name="connsiteX3" fmla="*/ 16300 w 87758"/>
                <a:gd name="connsiteY3" fmla="*/ 2949243 h 3343336"/>
                <a:gd name="connsiteX4" fmla="*/ 16817 w 87758"/>
                <a:gd name="connsiteY4" fmla="*/ 2760022 h 3343336"/>
                <a:gd name="connsiteX5" fmla="*/ 17848 w 87758"/>
                <a:gd name="connsiteY5" fmla="*/ 2457257 h 3343336"/>
                <a:gd name="connsiteX6" fmla="*/ 19246 w 87758"/>
                <a:gd name="connsiteY6" fmla="*/ 2653785 h 3343336"/>
                <a:gd name="connsiteX7" fmla="*/ 20646 w 87758"/>
                <a:gd name="connsiteY7" fmla="*/ 2399093 h 3343336"/>
                <a:gd name="connsiteX8" fmla="*/ 22822 w 87758"/>
                <a:gd name="connsiteY8" fmla="*/ 2232070 h 3343336"/>
                <a:gd name="connsiteX9" fmla="*/ 24517 w 87758"/>
                <a:gd name="connsiteY9" fmla="*/ 2368511 h 3343336"/>
                <a:gd name="connsiteX10" fmla="*/ 26465 w 87758"/>
                <a:gd name="connsiteY10" fmla="*/ 2286821 h 3343336"/>
                <a:gd name="connsiteX11" fmla="*/ 29707 w 87758"/>
                <a:gd name="connsiteY11" fmla="*/ 2284900 h 3343336"/>
                <a:gd name="connsiteX12" fmla="*/ 32064 w 87758"/>
                <a:gd name="connsiteY12" fmla="*/ 2425930 h 3343336"/>
                <a:gd name="connsiteX13" fmla="*/ 33463 w 87758"/>
                <a:gd name="connsiteY13" fmla="*/ 2125325 h 3343336"/>
                <a:gd name="connsiteX14" fmla="*/ 34421 w 87758"/>
                <a:gd name="connsiteY14" fmla="*/ 2512110 h 3343336"/>
                <a:gd name="connsiteX15" fmla="*/ 36484 w 87758"/>
                <a:gd name="connsiteY15" fmla="*/ 3343336 h 3343336"/>
                <a:gd name="connsiteX16" fmla="*/ 37146 w 87758"/>
                <a:gd name="connsiteY16" fmla="*/ 2655502 h 3343336"/>
                <a:gd name="connsiteX17" fmla="*/ 38399 w 87758"/>
                <a:gd name="connsiteY17" fmla="*/ 2403595 h 3343336"/>
                <a:gd name="connsiteX18" fmla="*/ 40462 w 87758"/>
                <a:gd name="connsiteY18" fmla="*/ 2554741 h 3343336"/>
                <a:gd name="connsiteX19" fmla="*/ 42156 w 87758"/>
                <a:gd name="connsiteY19" fmla="*/ 2151892 h 3343336"/>
                <a:gd name="connsiteX20" fmla="*/ 43702 w 87758"/>
                <a:gd name="connsiteY20" fmla="*/ 1706737 h 3343336"/>
                <a:gd name="connsiteX21" fmla="*/ 45029 w 87758"/>
                <a:gd name="connsiteY21" fmla="*/ 1428350 h 3343336"/>
                <a:gd name="connsiteX22" fmla="*/ 46354 w 87758"/>
                <a:gd name="connsiteY22" fmla="*/ 1448201 h 3343336"/>
                <a:gd name="connsiteX23" fmla="*/ 47828 w 87758"/>
                <a:gd name="connsiteY23" fmla="*/ 1309006 h 3343336"/>
                <a:gd name="connsiteX24" fmla="*/ 49374 w 87758"/>
                <a:gd name="connsiteY24" fmla="*/ 1294422 h 3343336"/>
                <a:gd name="connsiteX25" fmla="*/ 50626 w 87758"/>
                <a:gd name="connsiteY25" fmla="*/ 1323745 h 3343336"/>
                <a:gd name="connsiteX26" fmla="*/ 52099 w 87758"/>
                <a:gd name="connsiteY26" fmla="*/ 876993 h 3343336"/>
                <a:gd name="connsiteX27" fmla="*/ 53647 w 87758"/>
                <a:gd name="connsiteY27" fmla="*/ 1390224 h 3343336"/>
                <a:gd name="connsiteX28" fmla="*/ 55120 w 87758"/>
                <a:gd name="connsiteY28" fmla="*/ 1833013 h 3343336"/>
                <a:gd name="connsiteX29" fmla="*/ 56445 w 87758"/>
                <a:gd name="connsiteY29" fmla="*/ 1188018 h 3343336"/>
                <a:gd name="connsiteX30" fmla="*/ 57625 w 87758"/>
                <a:gd name="connsiteY30" fmla="*/ 1168876 h 3343336"/>
                <a:gd name="connsiteX31" fmla="*/ 59245 w 87758"/>
                <a:gd name="connsiteY31" fmla="*/ 971430 h 3343336"/>
                <a:gd name="connsiteX32" fmla="*/ 60610 w 87758"/>
                <a:gd name="connsiteY32" fmla="*/ 563823 h 3343336"/>
                <a:gd name="connsiteX33" fmla="*/ 62191 w 87758"/>
                <a:gd name="connsiteY33" fmla="*/ 720851 h 3343336"/>
                <a:gd name="connsiteX34" fmla="*/ 63443 w 87758"/>
                <a:gd name="connsiteY34" fmla="*/ 502107 h 3343336"/>
                <a:gd name="connsiteX35" fmla="*/ 65138 w 87758"/>
                <a:gd name="connsiteY35" fmla="*/ 580416 h 3343336"/>
                <a:gd name="connsiteX36" fmla="*/ 66463 w 87758"/>
                <a:gd name="connsiteY36" fmla="*/ 712095 h 3343336"/>
                <a:gd name="connsiteX37" fmla="*/ 68158 w 87758"/>
                <a:gd name="connsiteY37" fmla="*/ 195465 h 3343336"/>
                <a:gd name="connsiteX38" fmla="*/ 69337 w 87758"/>
                <a:gd name="connsiteY38" fmla="*/ 299 h 3343336"/>
                <a:gd name="connsiteX39" fmla="*/ 70809 w 87758"/>
                <a:gd name="connsiteY39" fmla="*/ 161590 h 3343336"/>
                <a:gd name="connsiteX40" fmla="*/ 71914 w 87758"/>
                <a:gd name="connsiteY40" fmla="*/ 166384 h 3343336"/>
                <a:gd name="connsiteX41" fmla="*/ 73240 w 87758"/>
                <a:gd name="connsiteY41" fmla="*/ 262064 h 3343336"/>
                <a:gd name="connsiteX42" fmla="*/ 75156 w 87758"/>
                <a:gd name="connsiteY42" fmla="*/ 200617 h 3343336"/>
                <a:gd name="connsiteX43" fmla="*/ 76555 w 87758"/>
                <a:gd name="connsiteY43" fmla="*/ 441492 h 3343336"/>
                <a:gd name="connsiteX44" fmla="*/ 78176 w 87758"/>
                <a:gd name="connsiteY44" fmla="*/ 351676 h 3343336"/>
                <a:gd name="connsiteX45" fmla="*/ 79648 w 87758"/>
                <a:gd name="connsiteY45" fmla="*/ 622312 h 3343336"/>
                <a:gd name="connsiteX46" fmla="*/ 80754 w 87758"/>
                <a:gd name="connsiteY46" fmla="*/ 57818 h 3343336"/>
                <a:gd name="connsiteX47" fmla="*/ 82522 w 87758"/>
                <a:gd name="connsiteY47" fmla="*/ 163252 h 3343336"/>
                <a:gd name="connsiteX48" fmla="*/ 83332 w 87758"/>
                <a:gd name="connsiteY48" fmla="*/ 671250 h 3343336"/>
                <a:gd name="connsiteX49" fmla="*/ 84657 w 87758"/>
                <a:gd name="connsiteY49" fmla="*/ 671249 h 3343336"/>
                <a:gd name="connsiteX50" fmla="*/ 86131 w 87758"/>
                <a:gd name="connsiteY50" fmla="*/ 444837 h 3343336"/>
                <a:gd name="connsiteX51" fmla="*/ 87758 w 87758"/>
                <a:gd name="connsiteY51" fmla="*/ 322219 h 3343336"/>
                <a:gd name="connsiteX0" fmla="*/ 0 w 86003"/>
                <a:gd name="connsiteY0" fmla="*/ 2892415 h 3343336"/>
                <a:gd name="connsiteX1" fmla="*/ 14030 w 86003"/>
                <a:gd name="connsiteY1" fmla="*/ 3139940 h 3343336"/>
                <a:gd name="connsiteX2" fmla="*/ 14545 w 86003"/>
                <a:gd name="connsiteY2" fmla="*/ 2949243 h 3343336"/>
                <a:gd name="connsiteX3" fmla="*/ 15062 w 86003"/>
                <a:gd name="connsiteY3" fmla="*/ 2760022 h 3343336"/>
                <a:gd name="connsiteX4" fmla="*/ 16093 w 86003"/>
                <a:gd name="connsiteY4" fmla="*/ 2457257 h 3343336"/>
                <a:gd name="connsiteX5" fmla="*/ 17491 w 86003"/>
                <a:gd name="connsiteY5" fmla="*/ 2653785 h 3343336"/>
                <a:gd name="connsiteX6" fmla="*/ 18891 w 86003"/>
                <a:gd name="connsiteY6" fmla="*/ 2399093 h 3343336"/>
                <a:gd name="connsiteX7" fmla="*/ 21067 w 86003"/>
                <a:gd name="connsiteY7" fmla="*/ 2232070 h 3343336"/>
                <a:gd name="connsiteX8" fmla="*/ 22762 w 86003"/>
                <a:gd name="connsiteY8" fmla="*/ 2368511 h 3343336"/>
                <a:gd name="connsiteX9" fmla="*/ 24710 w 86003"/>
                <a:gd name="connsiteY9" fmla="*/ 2286821 h 3343336"/>
                <a:gd name="connsiteX10" fmla="*/ 27952 w 86003"/>
                <a:gd name="connsiteY10" fmla="*/ 2284900 h 3343336"/>
                <a:gd name="connsiteX11" fmla="*/ 30309 w 86003"/>
                <a:gd name="connsiteY11" fmla="*/ 2425930 h 3343336"/>
                <a:gd name="connsiteX12" fmla="*/ 31708 w 86003"/>
                <a:gd name="connsiteY12" fmla="*/ 2125325 h 3343336"/>
                <a:gd name="connsiteX13" fmla="*/ 32666 w 86003"/>
                <a:gd name="connsiteY13" fmla="*/ 2512110 h 3343336"/>
                <a:gd name="connsiteX14" fmla="*/ 34729 w 86003"/>
                <a:gd name="connsiteY14" fmla="*/ 3343336 h 3343336"/>
                <a:gd name="connsiteX15" fmla="*/ 35391 w 86003"/>
                <a:gd name="connsiteY15" fmla="*/ 2655502 h 3343336"/>
                <a:gd name="connsiteX16" fmla="*/ 36644 w 86003"/>
                <a:gd name="connsiteY16" fmla="*/ 2403595 h 3343336"/>
                <a:gd name="connsiteX17" fmla="*/ 38707 w 86003"/>
                <a:gd name="connsiteY17" fmla="*/ 2554741 h 3343336"/>
                <a:gd name="connsiteX18" fmla="*/ 40401 w 86003"/>
                <a:gd name="connsiteY18" fmla="*/ 2151892 h 3343336"/>
                <a:gd name="connsiteX19" fmla="*/ 41947 w 86003"/>
                <a:gd name="connsiteY19" fmla="*/ 1706737 h 3343336"/>
                <a:gd name="connsiteX20" fmla="*/ 43274 w 86003"/>
                <a:gd name="connsiteY20" fmla="*/ 1428350 h 3343336"/>
                <a:gd name="connsiteX21" fmla="*/ 44599 w 86003"/>
                <a:gd name="connsiteY21" fmla="*/ 1448201 h 3343336"/>
                <a:gd name="connsiteX22" fmla="*/ 46073 w 86003"/>
                <a:gd name="connsiteY22" fmla="*/ 1309006 h 3343336"/>
                <a:gd name="connsiteX23" fmla="*/ 47619 w 86003"/>
                <a:gd name="connsiteY23" fmla="*/ 1294422 h 3343336"/>
                <a:gd name="connsiteX24" fmla="*/ 48871 w 86003"/>
                <a:gd name="connsiteY24" fmla="*/ 1323745 h 3343336"/>
                <a:gd name="connsiteX25" fmla="*/ 50344 w 86003"/>
                <a:gd name="connsiteY25" fmla="*/ 876993 h 3343336"/>
                <a:gd name="connsiteX26" fmla="*/ 51892 w 86003"/>
                <a:gd name="connsiteY26" fmla="*/ 1390224 h 3343336"/>
                <a:gd name="connsiteX27" fmla="*/ 53365 w 86003"/>
                <a:gd name="connsiteY27" fmla="*/ 1833013 h 3343336"/>
                <a:gd name="connsiteX28" fmla="*/ 54690 w 86003"/>
                <a:gd name="connsiteY28" fmla="*/ 1188018 h 3343336"/>
                <a:gd name="connsiteX29" fmla="*/ 55870 w 86003"/>
                <a:gd name="connsiteY29" fmla="*/ 1168876 h 3343336"/>
                <a:gd name="connsiteX30" fmla="*/ 57490 w 86003"/>
                <a:gd name="connsiteY30" fmla="*/ 971430 h 3343336"/>
                <a:gd name="connsiteX31" fmla="*/ 58855 w 86003"/>
                <a:gd name="connsiteY31" fmla="*/ 563823 h 3343336"/>
                <a:gd name="connsiteX32" fmla="*/ 60436 w 86003"/>
                <a:gd name="connsiteY32" fmla="*/ 720851 h 3343336"/>
                <a:gd name="connsiteX33" fmla="*/ 61688 w 86003"/>
                <a:gd name="connsiteY33" fmla="*/ 502107 h 3343336"/>
                <a:gd name="connsiteX34" fmla="*/ 63383 w 86003"/>
                <a:gd name="connsiteY34" fmla="*/ 580416 h 3343336"/>
                <a:gd name="connsiteX35" fmla="*/ 64708 w 86003"/>
                <a:gd name="connsiteY35" fmla="*/ 712095 h 3343336"/>
                <a:gd name="connsiteX36" fmla="*/ 66403 w 86003"/>
                <a:gd name="connsiteY36" fmla="*/ 195465 h 3343336"/>
                <a:gd name="connsiteX37" fmla="*/ 67582 w 86003"/>
                <a:gd name="connsiteY37" fmla="*/ 299 h 3343336"/>
                <a:gd name="connsiteX38" fmla="*/ 69054 w 86003"/>
                <a:gd name="connsiteY38" fmla="*/ 161590 h 3343336"/>
                <a:gd name="connsiteX39" fmla="*/ 70159 w 86003"/>
                <a:gd name="connsiteY39" fmla="*/ 166384 h 3343336"/>
                <a:gd name="connsiteX40" fmla="*/ 71485 w 86003"/>
                <a:gd name="connsiteY40" fmla="*/ 262064 h 3343336"/>
                <a:gd name="connsiteX41" fmla="*/ 73401 w 86003"/>
                <a:gd name="connsiteY41" fmla="*/ 200617 h 3343336"/>
                <a:gd name="connsiteX42" fmla="*/ 74800 w 86003"/>
                <a:gd name="connsiteY42" fmla="*/ 441492 h 3343336"/>
                <a:gd name="connsiteX43" fmla="*/ 76421 w 86003"/>
                <a:gd name="connsiteY43" fmla="*/ 351676 h 3343336"/>
                <a:gd name="connsiteX44" fmla="*/ 77893 w 86003"/>
                <a:gd name="connsiteY44" fmla="*/ 622312 h 3343336"/>
                <a:gd name="connsiteX45" fmla="*/ 78999 w 86003"/>
                <a:gd name="connsiteY45" fmla="*/ 57818 h 3343336"/>
                <a:gd name="connsiteX46" fmla="*/ 80767 w 86003"/>
                <a:gd name="connsiteY46" fmla="*/ 163252 h 3343336"/>
                <a:gd name="connsiteX47" fmla="*/ 81577 w 86003"/>
                <a:gd name="connsiteY47" fmla="*/ 671250 h 3343336"/>
                <a:gd name="connsiteX48" fmla="*/ 82902 w 86003"/>
                <a:gd name="connsiteY48" fmla="*/ 671249 h 3343336"/>
                <a:gd name="connsiteX49" fmla="*/ 84376 w 86003"/>
                <a:gd name="connsiteY49" fmla="*/ 444837 h 3343336"/>
                <a:gd name="connsiteX50" fmla="*/ 86003 w 8600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20699 w 71973"/>
                <a:gd name="connsiteY13" fmla="*/ 3343336 h 3343336"/>
                <a:gd name="connsiteX14" fmla="*/ 21361 w 71973"/>
                <a:gd name="connsiteY14" fmla="*/ 2655502 h 3343336"/>
                <a:gd name="connsiteX15" fmla="*/ 22614 w 71973"/>
                <a:gd name="connsiteY15" fmla="*/ 2403595 h 3343336"/>
                <a:gd name="connsiteX16" fmla="*/ 24677 w 71973"/>
                <a:gd name="connsiteY16" fmla="*/ 2554741 h 3343336"/>
                <a:gd name="connsiteX17" fmla="*/ 26371 w 71973"/>
                <a:gd name="connsiteY17" fmla="*/ 2151892 h 3343336"/>
                <a:gd name="connsiteX18" fmla="*/ 27917 w 71973"/>
                <a:gd name="connsiteY18" fmla="*/ 1706737 h 3343336"/>
                <a:gd name="connsiteX19" fmla="*/ 29244 w 71973"/>
                <a:gd name="connsiteY19" fmla="*/ 1428350 h 3343336"/>
                <a:gd name="connsiteX20" fmla="*/ 30569 w 71973"/>
                <a:gd name="connsiteY20" fmla="*/ 1448201 h 3343336"/>
                <a:gd name="connsiteX21" fmla="*/ 32043 w 71973"/>
                <a:gd name="connsiteY21" fmla="*/ 1309006 h 3343336"/>
                <a:gd name="connsiteX22" fmla="*/ 33589 w 71973"/>
                <a:gd name="connsiteY22" fmla="*/ 1294422 h 3343336"/>
                <a:gd name="connsiteX23" fmla="*/ 34841 w 71973"/>
                <a:gd name="connsiteY23" fmla="*/ 1323745 h 3343336"/>
                <a:gd name="connsiteX24" fmla="*/ 36314 w 71973"/>
                <a:gd name="connsiteY24" fmla="*/ 876993 h 3343336"/>
                <a:gd name="connsiteX25" fmla="*/ 37862 w 71973"/>
                <a:gd name="connsiteY25" fmla="*/ 1390224 h 3343336"/>
                <a:gd name="connsiteX26" fmla="*/ 39335 w 71973"/>
                <a:gd name="connsiteY26" fmla="*/ 1833013 h 3343336"/>
                <a:gd name="connsiteX27" fmla="*/ 40660 w 71973"/>
                <a:gd name="connsiteY27" fmla="*/ 1188018 h 3343336"/>
                <a:gd name="connsiteX28" fmla="*/ 41840 w 71973"/>
                <a:gd name="connsiteY28" fmla="*/ 1168876 h 3343336"/>
                <a:gd name="connsiteX29" fmla="*/ 43460 w 71973"/>
                <a:gd name="connsiteY29" fmla="*/ 971430 h 3343336"/>
                <a:gd name="connsiteX30" fmla="*/ 44825 w 71973"/>
                <a:gd name="connsiteY30" fmla="*/ 563823 h 3343336"/>
                <a:gd name="connsiteX31" fmla="*/ 46406 w 71973"/>
                <a:gd name="connsiteY31" fmla="*/ 720851 h 3343336"/>
                <a:gd name="connsiteX32" fmla="*/ 47658 w 71973"/>
                <a:gd name="connsiteY32" fmla="*/ 502107 h 3343336"/>
                <a:gd name="connsiteX33" fmla="*/ 49353 w 71973"/>
                <a:gd name="connsiteY33" fmla="*/ 580416 h 3343336"/>
                <a:gd name="connsiteX34" fmla="*/ 50678 w 71973"/>
                <a:gd name="connsiteY34" fmla="*/ 712095 h 3343336"/>
                <a:gd name="connsiteX35" fmla="*/ 52373 w 71973"/>
                <a:gd name="connsiteY35" fmla="*/ 195465 h 3343336"/>
                <a:gd name="connsiteX36" fmla="*/ 53552 w 71973"/>
                <a:gd name="connsiteY36" fmla="*/ 299 h 3343336"/>
                <a:gd name="connsiteX37" fmla="*/ 55024 w 71973"/>
                <a:gd name="connsiteY37" fmla="*/ 161590 h 3343336"/>
                <a:gd name="connsiteX38" fmla="*/ 56129 w 71973"/>
                <a:gd name="connsiteY38" fmla="*/ 166384 h 3343336"/>
                <a:gd name="connsiteX39" fmla="*/ 57455 w 71973"/>
                <a:gd name="connsiteY39" fmla="*/ 262064 h 3343336"/>
                <a:gd name="connsiteX40" fmla="*/ 59371 w 71973"/>
                <a:gd name="connsiteY40" fmla="*/ 200617 h 3343336"/>
                <a:gd name="connsiteX41" fmla="*/ 60770 w 71973"/>
                <a:gd name="connsiteY41" fmla="*/ 441492 h 3343336"/>
                <a:gd name="connsiteX42" fmla="*/ 62391 w 71973"/>
                <a:gd name="connsiteY42" fmla="*/ 351676 h 3343336"/>
                <a:gd name="connsiteX43" fmla="*/ 63863 w 71973"/>
                <a:gd name="connsiteY43" fmla="*/ 622312 h 3343336"/>
                <a:gd name="connsiteX44" fmla="*/ 64969 w 71973"/>
                <a:gd name="connsiteY44" fmla="*/ 57818 h 3343336"/>
                <a:gd name="connsiteX45" fmla="*/ 66737 w 71973"/>
                <a:gd name="connsiteY45" fmla="*/ 163252 h 3343336"/>
                <a:gd name="connsiteX46" fmla="*/ 67547 w 71973"/>
                <a:gd name="connsiteY46" fmla="*/ 671250 h 3343336"/>
                <a:gd name="connsiteX47" fmla="*/ 68872 w 71973"/>
                <a:gd name="connsiteY47" fmla="*/ 671249 h 3343336"/>
                <a:gd name="connsiteX48" fmla="*/ 70346 w 71973"/>
                <a:gd name="connsiteY48" fmla="*/ 444837 h 3343336"/>
                <a:gd name="connsiteX49" fmla="*/ 71973 w 71973"/>
                <a:gd name="connsiteY49" fmla="*/ 322219 h 3343336"/>
                <a:gd name="connsiteX0" fmla="*/ 0 w 71973"/>
                <a:gd name="connsiteY0" fmla="*/ 3139940 h 3346260"/>
                <a:gd name="connsiteX1" fmla="*/ 515 w 71973"/>
                <a:gd name="connsiteY1" fmla="*/ 2949243 h 3346260"/>
                <a:gd name="connsiteX2" fmla="*/ 1032 w 71973"/>
                <a:gd name="connsiteY2" fmla="*/ 2760022 h 3346260"/>
                <a:gd name="connsiteX3" fmla="*/ 2063 w 71973"/>
                <a:gd name="connsiteY3" fmla="*/ 2457257 h 3346260"/>
                <a:gd name="connsiteX4" fmla="*/ 3461 w 71973"/>
                <a:gd name="connsiteY4" fmla="*/ 2653785 h 3346260"/>
                <a:gd name="connsiteX5" fmla="*/ 4861 w 71973"/>
                <a:gd name="connsiteY5" fmla="*/ 2399093 h 3346260"/>
                <a:gd name="connsiteX6" fmla="*/ 7037 w 71973"/>
                <a:gd name="connsiteY6" fmla="*/ 2232070 h 3346260"/>
                <a:gd name="connsiteX7" fmla="*/ 8732 w 71973"/>
                <a:gd name="connsiteY7" fmla="*/ 2368511 h 3346260"/>
                <a:gd name="connsiteX8" fmla="*/ 10680 w 71973"/>
                <a:gd name="connsiteY8" fmla="*/ 2286821 h 3346260"/>
                <a:gd name="connsiteX9" fmla="*/ 13922 w 71973"/>
                <a:gd name="connsiteY9" fmla="*/ 2284900 h 3346260"/>
                <a:gd name="connsiteX10" fmla="*/ 16279 w 71973"/>
                <a:gd name="connsiteY10" fmla="*/ 2425930 h 3346260"/>
                <a:gd name="connsiteX11" fmla="*/ 17678 w 71973"/>
                <a:gd name="connsiteY11" fmla="*/ 2125325 h 3346260"/>
                <a:gd name="connsiteX12" fmla="*/ 18636 w 71973"/>
                <a:gd name="connsiteY12" fmla="*/ 2512110 h 3346260"/>
                <a:gd name="connsiteX13" fmla="*/ 19560 w 71973"/>
                <a:gd name="connsiteY13" fmla="*/ 2816096 h 3346260"/>
                <a:gd name="connsiteX14" fmla="*/ 20699 w 71973"/>
                <a:gd name="connsiteY14" fmla="*/ 3343336 h 3346260"/>
                <a:gd name="connsiteX15" fmla="*/ 21361 w 71973"/>
                <a:gd name="connsiteY15" fmla="*/ 2655502 h 3346260"/>
                <a:gd name="connsiteX16" fmla="*/ 22614 w 71973"/>
                <a:gd name="connsiteY16" fmla="*/ 2403595 h 3346260"/>
                <a:gd name="connsiteX17" fmla="*/ 24677 w 71973"/>
                <a:gd name="connsiteY17" fmla="*/ 2554741 h 3346260"/>
                <a:gd name="connsiteX18" fmla="*/ 26371 w 71973"/>
                <a:gd name="connsiteY18" fmla="*/ 2151892 h 3346260"/>
                <a:gd name="connsiteX19" fmla="*/ 27917 w 71973"/>
                <a:gd name="connsiteY19" fmla="*/ 1706737 h 3346260"/>
                <a:gd name="connsiteX20" fmla="*/ 29244 w 71973"/>
                <a:gd name="connsiteY20" fmla="*/ 1428350 h 3346260"/>
                <a:gd name="connsiteX21" fmla="*/ 30569 w 71973"/>
                <a:gd name="connsiteY21" fmla="*/ 1448201 h 3346260"/>
                <a:gd name="connsiteX22" fmla="*/ 32043 w 71973"/>
                <a:gd name="connsiteY22" fmla="*/ 1309006 h 3346260"/>
                <a:gd name="connsiteX23" fmla="*/ 33589 w 71973"/>
                <a:gd name="connsiteY23" fmla="*/ 1294422 h 3346260"/>
                <a:gd name="connsiteX24" fmla="*/ 34841 w 71973"/>
                <a:gd name="connsiteY24" fmla="*/ 1323745 h 3346260"/>
                <a:gd name="connsiteX25" fmla="*/ 36314 w 71973"/>
                <a:gd name="connsiteY25" fmla="*/ 876993 h 3346260"/>
                <a:gd name="connsiteX26" fmla="*/ 37862 w 71973"/>
                <a:gd name="connsiteY26" fmla="*/ 1390224 h 3346260"/>
                <a:gd name="connsiteX27" fmla="*/ 39335 w 71973"/>
                <a:gd name="connsiteY27" fmla="*/ 1833013 h 3346260"/>
                <a:gd name="connsiteX28" fmla="*/ 40660 w 71973"/>
                <a:gd name="connsiteY28" fmla="*/ 1188018 h 3346260"/>
                <a:gd name="connsiteX29" fmla="*/ 41840 w 71973"/>
                <a:gd name="connsiteY29" fmla="*/ 1168876 h 3346260"/>
                <a:gd name="connsiteX30" fmla="*/ 43460 w 71973"/>
                <a:gd name="connsiteY30" fmla="*/ 971430 h 3346260"/>
                <a:gd name="connsiteX31" fmla="*/ 44825 w 71973"/>
                <a:gd name="connsiteY31" fmla="*/ 563823 h 3346260"/>
                <a:gd name="connsiteX32" fmla="*/ 46406 w 71973"/>
                <a:gd name="connsiteY32" fmla="*/ 720851 h 3346260"/>
                <a:gd name="connsiteX33" fmla="*/ 47658 w 71973"/>
                <a:gd name="connsiteY33" fmla="*/ 502107 h 3346260"/>
                <a:gd name="connsiteX34" fmla="*/ 49353 w 71973"/>
                <a:gd name="connsiteY34" fmla="*/ 580416 h 3346260"/>
                <a:gd name="connsiteX35" fmla="*/ 50678 w 71973"/>
                <a:gd name="connsiteY35" fmla="*/ 712095 h 3346260"/>
                <a:gd name="connsiteX36" fmla="*/ 52373 w 71973"/>
                <a:gd name="connsiteY36" fmla="*/ 195465 h 3346260"/>
                <a:gd name="connsiteX37" fmla="*/ 53552 w 71973"/>
                <a:gd name="connsiteY37" fmla="*/ 299 h 3346260"/>
                <a:gd name="connsiteX38" fmla="*/ 55024 w 71973"/>
                <a:gd name="connsiteY38" fmla="*/ 161590 h 3346260"/>
                <a:gd name="connsiteX39" fmla="*/ 56129 w 71973"/>
                <a:gd name="connsiteY39" fmla="*/ 166384 h 3346260"/>
                <a:gd name="connsiteX40" fmla="*/ 57455 w 71973"/>
                <a:gd name="connsiteY40" fmla="*/ 262064 h 3346260"/>
                <a:gd name="connsiteX41" fmla="*/ 59371 w 71973"/>
                <a:gd name="connsiteY41" fmla="*/ 200617 h 3346260"/>
                <a:gd name="connsiteX42" fmla="*/ 60770 w 71973"/>
                <a:gd name="connsiteY42" fmla="*/ 441492 h 3346260"/>
                <a:gd name="connsiteX43" fmla="*/ 62391 w 71973"/>
                <a:gd name="connsiteY43" fmla="*/ 351676 h 3346260"/>
                <a:gd name="connsiteX44" fmla="*/ 63863 w 71973"/>
                <a:gd name="connsiteY44" fmla="*/ 622312 h 3346260"/>
                <a:gd name="connsiteX45" fmla="*/ 64969 w 71973"/>
                <a:gd name="connsiteY45" fmla="*/ 57818 h 3346260"/>
                <a:gd name="connsiteX46" fmla="*/ 66737 w 71973"/>
                <a:gd name="connsiteY46" fmla="*/ 163252 h 3346260"/>
                <a:gd name="connsiteX47" fmla="*/ 67547 w 71973"/>
                <a:gd name="connsiteY47" fmla="*/ 671250 h 3346260"/>
                <a:gd name="connsiteX48" fmla="*/ 68872 w 71973"/>
                <a:gd name="connsiteY48" fmla="*/ 671249 h 3346260"/>
                <a:gd name="connsiteX49" fmla="*/ 70346 w 71973"/>
                <a:gd name="connsiteY49" fmla="*/ 444837 h 3346260"/>
                <a:gd name="connsiteX50" fmla="*/ 71973 w 71973"/>
                <a:gd name="connsiteY50" fmla="*/ 322219 h 3346260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560 w 71973"/>
                <a:gd name="connsiteY13" fmla="*/ 2815798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560 w 71973"/>
                <a:gd name="connsiteY13" fmla="*/ 2815798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973" h="3257539">
                  <a:moveTo>
                    <a:pt x="0" y="3139642"/>
                  </a:moveTo>
                  <a:cubicBezTo>
                    <a:pt x="417" y="3151269"/>
                    <a:pt x="98" y="2937318"/>
                    <a:pt x="515" y="2948945"/>
                  </a:cubicBezTo>
                  <a:cubicBezTo>
                    <a:pt x="687" y="2885625"/>
                    <a:pt x="897" y="2843146"/>
                    <a:pt x="1032" y="2759724"/>
                  </a:cubicBezTo>
                  <a:cubicBezTo>
                    <a:pt x="1449" y="2715802"/>
                    <a:pt x="1646" y="2500881"/>
                    <a:pt x="2063" y="2456959"/>
                  </a:cubicBezTo>
                  <a:cubicBezTo>
                    <a:pt x="2578" y="2569348"/>
                    <a:pt x="2946" y="2541098"/>
                    <a:pt x="3461" y="2653487"/>
                  </a:cubicBezTo>
                  <a:cubicBezTo>
                    <a:pt x="3928" y="2685783"/>
                    <a:pt x="4394" y="2366499"/>
                    <a:pt x="4861" y="2398795"/>
                  </a:cubicBezTo>
                  <a:cubicBezTo>
                    <a:pt x="5586" y="2343121"/>
                    <a:pt x="6312" y="2287446"/>
                    <a:pt x="7037" y="2231772"/>
                  </a:cubicBezTo>
                  <a:lnTo>
                    <a:pt x="8732" y="2368213"/>
                  </a:lnTo>
                  <a:cubicBezTo>
                    <a:pt x="8940" y="2431185"/>
                    <a:pt x="10472" y="2223551"/>
                    <a:pt x="10680" y="2286523"/>
                  </a:cubicBezTo>
                  <a:lnTo>
                    <a:pt x="13922" y="2284602"/>
                  </a:lnTo>
                  <a:cubicBezTo>
                    <a:pt x="14708" y="2331612"/>
                    <a:pt x="15493" y="2378622"/>
                    <a:pt x="16279" y="2425632"/>
                  </a:cubicBezTo>
                  <a:cubicBezTo>
                    <a:pt x="16745" y="2325430"/>
                    <a:pt x="17212" y="2225229"/>
                    <a:pt x="17678" y="2125027"/>
                  </a:cubicBezTo>
                  <a:cubicBezTo>
                    <a:pt x="17997" y="2253955"/>
                    <a:pt x="18317" y="2382884"/>
                    <a:pt x="18636" y="2511812"/>
                  </a:cubicBezTo>
                  <a:cubicBezTo>
                    <a:pt x="19018" y="2578941"/>
                    <a:pt x="19399" y="2646070"/>
                    <a:pt x="19781" y="2713199"/>
                  </a:cubicBezTo>
                  <a:cubicBezTo>
                    <a:pt x="20161" y="2888946"/>
                    <a:pt x="20393" y="3081792"/>
                    <a:pt x="20773" y="3257539"/>
                  </a:cubicBezTo>
                  <a:cubicBezTo>
                    <a:pt x="20994" y="3028261"/>
                    <a:pt x="21361" y="2884482"/>
                    <a:pt x="21582" y="2655204"/>
                  </a:cubicBezTo>
                  <a:lnTo>
                    <a:pt x="22614" y="2403297"/>
                  </a:lnTo>
                  <a:cubicBezTo>
                    <a:pt x="23302" y="2453679"/>
                    <a:pt x="23989" y="2504061"/>
                    <a:pt x="24677" y="2554443"/>
                  </a:cubicBezTo>
                  <a:cubicBezTo>
                    <a:pt x="25242" y="2420160"/>
                    <a:pt x="25806" y="2285877"/>
                    <a:pt x="26371" y="2151594"/>
                  </a:cubicBezTo>
                  <a:cubicBezTo>
                    <a:pt x="26886" y="2003209"/>
                    <a:pt x="27402" y="1854824"/>
                    <a:pt x="27917" y="1706439"/>
                  </a:cubicBezTo>
                  <a:cubicBezTo>
                    <a:pt x="28396" y="1585849"/>
                    <a:pt x="28876" y="1358293"/>
                    <a:pt x="29244" y="1428052"/>
                  </a:cubicBezTo>
                  <a:cubicBezTo>
                    <a:pt x="29710" y="1409966"/>
                    <a:pt x="30103" y="1465989"/>
                    <a:pt x="30569" y="1447903"/>
                  </a:cubicBezTo>
                  <a:cubicBezTo>
                    <a:pt x="31036" y="1467280"/>
                    <a:pt x="31576" y="1289331"/>
                    <a:pt x="32043" y="1308708"/>
                  </a:cubicBezTo>
                  <a:cubicBezTo>
                    <a:pt x="32509" y="1273829"/>
                    <a:pt x="33123" y="1329003"/>
                    <a:pt x="33589" y="1294124"/>
                  </a:cubicBezTo>
                  <a:cubicBezTo>
                    <a:pt x="34006" y="1303898"/>
                    <a:pt x="34424" y="1313673"/>
                    <a:pt x="34841" y="1323447"/>
                  </a:cubicBezTo>
                  <a:lnTo>
                    <a:pt x="36314" y="876695"/>
                  </a:lnTo>
                  <a:lnTo>
                    <a:pt x="37862" y="1389926"/>
                  </a:lnTo>
                  <a:lnTo>
                    <a:pt x="39335" y="1832715"/>
                  </a:lnTo>
                  <a:cubicBezTo>
                    <a:pt x="39728" y="1813338"/>
                    <a:pt x="40267" y="1207097"/>
                    <a:pt x="40660" y="1187720"/>
                  </a:cubicBezTo>
                  <a:cubicBezTo>
                    <a:pt x="41053" y="1181339"/>
                    <a:pt x="41447" y="1174959"/>
                    <a:pt x="41840" y="1168578"/>
                  </a:cubicBezTo>
                  <a:lnTo>
                    <a:pt x="43460" y="971132"/>
                  </a:lnTo>
                  <a:lnTo>
                    <a:pt x="44825" y="563525"/>
                  </a:lnTo>
                  <a:cubicBezTo>
                    <a:pt x="45390" y="581611"/>
                    <a:pt x="45934" y="738157"/>
                    <a:pt x="46406" y="720553"/>
                  </a:cubicBezTo>
                  <a:cubicBezTo>
                    <a:pt x="46774" y="667588"/>
                    <a:pt x="47290" y="554774"/>
                    <a:pt x="47658" y="501809"/>
                  </a:cubicBezTo>
                  <a:lnTo>
                    <a:pt x="49353" y="580118"/>
                  </a:lnTo>
                  <a:cubicBezTo>
                    <a:pt x="49795" y="624011"/>
                    <a:pt x="50236" y="667904"/>
                    <a:pt x="50678" y="711797"/>
                  </a:cubicBezTo>
                  <a:lnTo>
                    <a:pt x="52373" y="195167"/>
                  </a:lnTo>
                  <a:lnTo>
                    <a:pt x="53552" y="1"/>
                  </a:lnTo>
                  <a:cubicBezTo>
                    <a:pt x="54043" y="53765"/>
                    <a:pt x="54533" y="107528"/>
                    <a:pt x="55024" y="161292"/>
                  </a:cubicBezTo>
                  <a:lnTo>
                    <a:pt x="56129" y="166086"/>
                  </a:lnTo>
                  <a:lnTo>
                    <a:pt x="57455" y="261766"/>
                  </a:lnTo>
                  <a:cubicBezTo>
                    <a:pt x="58094" y="241284"/>
                    <a:pt x="58732" y="220801"/>
                    <a:pt x="59371" y="200319"/>
                  </a:cubicBezTo>
                  <a:cubicBezTo>
                    <a:pt x="59788" y="259743"/>
                    <a:pt x="60353" y="381770"/>
                    <a:pt x="60770" y="441194"/>
                  </a:cubicBezTo>
                  <a:cubicBezTo>
                    <a:pt x="61237" y="405023"/>
                    <a:pt x="61875" y="364296"/>
                    <a:pt x="62391" y="351378"/>
                  </a:cubicBezTo>
                  <a:cubicBezTo>
                    <a:pt x="62759" y="357837"/>
                    <a:pt x="63495" y="615555"/>
                    <a:pt x="63863" y="622014"/>
                  </a:cubicBezTo>
                  <a:cubicBezTo>
                    <a:pt x="64232" y="433849"/>
                    <a:pt x="64600" y="245685"/>
                    <a:pt x="64969" y="57520"/>
                  </a:cubicBezTo>
                  <a:cubicBezTo>
                    <a:pt x="65386" y="92399"/>
                    <a:pt x="66320" y="128075"/>
                    <a:pt x="66737" y="162954"/>
                  </a:cubicBezTo>
                  <a:lnTo>
                    <a:pt x="67547" y="670952"/>
                  </a:lnTo>
                  <a:lnTo>
                    <a:pt x="68872" y="670951"/>
                  </a:lnTo>
                  <a:cubicBezTo>
                    <a:pt x="69363" y="595480"/>
                    <a:pt x="69855" y="520010"/>
                    <a:pt x="70346" y="444539"/>
                  </a:cubicBezTo>
                  <a:cubicBezTo>
                    <a:pt x="70888" y="403666"/>
                    <a:pt x="71431" y="362794"/>
                    <a:pt x="71973" y="321921"/>
                  </a:cubicBezTo>
                </a:path>
              </a:pathLst>
            </a:custGeom>
            <a:noFill/>
            <a:ln w="19050"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accent1"/>
                </a:solidFill>
              </a:endParaRPr>
            </a:p>
          </p:txBody>
        </p:sp>
        <p:sp>
          <p:nvSpPr>
            <p:cNvPr id="80" name="Freeform 79"/>
            <p:cNvSpPr/>
            <p:nvPr/>
          </p:nvSpPr>
          <p:spPr>
            <a:xfrm>
              <a:off x="1049199" y="3192503"/>
              <a:ext cx="3722702" cy="1451626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745 w 87772"/>
                <a:gd name="connsiteY56" fmla="*/ 58246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125 w 87772"/>
                <a:gd name="connsiteY55" fmla="*/ 78011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25 w 87772"/>
                <a:gd name="connsiteY54" fmla="*/ 667727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473 w 87772"/>
                <a:gd name="connsiteY53" fmla="*/ 563089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8705 w 87772"/>
                <a:gd name="connsiteY52" fmla="*/ 590217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00 w 87772"/>
                <a:gd name="connsiteY51" fmla="*/ 570840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6127 w 87772"/>
                <a:gd name="connsiteY50" fmla="*/ 733611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617346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328 w 87772"/>
                <a:gd name="connsiteY48" fmla="*/ 908008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958390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008771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877 w 87772"/>
                <a:gd name="connsiteY44" fmla="*/ 1183168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256 w 87772"/>
                <a:gd name="connsiteY43" fmla="*/ 114441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636 w 87772"/>
                <a:gd name="connsiteY42" fmla="*/ 1218048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236 w 87772"/>
                <a:gd name="connsiteY41" fmla="*/ 135369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10 w 87772"/>
                <a:gd name="connsiteY40" fmla="*/ 1299433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9038 w 87772"/>
                <a:gd name="connsiteY39" fmla="*/ 148158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1984 w 87772"/>
                <a:gd name="connsiteY40" fmla="*/ 1237426 h 2702362"/>
                <a:gd name="connsiteX41" fmla="*/ 63089 w 87772"/>
                <a:gd name="connsiteY41" fmla="*/ 1078530 h 2702362"/>
                <a:gd name="connsiteX42" fmla="*/ 64931 w 87772"/>
                <a:gd name="connsiteY42" fmla="*/ 1148289 h 2702362"/>
                <a:gd name="connsiteX43" fmla="*/ 66035 w 87772"/>
                <a:gd name="connsiteY43" fmla="*/ 1032023 h 2702362"/>
                <a:gd name="connsiteX44" fmla="*/ 67656 w 87772"/>
                <a:gd name="connsiteY44" fmla="*/ 942887 h 2702362"/>
                <a:gd name="connsiteX45" fmla="*/ 69056 w 87772"/>
                <a:gd name="connsiteY45" fmla="*/ 970016 h 2702362"/>
                <a:gd name="connsiteX46" fmla="*/ 70602 w 87772"/>
                <a:gd name="connsiteY46" fmla="*/ 1105659 h 2702362"/>
                <a:gd name="connsiteX47" fmla="*/ 71928 w 87772"/>
                <a:gd name="connsiteY47" fmla="*/ 1059153 h 2702362"/>
                <a:gd name="connsiteX48" fmla="*/ 73107 w 87772"/>
                <a:gd name="connsiteY48" fmla="*/ 752989 h 2702362"/>
                <a:gd name="connsiteX49" fmla="*/ 74654 w 87772"/>
                <a:gd name="connsiteY49" fmla="*/ 768491 h 2702362"/>
                <a:gd name="connsiteX50" fmla="*/ 75906 w 87772"/>
                <a:gd name="connsiteY50" fmla="*/ 795619 h 2702362"/>
                <a:gd name="connsiteX51" fmla="*/ 77674 w 87772"/>
                <a:gd name="connsiteY51" fmla="*/ 671603 h 2702362"/>
                <a:gd name="connsiteX52" fmla="*/ 79073 w 87772"/>
                <a:gd name="connsiteY52" fmla="*/ 617345 h 2702362"/>
                <a:gd name="connsiteX53" fmla="*/ 80105 w 87772"/>
                <a:gd name="connsiteY53" fmla="*/ 411945 h 2702362"/>
                <a:gd name="connsiteX54" fmla="*/ 81799 w 87772"/>
                <a:gd name="connsiteY54" fmla="*/ 508831 h 2702362"/>
                <a:gd name="connsiteX55" fmla="*/ 83346 w 87772"/>
                <a:gd name="connsiteY55" fmla="*/ 349937 h 2702362"/>
                <a:gd name="connsiteX56" fmla="*/ 84671 w 87772"/>
                <a:gd name="connsiteY56" fmla="*/ 349936 h 2702362"/>
                <a:gd name="connsiteX57" fmla="*/ 85998 w 87772"/>
                <a:gd name="connsiteY57" fmla="*/ 431321 h 2702362"/>
                <a:gd name="connsiteX58" fmla="*/ 87772 w 87772"/>
                <a:gd name="connsiteY58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491 w 87772"/>
                <a:gd name="connsiteY38" fmla="*/ 1733488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5870 w 87772"/>
                <a:gd name="connsiteY37" fmla="*/ 1884633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692 w 87772"/>
                <a:gd name="connsiteY36" fmla="*/ 1942765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3366 w 87772"/>
                <a:gd name="connsiteY35" fmla="*/ 1706361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819 w 87772"/>
                <a:gd name="connsiteY34" fmla="*/ 1721862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419 w 87772"/>
                <a:gd name="connsiteY33" fmla="*/ 1632726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8725 w 87772"/>
                <a:gd name="connsiteY32" fmla="*/ 1621099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725737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9462 w 87772"/>
                <a:gd name="connsiteY32" fmla="*/ 1748990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5926 w 87772"/>
                <a:gd name="connsiteY30" fmla="*/ 1667605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527 w 87772"/>
                <a:gd name="connsiteY29" fmla="*/ 1721862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201 w 87772"/>
                <a:gd name="connsiteY28" fmla="*/ 1795496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1911760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181 w 87772"/>
                <a:gd name="connsiteY26" fmla="*/ 1962143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82 w 87772"/>
                <a:gd name="connsiteY23" fmla="*/ 2535716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3074410"/>
                <a:gd name="connsiteX1" fmla="*/ 1803 w 87772"/>
                <a:gd name="connsiteY1" fmla="*/ 2442705 h 3074410"/>
                <a:gd name="connsiteX2" fmla="*/ 2982 w 87772"/>
                <a:gd name="connsiteY2" fmla="*/ 2310938 h 3074410"/>
                <a:gd name="connsiteX3" fmla="*/ 5265 w 87772"/>
                <a:gd name="connsiteY3" fmla="*/ 2369070 h 3074410"/>
                <a:gd name="connsiteX4" fmla="*/ 7622 w 87772"/>
                <a:gd name="connsiteY4" fmla="*/ 2551218 h 3074410"/>
                <a:gd name="connsiteX5" fmla="*/ 9096 w 87772"/>
                <a:gd name="connsiteY5" fmla="*/ 2702362 h 3074410"/>
                <a:gd name="connsiteX6" fmla="*/ 11600 w 87772"/>
                <a:gd name="connsiteY6" fmla="*/ 2655856 h 3074410"/>
                <a:gd name="connsiteX7" fmla="*/ 13000 w 87772"/>
                <a:gd name="connsiteY7" fmla="*/ 2574471 h 3074410"/>
                <a:gd name="connsiteX8" fmla="*/ 14399 w 87772"/>
                <a:gd name="connsiteY8" fmla="*/ 2558969 h 3074410"/>
                <a:gd name="connsiteX9" fmla="*/ 15799 w 87772"/>
                <a:gd name="connsiteY9" fmla="*/ 2601599 h 3074410"/>
                <a:gd name="connsiteX10" fmla="*/ 17419 w 87772"/>
                <a:gd name="connsiteY10" fmla="*/ 2330314 h 3074410"/>
                <a:gd name="connsiteX11" fmla="*/ 18819 w 87772"/>
                <a:gd name="connsiteY11" fmla="*/ 2512463 h 3074410"/>
                <a:gd name="connsiteX12" fmla="*/ 20145 w 87772"/>
                <a:gd name="connsiteY12" fmla="*/ 2291559 h 3074410"/>
                <a:gd name="connsiteX13" fmla="*/ 21471 w 87772"/>
                <a:gd name="connsiteY13" fmla="*/ 2055154 h 3074410"/>
                <a:gd name="connsiteX14" fmla="*/ 23091 w 87772"/>
                <a:gd name="connsiteY14" fmla="*/ 2206298 h 3074410"/>
                <a:gd name="connsiteX15" fmla="*/ 24491 w 87772"/>
                <a:gd name="connsiteY15" fmla="*/ 2303186 h 3074410"/>
                <a:gd name="connsiteX16" fmla="*/ 25930 w 87772"/>
                <a:gd name="connsiteY16" fmla="*/ 2234412 h 3074410"/>
                <a:gd name="connsiteX17" fmla="*/ 27698 w 87772"/>
                <a:gd name="connsiteY17" fmla="*/ 2238287 h 3074410"/>
                <a:gd name="connsiteX18" fmla="*/ 28910 w 87772"/>
                <a:gd name="connsiteY18" fmla="*/ 2322563 h 3074410"/>
                <a:gd name="connsiteX19" fmla="*/ 30163 w 87772"/>
                <a:gd name="connsiteY19" fmla="*/ 2214049 h 3074410"/>
                <a:gd name="connsiteX20" fmla="*/ 31636 w 87772"/>
                <a:gd name="connsiteY20" fmla="*/ 2155917 h 3074410"/>
                <a:gd name="connsiteX21" fmla="*/ 32888 w 87772"/>
                <a:gd name="connsiteY21" fmla="*/ 2217925 h 3074410"/>
                <a:gd name="connsiteX22" fmla="*/ 34877 w 87772"/>
                <a:gd name="connsiteY22" fmla="*/ 2338065 h 3074410"/>
                <a:gd name="connsiteX23" fmla="*/ 35614 w 87772"/>
                <a:gd name="connsiteY23" fmla="*/ 3074410 h 3074410"/>
                <a:gd name="connsiteX24" fmla="*/ 37160 w 87772"/>
                <a:gd name="connsiteY24" fmla="*/ 2334189 h 3074410"/>
                <a:gd name="connsiteX25" fmla="*/ 38413 w 87772"/>
                <a:gd name="connsiteY25" fmla="*/ 2082282 h 3074410"/>
                <a:gd name="connsiteX26" fmla="*/ 40476 w 87772"/>
                <a:gd name="connsiteY26" fmla="*/ 2233428 h 3074410"/>
                <a:gd name="connsiteX27" fmla="*/ 41654 w 87772"/>
                <a:gd name="connsiteY27" fmla="*/ 2035776 h 3074410"/>
                <a:gd name="connsiteX28" fmla="*/ 43127 w 87772"/>
                <a:gd name="connsiteY28" fmla="*/ 1958267 h 3074410"/>
                <a:gd name="connsiteX29" fmla="*/ 44306 w 87772"/>
                <a:gd name="connsiteY29" fmla="*/ 2004774 h 3074410"/>
                <a:gd name="connsiteX30" fmla="*/ 46000 w 87772"/>
                <a:gd name="connsiteY30" fmla="*/ 1853628 h 3074410"/>
                <a:gd name="connsiteX31" fmla="*/ 47326 w 87772"/>
                <a:gd name="connsiteY31" fmla="*/ 1876881 h 3074410"/>
                <a:gd name="connsiteX32" fmla="*/ 48946 w 87772"/>
                <a:gd name="connsiteY32" fmla="*/ 1810998 h 3074410"/>
                <a:gd name="connsiteX33" fmla="*/ 50272 w 87772"/>
                <a:gd name="connsiteY33" fmla="*/ 1609473 h 3074410"/>
                <a:gd name="connsiteX34" fmla="*/ 51966 w 87772"/>
                <a:gd name="connsiteY34" fmla="*/ 1547465 h 3074410"/>
                <a:gd name="connsiteX35" fmla="*/ 52924 w 87772"/>
                <a:gd name="connsiteY35" fmla="*/ 1462205 h 3074410"/>
                <a:gd name="connsiteX36" fmla="*/ 54545 w 87772"/>
                <a:gd name="connsiteY36" fmla="*/ 1272304 h 3074410"/>
                <a:gd name="connsiteX37" fmla="*/ 56091 w 87772"/>
                <a:gd name="connsiteY37" fmla="*/ 1225799 h 3074410"/>
                <a:gd name="connsiteX38" fmla="*/ 57565 w 87772"/>
                <a:gd name="connsiteY38" fmla="*/ 1121160 h 3074410"/>
                <a:gd name="connsiteX39" fmla="*/ 58596 w 87772"/>
                <a:gd name="connsiteY39" fmla="*/ 1128911 h 3074410"/>
                <a:gd name="connsiteX40" fmla="*/ 60403 w 87772"/>
                <a:gd name="connsiteY40" fmla="*/ 1319795 h 3074410"/>
                <a:gd name="connsiteX41" fmla="*/ 61984 w 87772"/>
                <a:gd name="connsiteY41" fmla="*/ 1237426 h 3074410"/>
                <a:gd name="connsiteX42" fmla="*/ 63089 w 87772"/>
                <a:gd name="connsiteY42" fmla="*/ 1078530 h 3074410"/>
                <a:gd name="connsiteX43" fmla="*/ 64931 w 87772"/>
                <a:gd name="connsiteY43" fmla="*/ 1148289 h 3074410"/>
                <a:gd name="connsiteX44" fmla="*/ 66035 w 87772"/>
                <a:gd name="connsiteY44" fmla="*/ 1032023 h 3074410"/>
                <a:gd name="connsiteX45" fmla="*/ 67656 w 87772"/>
                <a:gd name="connsiteY45" fmla="*/ 942887 h 3074410"/>
                <a:gd name="connsiteX46" fmla="*/ 69056 w 87772"/>
                <a:gd name="connsiteY46" fmla="*/ 970016 h 3074410"/>
                <a:gd name="connsiteX47" fmla="*/ 70602 w 87772"/>
                <a:gd name="connsiteY47" fmla="*/ 1105659 h 3074410"/>
                <a:gd name="connsiteX48" fmla="*/ 71928 w 87772"/>
                <a:gd name="connsiteY48" fmla="*/ 1059153 h 3074410"/>
                <a:gd name="connsiteX49" fmla="*/ 73107 w 87772"/>
                <a:gd name="connsiteY49" fmla="*/ 752989 h 3074410"/>
                <a:gd name="connsiteX50" fmla="*/ 74654 w 87772"/>
                <a:gd name="connsiteY50" fmla="*/ 768491 h 3074410"/>
                <a:gd name="connsiteX51" fmla="*/ 75906 w 87772"/>
                <a:gd name="connsiteY51" fmla="*/ 795619 h 3074410"/>
                <a:gd name="connsiteX52" fmla="*/ 77674 w 87772"/>
                <a:gd name="connsiteY52" fmla="*/ 671603 h 3074410"/>
                <a:gd name="connsiteX53" fmla="*/ 79073 w 87772"/>
                <a:gd name="connsiteY53" fmla="*/ 617345 h 3074410"/>
                <a:gd name="connsiteX54" fmla="*/ 80105 w 87772"/>
                <a:gd name="connsiteY54" fmla="*/ 411945 h 3074410"/>
                <a:gd name="connsiteX55" fmla="*/ 81799 w 87772"/>
                <a:gd name="connsiteY55" fmla="*/ 508831 h 3074410"/>
                <a:gd name="connsiteX56" fmla="*/ 83346 w 87772"/>
                <a:gd name="connsiteY56" fmla="*/ 349937 h 3074410"/>
                <a:gd name="connsiteX57" fmla="*/ 84671 w 87772"/>
                <a:gd name="connsiteY57" fmla="*/ 349936 h 3074410"/>
                <a:gd name="connsiteX58" fmla="*/ 85998 w 87772"/>
                <a:gd name="connsiteY58" fmla="*/ 431321 h 3074410"/>
                <a:gd name="connsiteX59" fmla="*/ 87772 w 87772"/>
                <a:gd name="connsiteY59" fmla="*/ 906 h 3074410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877 w 87772"/>
                <a:gd name="connsiteY22" fmla="*/ 2338065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217925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14049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910 w 87772"/>
                <a:gd name="connsiteY18" fmla="*/ 2322563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698 w 87772"/>
                <a:gd name="connsiteY17" fmla="*/ 2238287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234412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91 w 87772"/>
                <a:gd name="connsiteY15" fmla="*/ 2303186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91 w 87772"/>
                <a:gd name="connsiteY14" fmla="*/ 2206298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055154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145 w 87772"/>
                <a:gd name="connsiteY12" fmla="*/ 22915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819 w 87772"/>
                <a:gd name="connsiteY11" fmla="*/ 2512463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419 w 87772"/>
                <a:gd name="connsiteY10" fmla="*/ 2330314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702362"/>
                <a:gd name="connsiteX1" fmla="*/ 1803 w 87772"/>
                <a:gd name="connsiteY1" fmla="*/ 2442705 h 2702362"/>
                <a:gd name="connsiteX2" fmla="*/ 2982 w 87772"/>
                <a:gd name="connsiteY2" fmla="*/ 2310938 h 2702362"/>
                <a:gd name="connsiteX3" fmla="*/ 5265 w 87772"/>
                <a:gd name="connsiteY3" fmla="*/ 2369070 h 2702362"/>
                <a:gd name="connsiteX4" fmla="*/ 7622 w 87772"/>
                <a:gd name="connsiteY4" fmla="*/ 2551218 h 2702362"/>
                <a:gd name="connsiteX5" fmla="*/ 9096 w 87772"/>
                <a:gd name="connsiteY5" fmla="*/ 2702362 h 2702362"/>
                <a:gd name="connsiteX6" fmla="*/ 11600 w 87772"/>
                <a:gd name="connsiteY6" fmla="*/ 2655856 h 2702362"/>
                <a:gd name="connsiteX7" fmla="*/ 13000 w 87772"/>
                <a:gd name="connsiteY7" fmla="*/ 2574471 h 2702362"/>
                <a:gd name="connsiteX8" fmla="*/ 14399 w 87772"/>
                <a:gd name="connsiteY8" fmla="*/ 2558969 h 2702362"/>
                <a:gd name="connsiteX9" fmla="*/ 15799 w 87772"/>
                <a:gd name="connsiteY9" fmla="*/ 2601599 h 2702362"/>
                <a:gd name="connsiteX10" fmla="*/ 17051 w 87772"/>
                <a:gd name="connsiteY10" fmla="*/ 2636479 h 2702362"/>
                <a:gd name="connsiteX11" fmla="*/ 18524 w 87772"/>
                <a:gd name="connsiteY11" fmla="*/ 2663607 h 2702362"/>
                <a:gd name="connsiteX12" fmla="*/ 20219 w 87772"/>
                <a:gd name="connsiteY12" fmla="*/ 2481459 h 2702362"/>
                <a:gd name="connsiteX13" fmla="*/ 21471 w 87772"/>
                <a:gd name="connsiteY13" fmla="*/ 2349692 h 2702362"/>
                <a:gd name="connsiteX14" fmla="*/ 23017 w 87772"/>
                <a:gd name="connsiteY14" fmla="*/ 2392322 h 2702362"/>
                <a:gd name="connsiteX15" fmla="*/ 24417 w 87772"/>
                <a:gd name="connsiteY15" fmla="*/ 2582222 h 2702362"/>
                <a:gd name="connsiteX16" fmla="*/ 25930 w 87772"/>
                <a:gd name="connsiteY16" fmla="*/ 2346801 h 2702362"/>
                <a:gd name="connsiteX17" fmla="*/ 27035 w 87772"/>
                <a:gd name="connsiteY17" fmla="*/ 2474692 h 2702362"/>
                <a:gd name="connsiteX18" fmla="*/ 28321 w 87772"/>
                <a:gd name="connsiteY18" fmla="*/ 2427202 h 2702362"/>
                <a:gd name="connsiteX19" fmla="*/ 30163 w 87772"/>
                <a:gd name="connsiteY19" fmla="*/ 2279933 h 2702362"/>
                <a:gd name="connsiteX20" fmla="*/ 31636 w 87772"/>
                <a:gd name="connsiteY20" fmla="*/ 2155917 h 2702362"/>
                <a:gd name="connsiteX21" fmla="*/ 32888 w 87772"/>
                <a:gd name="connsiteY21" fmla="*/ 2086158 h 2702362"/>
                <a:gd name="connsiteX22" fmla="*/ 34435 w 87772"/>
                <a:gd name="connsiteY22" fmla="*/ 2190797 h 2702362"/>
                <a:gd name="connsiteX23" fmla="*/ 35909 w 87772"/>
                <a:gd name="connsiteY23" fmla="*/ 2628728 h 2702362"/>
                <a:gd name="connsiteX24" fmla="*/ 37160 w 87772"/>
                <a:gd name="connsiteY24" fmla="*/ 2334189 h 2702362"/>
                <a:gd name="connsiteX25" fmla="*/ 38413 w 87772"/>
                <a:gd name="connsiteY25" fmla="*/ 2082282 h 2702362"/>
                <a:gd name="connsiteX26" fmla="*/ 40476 w 87772"/>
                <a:gd name="connsiteY26" fmla="*/ 2233428 h 2702362"/>
                <a:gd name="connsiteX27" fmla="*/ 41654 w 87772"/>
                <a:gd name="connsiteY27" fmla="*/ 2035776 h 2702362"/>
                <a:gd name="connsiteX28" fmla="*/ 43127 w 87772"/>
                <a:gd name="connsiteY28" fmla="*/ 1958267 h 2702362"/>
                <a:gd name="connsiteX29" fmla="*/ 44306 w 87772"/>
                <a:gd name="connsiteY29" fmla="*/ 2004774 h 2702362"/>
                <a:gd name="connsiteX30" fmla="*/ 46000 w 87772"/>
                <a:gd name="connsiteY30" fmla="*/ 1853628 h 2702362"/>
                <a:gd name="connsiteX31" fmla="*/ 47326 w 87772"/>
                <a:gd name="connsiteY31" fmla="*/ 1876881 h 2702362"/>
                <a:gd name="connsiteX32" fmla="*/ 48946 w 87772"/>
                <a:gd name="connsiteY32" fmla="*/ 1810998 h 2702362"/>
                <a:gd name="connsiteX33" fmla="*/ 50272 w 87772"/>
                <a:gd name="connsiteY33" fmla="*/ 1609473 h 2702362"/>
                <a:gd name="connsiteX34" fmla="*/ 51966 w 87772"/>
                <a:gd name="connsiteY34" fmla="*/ 1547465 h 2702362"/>
                <a:gd name="connsiteX35" fmla="*/ 52924 w 87772"/>
                <a:gd name="connsiteY35" fmla="*/ 1462205 h 2702362"/>
                <a:gd name="connsiteX36" fmla="*/ 54545 w 87772"/>
                <a:gd name="connsiteY36" fmla="*/ 1272304 h 2702362"/>
                <a:gd name="connsiteX37" fmla="*/ 56091 w 87772"/>
                <a:gd name="connsiteY37" fmla="*/ 1225799 h 2702362"/>
                <a:gd name="connsiteX38" fmla="*/ 57565 w 87772"/>
                <a:gd name="connsiteY38" fmla="*/ 1121160 h 2702362"/>
                <a:gd name="connsiteX39" fmla="*/ 58596 w 87772"/>
                <a:gd name="connsiteY39" fmla="*/ 1128911 h 2702362"/>
                <a:gd name="connsiteX40" fmla="*/ 60403 w 87772"/>
                <a:gd name="connsiteY40" fmla="*/ 1319795 h 2702362"/>
                <a:gd name="connsiteX41" fmla="*/ 61984 w 87772"/>
                <a:gd name="connsiteY41" fmla="*/ 1237426 h 2702362"/>
                <a:gd name="connsiteX42" fmla="*/ 63089 w 87772"/>
                <a:gd name="connsiteY42" fmla="*/ 1078530 h 2702362"/>
                <a:gd name="connsiteX43" fmla="*/ 64931 w 87772"/>
                <a:gd name="connsiteY43" fmla="*/ 1148289 h 2702362"/>
                <a:gd name="connsiteX44" fmla="*/ 66035 w 87772"/>
                <a:gd name="connsiteY44" fmla="*/ 1032023 h 2702362"/>
                <a:gd name="connsiteX45" fmla="*/ 67656 w 87772"/>
                <a:gd name="connsiteY45" fmla="*/ 942887 h 2702362"/>
                <a:gd name="connsiteX46" fmla="*/ 69056 w 87772"/>
                <a:gd name="connsiteY46" fmla="*/ 970016 h 2702362"/>
                <a:gd name="connsiteX47" fmla="*/ 70602 w 87772"/>
                <a:gd name="connsiteY47" fmla="*/ 1105659 h 2702362"/>
                <a:gd name="connsiteX48" fmla="*/ 71928 w 87772"/>
                <a:gd name="connsiteY48" fmla="*/ 1059153 h 2702362"/>
                <a:gd name="connsiteX49" fmla="*/ 73107 w 87772"/>
                <a:gd name="connsiteY49" fmla="*/ 752989 h 2702362"/>
                <a:gd name="connsiteX50" fmla="*/ 74654 w 87772"/>
                <a:gd name="connsiteY50" fmla="*/ 768491 h 2702362"/>
                <a:gd name="connsiteX51" fmla="*/ 75906 w 87772"/>
                <a:gd name="connsiteY51" fmla="*/ 795619 h 2702362"/>
                <a:gd name="connsiteX52" fmla="*/ 77674 w 87772"/>
                <a:gd name="connsiteY52" fmla="*/ 671603 h 2702362"/>
                <a:gd name="connsiteX53" fmla="*/ 79073 w 87772"/>
                <a:gd name="connsiteY53" fmla="*/ 617345 h 2702362"/>
                <a:gd name="connsiteX54" fmla="*/ 80105 w 87772"/>
                <a:gd name="connsiteY54" fmla="*/ 411945 h 2702362"/>
                <a:gd name="connsiteX55" fmla="*/ 81799 w 87772"/>
                <a:gd name="connsiteY55" fmla="*/ 508831 h 2702362"/>
                <a:gd name="connsiteX56" fmla="*/ 83346 w 87772"/>
                <a:gd name="connsiteY56" fmla="*/ 349937 h 2702362"/>
                <a:gd name="connsiteX57" fmla="*/ 84671 w 87772"/>
                <a:gd name="connsiteY57" fmla="*/ 349936 h 2702362"/>
                <a:gd name="connsiteX58" fmla="*/ 85998 w 87772"/>
                <a:gd name="connsiteY58" fmla="*/ 431321 h 2702362"/>
                <a:gd name="connsiteX59" fmla="*/ 87772 w 87772"/>
                <a:gd name="connsiteY59" fmla="*/ 906 h 270236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399 w 87772"/>
                <a:gd name="connsiteY8" fmla="*/ 2558969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19102"/>
                <a:gd name="connsiteX1" fmla="*/ 1803 w 87772"/>
                <a:gd name="connsiteY1" fmla="*/ 2442705 h 2819102"/>
                <a:gd name="connsiteX2" fmla="*/ 2982 w 87772"/>
                <a:gd name="connsiteY2" fmla="*/ 2310938 h 2819102"/>
                <a:gd name="connsiteX3" fmla="*/ 5265 w 87772"/>
                <a:gd name="connsiteY3" fmla="*/ 2369070 h 2819102"/>
                <a:gd name="connsiteX4" fmla="*/ 7622 w 87772"/>
                <a:gd name="connsiteY4" fmla="*/ 2551218 h 2819102"/>
                <a:gd name="connsiteX5" fmla="*/ 9096 w 87772"/>
                <a:gd name="connsiteY5" fmla="*/ 2702362 h 2819102"/>
                <a:gd name="connsiteX6" fmla="*/ 11600 w 87772"/>
                <a:gd name="connsiteY6" fmla="*/ 2655856 h 2819102"/>
                <a:gd name="connsiteX7" fmla="*/ 13000 w 87772"/>
                <a:gd name="connsiteY7" fmla="*/ 2574471 h 2819102"/>
                <a:gd name="connsiteX8" fmla="*/ 14104 w 87772"/>
                <a:gd name="connsiteY8" fmla="*/ 2748868 h 2819102"/>
                <a:gd name="connsiteX9" fmla="*/ 15799 w 87772"/>
                <a:gd name="connsiteY9" fmla="*/ 2818627 h 2819102"/>
                <a:gd name="connsiteX10" fmla="*/ 17051 w 87772"/>
                <a:gd name="connsiteY10" fmla="*/ 2636479 h 2819102"/>
                <a:gd name="connsiteX11" fmla="*/ 18524 w 87772"/>
                <a:gd name="connsiteY11" fmla="*/ 2663607 h 2819102"/>
                <a:gd name="connsiteX12" fmla="*/ 20219 w 87772"/>
                <a:gd name="connsiteY12" fmla="*/ 2481459 h 2819102"/>
                <a:gd name="connsiteX13" fmla="*/ 21471 w 87772"/>
                <a:gd name="connsiteY13" fmla="*/ 2349692 h 2819102"/>
                <a:gd name="connsiteX14" fmla="*/ 23017 w 87772"/>
                <a:gd name="connsiteY14" fmla="*/ 2392322 h 2819102"/>
                <a:gd name="connsiteX15" fmla="*/ 24417 w 87772"/>
                <a:gd name="connsiteY15" fmla="*/ 2582222 h 2819102"/>
                <a:gd name="connsiteX16" fmla="*/ 25930 w 87772"/>
                <a:gd name="connsiteY16" fmla="*/ 2346801 h 2819102"/>
                <a:gd name="connsiteX17" fmla="*/ 27035 w 87772"/>
                <a:gd name="connsiteY17" fmla="*/ 2474692 h 2819102"/>
                <a:gd name="connsiteX18" fmla="*/ 28321 w 87772"/>
                <a:gd name="connsiteY18" fmla="*/ 2427202 h 2819102"/>
                <a:gd name="connsiteX19" fmla="*/ 30163 w 87772"/>
                <a:gd name="connsiteY19" fmla="*/ 2279933 h 2819102"/>
                <a:gd name="connsiteX20" fmla="*/ 31636 w 87772"/>
                <a:gd name="connsiteY20" fmla="*/ 2155917 h 2819102"/>
                <a:gd name="connsiteX21" fmla="*/ 32888 w 87772"/>
                <a:gd name="connsiteY21" fmla="*/ 2086158 h 2819102"/>
                <a:gd name="connsiteX22" fmla="*/ 34435 w 87772"/>
                <a:gd name="connsiteY22" fmla="*/ 2190797 h 2819102"/>
                <a:gd name="connsiteX23" fmla="*/ 35909 w 87772"/>
                <a:gd name="connsiteY23" fmla="*/ 2628728 h 2819102"/>
                <a:gd name="connsiteX24" fmla="*/ 37160 w 87772"/>
                <a:gd name="connsiteY24" fmla="*/ 2334189 h 2819102"/>
                <a:gd name="connsiteX25" fmla="*/ 38413 w 87772"/>
                <a:gd name="connsiteY25" fmla="*/ 2082282 h 2819102"/>
                <a:gd name="connsiteX26" fmla="*/ 40476 w 87772"/>
                <a:gd name="connsiteY26" fmla="*/ 2233428 h 2819102"/>
                <a:gd name="connsiteX27" fmla="*/ 41654 w 87772"/>
                <a:gd name="connsiteY27" fmla="*/ 2035776 h 2819102"/>
                <a:gd name="connsiteX28" fmla="*/ 43127 w 87772"/>
                <a:gd name="connsiteY28" fmla="*/ 1958267 h 2819102"/>
                <a:gd name="connsiteX29" fmla="*/ 44306 w 87772"/>
                <a:gd name="connsiteY29" fmla="*/ 2004774 h 2819102"/>
                <a:gd name="connsiteX30" fmla="*/ 46000 w 87772"/>
                <a:gd name="connsiteY30" fmla="*/ 1853628 h 2819102"/>
                <a:gd name="connsiteX31" fmla="*/ 47326 w 87772"/>
                <a:gd name="connsiteY31" fmla="*/ 1876881 h 2819102"/>
                <a:gd name="connsiteX32" fmla="*/ 48946 w 87772"/>
                <a:gd name="connsiteY32" fmla="*/ 1810998 h 2819102"/>
                <a:gd name="connsiteX33" fmla="*/ 50272 w 87772"/>
                <a:gd name="connsiteY33" fmla="*/ 1609473 h 2819102"/>
                <a:gd name="connsiteX34" fmla="*/ 51966 w 87772"/>
                <a:gd name="connsiteY34" fmla="*/ 1547465 h 2819102"/>
                <a:gd name="connsiteX35" fmla="*/ 52924 w 87772"/>
                <a:gd name="connsiteY35" fmla="*/ 1462205 h 2819102"/>
                <a:gd name="connsiteX36" fmla="*/ 54545 w 87772"/>
                <a:gd name="connsiteY36" fmla="*/ 1272304 h 2819102"/>
                <a:gd name="connsiteX37" fmla="*/ 56091 w 87772"/>
                <a:gd name="connsiteY37" fmla="*/ 1225799 h 2819102"/>
                <a:gd name="connsiteX38" fmla="*/ 57565 w 87772"/>
                <a:gd name="connsiteY38" fmla="*/ 1121160 h 2819102"/>
                <a:gd name="connsiteX39" fmla="*/ 58596 w 87772"/>
                <a:gd name="connsiteY39" fmla="*/ 1128911 h 2819102"/>
                <a:gd name="connsiteX40" fmla="*/ 60403 w 87772"/>
                <a:gd name="connsiteY40" fmla="*/ 1319795 h 2819102"/>
                <a:gd name="connsiteX41" fmla="*/ 61984 w 87772"/>
                <a:gd name="connsiteY41" fmla="*/ 1237426 h 2819102"/>
                <a:gd name="connsiteX42" fmla="*/ 63089 w 87772"/>
                <a:gd name="connsiteY42" fmla="*/ 1078530 h 2819102"/>
                <a:gd name="connsiteX43" fmla="*/ 64931 w 87772"/>
                <a:gd name="connsiteY43" fmla="*/ 1148289 h 2819102"/>
                <a:gd name="connsiteX44" fmla="*/ 66035 w 87772"/>
                <a:gd name="connsiteY44" fmla="*/ 1032023 h 2819102"/>
                <a:gd name="connsiteX45" fmla="*/ 67656 w 87772"/>
                <a:gd name="connsiteY45" fmla="*/ 942887 h 2819102"/>
                <a:gd name="connsiteX46" fmla="*/ 69056 w 87772"/>
                <a:gd name="connsiteY46" fmla="*/ 970016 h 2819102"/>
                <a:gd name="connsiteX47" fmla="*/ 70602 w 87772"/>
                <a:gd name="connsiteY47" fmla="*/ 1105659 h 2819102"/>
                <a:gd name="connsiteX48" fmla="*/ 71928 w 87772"/>
                <a:gd name="connsiteY48" fmla="*/ 1059153 h 2819102"/>
                <a:gd name="connsiteX49" fmla="*/ 73107 w 87772"/>
                <a:gd name="connsiteY49" fmla="*/ 752989 h 2819102"/>
                <a:gd name="connsiteX50" fmla="*/ 74654 w 87772"/>
                <a:gd name="connsiteY50" fmla="*/ 768491 h 2819102"/>
                <a:gd name="connsiteX51" fmla="*/ 75906 w 87772"/>
                <a:gd name="connsiteY51" fmla="*/ 795619 h 2819102"/>
                <a:gd name="connsiteX52" fmla="*/ 77674 w 87772"/>
                <a:gd name="connsiteY52" fmla="*/ 671603 h 2819102"/>
                <a:gd name="connsiteX53" fmla="*/ 79073 w 87772"/>
                <a:gd name="connsiteY53" fmla="*/ 617345 h 2819102"/>
                <a:gd name="connsiteX54" fmla="*/ 80105 w 87772"/>
                <a:gd name="connsiteY54" fmla="*/ 411945 h 2819102"/>
                <a:gd name="connsiteX55" fmla="*/ 81799 w 87772"/>
                <a:gd name="connsiteY55" fmla="*/ 508831 h 2819102"/>
                <a:gd name="connsiteX56" fmla="*/ 83346 w 87772"/>
                <a:gd name="connsiteY56" fmla="*/ 349937 h 2819102"/>
                <a:gd name="connsiteX57" fmla="*/ 84671 w 87772"/>
                <a:gd name="connsiteY57" fmla="*/ 349936 h 2819102"/>
                <a:gd name="connsiteX58" fmla="*/ 85998 w 87772"/>
                <a:gd name="connsiteY58" fmla="*/ 431321 h 2819102"/>
                <a:gd name="connsiteX59" fmla="*/ 87772 w 87772"/>
                <a:gd name="connsiteY59" fmla="*/ 906 h 2819102"/>
                <a:gd name="connsiteX0" fmla="*/ 0 w 87772"/>
                <a:gd name="connsiteY0" fmla="*/ 2458910 h 2820979"/>
                <a:gd name="connsiteX1" fmla="*/ 1803 w 87772"/>
                <a:gd name="connsiteY1" fmla="*/ 2442705 h 2820979"/>
                <a:gd name="connsiteX2" fmla="*/ 2982 w 87772"/>
                <a:gd name="connsiteY2" fmla="*/ 2310938 h 2820979"/>
                <a:gd name="connsiteX3" fmla="*/ 5265 w 87772"/>
                <a:gd name="connsiteY3" fmla="*/ 2369070 h 2820979"/>
                <a:gd name="connsiteX4" fmla="*/ 7622 w 87772"/>
                <a:gd name="connsiteY4" fmla="*/ 2551218 h 2820979"/>
                <a:gd name="connsiteX5" fmla="*/ 9096 w 87772"/>
                <a:gd name="connsiteY5" fmla="*/ 2702362 h 2820979"/>
                <a:gd name="connsiteX6" fmla="*/ 11600 w 87772"/>
                <a:gd name="connsiteY6" fmla="*/ 2655856 h 2820979"/>
                <a:gd name="connsiteX7" fmla="*/ 13442 w 87772"/>
                <a:gd name="connsiteY7" fmla="*/ 2818627 h 2820979"/>
                <a:gd name="connsiteX8" fmla="*/ 14104 w 87772"/>
                <a:gd name="connsiteY8" fmla="*/ 2748868 h 2820979"/>
                <a:gd name="connsiteX9" fmla="*/ 15799 w 87772"/>
                <a:gd name="connsiteY9" fmla="*/ 2818627 h 2820979"/>
                <a:gd name="connsiteX10" fmla="*/ 17051 w 87772"/>
                <a:gd name="connsiteY10" fmla="*/ 2636479 h 2820979"/>
                <a:gd name="connsiteX11" fmla="*/ 18524 w 87772"/>
                <a:gd name="connsiteY11" fmla="*/ 2663607 h 2820979"/>
                <a:gd name="connsiteX12" fmla="*/ 20219 w 87772"/>
                <a:gd name="connsiteY12" fmla="*/ 2481459 h 2820979"/>
                <a:gd name="connsiteX13" fmla="*/ 21471 w 87772"/>
                <a:gd name="connsiteY13" fmla="*/ 2349692 h 2820979"/>
                <a:gd name="connsiteX14" fmla="*/ 23017 w 87772"/>
                <a:gd name="connsiteY14" fmla="*/ 2392322 h 2820979"/>
                <a:gd name="connsiteX15" fmla="*/ 24417 w 87772"/>
                <a:gd name="connsiteY15" fmla="*/ 2582222 h 2820979"/>
                <a:gd name="connsiteX16" fmla="*/ 25930 w 87772"/>
                <a:gd name="connsiteY16" fmla="*/ 2346801 h 2820979"/>
                <a:gd name="connsiteX17" fmla="*/ 27035 w 87772"/>
                <a:gd name="connsiteY17" fmla="*/ 2474692 h 2820979"/>
                <a:gd name="connsiteX18" fmla="*/ 28321 w 87772"/>
                <a:gd name="connsiteY18" fmla="*/ 2427202 h 2820979"/>
                <a:gd name="connsiteX19" fmla="*/ 30163 w 87772"/>
                <a:gd name="connsiteY19" fmla="*/ 2279933 h 2820979"/>
                <a:gd name="connsiteX20" fmla="*/ 31636 w 87772"/>
                <a:gd name="connsiteY20" fmla="*/ 2155917 h 2820979"/>
                <a:gd name="connsiteX21" fmla="*/ 32888 w 87772"/>
                <a:gd name="connsiteY21" fmla="*/ 2086158 h 2820979"/>
                <a:gd name="connsiteX22" fmla="*/ 34435 w 87772"/>
                <a:gd name="connsiteY22" fmla="*/ 2190797 h 2820979"/>
                <a:gd name="connsiteX23" fmla="*/ 35909 w 87772"/>
                <a:gd name="connsiteY23" fmla="*/ 2628728 h 2820979"/>
                <a:gd name="connsiteX24" fmla="*/ 37160 w 87772"/>
                <a:gd name="connsiteY24" fmla="*/ 2334189 h 2820979"/>
                <a:gd name="connsiteX25" fmla="*/ 38413 w 87772"/>
                <a:gd name="connsiteY25" fmla="*/ 2082282 h 2820979"/>
                <a:gd name="connsiteX26" fmla="*/ 40476 w 87772"/>
                <a:gd name="connsiteY26" fmla="*/ 2233428 h 2820979"/>
                <a:gd name="connsiteX27" fmla="*/ 41654 w 87772"/>
                <a:gd name="connsiteY27" fmla="*/ 2035776 h 2820979"/>
                <a:gd name="connsiteX28" fmla="*/ 43127 w 87772"/>
                <a:gd name="connsiteY28" fmla="*/ 1958267 h 2820979"/>
                <a:gd name="connsiteX29" fmla="*/ 44306 w 87772"/>
                <a:gd name="connsiteY29" fmla="*/ 2004774 h 2820979"/>
                <a:gd name="connsiteX30" fmla="*/ 46000 w 87772"/>
                <a:gd name="connsiteY30" fmla="*/ 1853628 h 2820979"/>
                <a:gd name="connsiteX31" fmla="*/ 47326 w 87772"/>
                <a:gd name="connsiteY31" fmla="*/ 1876881 h 2820979"/>
                <a:gd name="connsiteX32" fmla="*/ 48946 w 87772"/>
                <a:gd name="connsiteY32" fmla="*/ 1810998 h 2820979"/>
                <a:gd name="connsiteX33" fmla="*/ 50272 w 87772"/>
                <a:gd name="connsiteY33" fmla="*/ 1609473 h 2820979"/>
                <a:gd name="connsiteX34" fmla="*/ 51966 w 87772"/>
                <a:gd name="connsiteY34" fmla="*/ 1547465 h 2820979"/>
                <a:gd name="connsiteX35" fmla="*/ 52924 w 87772"/>
                <a:gd name="connsiteY35" fmla="*/ 1462205 h 2820979"/>
                <a:gd name="connsiteX36" fmla="*/ 54545 w 87772"/>
                <a:gd name="connsiteY36" fmla="*/ 1272304 h 2820979"/>
                <a:gd name="connsiteX37" fmla="*/ 56091 w 87772"/>
                <a:gd name="connsiteY37" fmla="*/ 1225799 h 2820979"/>
                <a:gd name="connsiteX38" fmla="*/ 57565 w 87772"/>
                <a:gd name="connsiteY38" fmla="*/ 1121160 h 2820979"/>
                <a:gd name="connsiteX39" fmla="*/ 58596 w 87772"/>
                <a:gd name="connsiteY39" fmla="*/ 1128911 h 2820979"/>
                <a:gd name="connsiteX40" fmla="*/ 60403 w 87772"/>
                <a:gd name="connsiteY40" fmla="*/ 1319795 h 2820979"/>
                <a:gd name="connsiteX41" fmla="*/ 61984 w 87772"/>
                <a:gd name="connsiteY41" fmla="*/ 1237426 h 2820979"/>
                <a:gd name="connsiteX42" fmla="*/ 63089 w 87772"/>
                <a:gd name="connsiteY42" fmla="*/ 1078530 h 2820979"/>
                <a:gd name="connsiteX43" fmla="*/ 64931 w 87772"/>
                <a:gd name="connsiteY43" fmla="*/ 1148289 h 2820979"/>
                <a:gd name="connsiteX44" fmla="*/ 66035 w 87772"/>
                <a:gd name="connsiteY44" fmla="*/ 1032023 h 2820979"/>
                <a:gd name="connsiteX45" fmla="*/ 67656 w 87772"/>
                <a:gd name="connsiteY45" fmla="*/ 942887 h 2820979"/>
                <a:gd name="connsiteX46" fmla="*/ 69056 w 87772"/>
                <a:gd name="connsiteY46" fmla="*/ 970016 h 2820979"/>
                <a:gd name="connsiteX47" fmla="*/ 70602 w 87772"/>
                <a:gd name="connsiteY47" fmla="*/ 1105659 h 2820979"/>
                <a:gd name="connsiteX48" fmla="*/ 71928 w 87772"/>
                <a:gd name="connsiteY48" fmla="*/ 1059153 h 2820979"/>
                <a:gd name="connsiteX49" fmla="*/ 73107 w 87772"/>
                <a:gd name="connsiteY49" fmla="*/ 752989 h 2820979"/>
                <a:gd name="connsiteX50" fmla="*/ 74654 w 87772"/>
                <a:gd name="connsiteY50" fmla="*/ 768491 h 2820979"/>
                <a:gd name="connsiteX51" fmla="*/ 75906 w 87772"/>
                <a:gd name="connsiteY51" fmla="*/ 795619 h 2820979"/>
                <a:gd name="connsiteX52" fmla="*/ 77674 w 87772"/>
                <a:gd name="connsiteY52" fmla="*/ 671603 h 2820979"/>
                <a:gd name="connsiteX53" fmla="*/ 79073 w 87772"/>
                <a:gd name="connsiteY53" fmla="*/ 617345 h 2820979"/>
                <a:gd name="connsiteX54" fmla="*/ 80105 w 87772"/>
                <a:gd name="connsiteY54" fmla="*/ 411945 h 2820979"/>
                <a:gd name="connsiteX55" fmla="*/ 81799 w 87772"/>
                <a:gd name="connsiteY55" fmla="*/ 508831 h 2820979"/>
                <a:gd name="connsiteX56" fmla="*/ 83346 w 87772"/>
                <a:gd name="connsiteY56" fmla="*/ 349937 h 2820979"/>
                <a:gd name="connsiteX57" fmla="*/ 84671 w 87772"/>
                <a:gd name="connsiteY57" fmla="*/ 349936 h 2820979"/>
                <a:gd name="connsiteX58" fmla="*/ 85998 w 87772"/>
                <a:gd name="connsiteY58" fmla="*/ 431321 h 2820979"/>
                <a:gd name="connsiteX59" fmla="*/ 87772 w 87772"/>
                <a:gd name="connsiteY59" fmla="*/ 906 h 2820979"/>
                <a:gd name="connsiteX0" fmla="*/ 0 w 87772"/>
                <a:gd name="connsiteY0" fmla="*/ 2458910 h 2861258"/>
                <a:gd name="connsiteX1" fmla="*/ 1803 w 87772"/>
                <a:gd name="connsiteY1" fmla="*/ 2442705 h 2861258"/>
                <a:gd name="connsiteX2" fmla="*/ 2982 w 87772"/>
                <a:gd name="connsiteY2" fmla="*/ 2310938 h 2861258"/>
                <a:gd name="connsiteX3" fmla="*/ 5265 w 87772"/>
                <a:gd name="connsiteY3" fmla="*/ 2369070 h 2861258"/>
                <a:gd name="connsiteX4" fmla="*/ 7622 w 87772"/>
                <a:gd name="connsiteY4" fmla="*/ 2551218 h 2861258"/>
                <a:gd name="connsiteX5" fmla="*/ 9096 w 87772"/>
                <a:gd name="connsiteY5" fmla="*/ 2702362 h 2861258"/>
                <a:gd name="connsiteX6" fmla="*/ 11600 w 87772"/>
                <a:gd name="connsiteY6" fmla="*/ 2861258 h 2861258"/>
                <a:gd name="connsiteX7" fmla="*/ 13442 w 87772"/>
                <a:gd name="connsiteY7" fmla="*/ 2818627 h 2861258"/>
                <a:gd name="connsiteX8" fmla="*/ 14104 w 87772"/>
                <a:gd name="connsiteY8" fmla="*/ 2748868 h 2861258"/>
                <a:gd name="connsiteX9" fmla="*/ 15799 w 87772"/>
                <a:gd name="connsiteY9" fmla="*/ 2818627 h 2861258"/>
                <a:gd name="connsiteX10" fmla="*/ 17051 w 87772"/>
                <a:gd name="connsiteY10" fmla="*/ 2636479 h 2861258"/>
                <a:gd name="connsiteX11" fmla="*/ 18524 w 87772"/>
                <a:gd name="connsiteY11" fmla="*/ 2663607 h 2861258"/>
                <a:gd name="connsiteX12" fmla="*/ 20219 w 87772"/>
                <a:gd name="connsiteY12" fmla="*/ 2481459 h 2861258"/>
                <a:gd name="connsiteX13" fmla="*/ 21471 w 87772"/>
                <a:gd name="connsiteY13" fmla="*/ 2349692 h 2861258"/>
                <a:gd name="connsiteX14" fmla="*/ 23017 w 87772"/>
                <a:gd name="connsiteY14" fmla="*/ 2392322 h 2861258"/>
                <a:gd name="connsiteX15" fmla="*/ 24417 w 87772"/>
                <a:gd name="connsiteY15" fmla="*/ 2582222 h 2861258"/>
                <a:gd name="connsiteX16" fmla="*/ 25930 w 87772"/>
                <a:gd name="connsiteY16" fmla="*/ 2346801 h 2861258"/>
                <a:gd name="connsiteX17" fmla="*/ 27035 w 87772"/>
                <a:gd name="connsiteY17" fmla="*/ 2474692 h 2861258"/>
                <a:gd name="connsiteX18" fmla="*/ 28321 w 87772"/>
                <a:gd name="connsiteY18" fmla="*/ 2427202 h 2861258"/>
                <a:gd name="connsiteX19" fmla="*/ 30163 w 87772"/>
                <a:gd name="connsiteY19" fmla="*/ 2279933 h 2861258"/>
                <a:gd name="connsiteX20" fmla="*/ 31636 w 87772"/>
                <a:gd name="connsiteY20" fmla="*/ 2155917 h 2861258"/>
                <a:gd name="connsiteX21" fmla="*/ 32888 w 87772"/>
                <a:gd name="connsiteY21" fmla="*/ 2086158 h 2861258"/>
                <a:gd name="connsiteX22" fmla="*/ 34435 w 87772"/>
                <a:gd name="connsiteY22" fmla="*/ 2190797 h 2861258"/>
                <a:gd name="connsiteX23" fmla="*/ 35909 w 87772"/>
                <a:gd name="connsiteY23" fmla="*/ 2628728 h 2861258"/>
                <a:gd name="connsiteX24" fmla="*/ 37160 w 87772"/>
                <a:gd name="connsiteY24" fmla="*/ 2334189 h 2861258"/>
                <a:gd name="connsiteX25" fmla="*/ 38413 w 87772"/>
                <a:gd name="connsiteY25" fmla="*/ 2082282 h 2861258"/>
                <a:gd name="connsiteX26" fmla="*/ 40476 w 87772"/>
                <a:gd name="connsiteY26" fmla="*/ 2233428 h 2861258"/>
                <a:gd name="connsiteX27" fmla="*/ 41654 w 87772"/>
                <a:gd name="connsiteY27" fmla="*/ 2035776 h 2861258"/>
                <a:gd name="connsiteX28" fmla="*/ 43127 w 87772"/>
                <a:gd name="connsiteY28" fmla="*/ 1958267 h 2861258"/>
                <a:gd name="connsiteX29" fmla="*/ 44306 w 87772"/>
                <a:gd name="connsiteY29" fmla="*/ 2004774 h 2861258"/>
                <a:gd name="connsiteX30" fmla="*/ 46000 w 87772"/>
                <a:gd name="connsiteY30" fmla="*/ 1853628 h 2861258"/>
                <a:gd name="connsiteX31" fmla="*/ 47326 w 87772"/>
                <a:gd name="connsiteY31" fmla="*/ 1876881 h 2861258"/>
                <a:gd name="connsiteX32" fmla="*/ 48946 w 87772"/>
                <a:gd name="connsiteY32" fmla="*/ 1810998 h 2861258"/>
                <a:gd name="connsiteX33" fmla="*/ 50272 w 87772"/>
                <a:gd name="connsiteY33" fmla="*/ 1609473 h 2861258"/>
                <a:gd name="connsiteX34" fmla="*/ 51966 w 87772"/>
                <a:gd name="connsiteY34" fmla="*/ 1547465 h 2861258"/>
                <a:gd name="connsiteX35" fmla="*/ 52924 w 87772"/>
                <a:gd name="connsiteY35" fmla="*/ 1462205 h 2861258"/>
                <a:gd name="connsiteX36" fmla="*/ 54545 w 87772"/>
                <a:gd name="connsiteY36" fmla="*/ 1272304 h 2861258"/>
                <a:gd name="connsiteX37" fmla="*/ 56091 w 87772"/>
                <a:gd name="connsiteY37" fmla="*/ 1225799 h 2861258"/>
                <a:gd name="connsiteX38" fmla="*/ 57565 w 87772"/>
                <a:gd name="connsiteY38" fmla="*/ 1121160 h 2861258"/>
                <a:gd name="connsiteX39" fmla="*/ 58596 w 87772"/>
                <a:gd name="connsiteY39" fmla="*/ 1128911 h 2861258"/>
                <a:gd name="connsiteX40" fmla="*/ 60403 w 87772"/>
                <a:gd name="connsiteY40" fmla="*/ 1319795 h 2861258"/>
                <a:gd name="connsiteX41" fmla="*/ 61984 w 87772"/>
                <a:gd name="connsiteY41" fmla="*/ 1237426 h 2861258"/>
                <a:gd name="connsiteX42" fmla="*/ 63089 w 87772"/>
                <a:gd name="connsiteY42" fmla="*/ 1078530 h 2861258"/>
                <a:gd name="connsiteX43" fmla="*/ 64931 w 87772"/>
                <a:gd name="connsiteY43" fmla="*/ 1148289 h 2861258"/>
                <a:gd name="connsiteX44" fmla="*/ 66035 w 87772"/>
                <a:gd name="connsiteY44" fmla="*/ 1032023 h 2861258"/>
                <a:gd name="connsiteX45" fmla="*/ 67656 w 87772"/>
                <a:gd name="connsiteY45" fmla="*/ 942887 h 2861258"/>
                <a:gd name="connsiteX46" fmla="*/ 69056 w 87772"/>
                <a:gd name="connsiteY46" fmla="*/ 970016 h 2861258"/>
                <a:gd name="connsiteX47" fmla="*/ 70602 w 87772"/>
                <a:gd name="connsiteY47" fmla="*/ 1105659 h 2861258"/>
                <a:gd name="connsiteX48" fmla="*/ 71928 w 87772"/>
                <a:gd name="connsiteY48" fmla="*/ 1059153 h 2861258"/>
                <a:gd name="connsiteX49" fmla="*/ 73107 w 87772"/>
                <a:gd name="connsiteY49" fmla="*/ 752989 h 2861258"/>
                <a:gd name="connsiteX50" fmla="*/ 74654 w 87772"/>
                <a:gd name="connsiteY50" fmla="*/ 768491 h 2861258"/>
                <a:gd name="connsiteX51" fmla="*/ 75906 w 87772"/>
                <a:gd name="connsiteY51" fmla="*/ 795619 h 2861258"/>
                <a:gd name="connsiteX52" fmla="*/ 77674 w 87772"/>
                <a:gd name="connsiteY52" fmla="*/ 671603 h 2861258"/>
                <a:gd name="connsiteX53" fmla="*/ 79073 w 87772"/>
                <a:gd name="connsiteY53" fmla="*/ 617345 h 2861258"/>
                <a:gd name="connsiteX54" fmla="*/ 80105 w 87772"/>
                <a:gd name="connsiteY54" fmla="*/ 411945 h 2861258"/>
                <a:gd name="connsiteX55" fmla="*/ 81799 w 87772"/>
                <a:gd name="connsiteY55" fmla="*/ 508831 h 2861258"/>
                <a:gd name="connsiteX56" fmla="*/ 83346 w 87772"/>
                <a:gd name="connsiteY56" fmla="*/ 349937 h 2861258"/>
                <a:gd name="connsiteX57" fmla="*/ 84671 w 87772"/>
                <a:gd name="connsiteY57" fmla="*/ 349936 h 2861258"/>
                <a:gd name="connsiteX58" fmla="*/ 85998 w 87772"/>
                <a:gd name="connsiteY58" fmla="*/ 431321 h 2861258"/>
                <a:gd name="connsiteX59" fmla="*/ 87772 w 87772"/>
                <a:gd name="connsiteY59" fmla="*/ 906 h 2861258"/>
                <a:gd name="connsiteX0" fmla="*/ 0 w 87772"/>
                <a:gd name="connsiteY0" fmla="*/ 2458910 h 2922760"/>
                <a:gd name="connsiteX1" fmla="*/ 1803 w 87772"/>
                <a:gd name="connsiteY1" fmla="*/ 2442705 h 2922760"/>
                <a:gd name="connsiteX2" fmla="*/ 2982 w 87772"/>
                <a:gd name="connsiteY2" fmla="*/ 2310938 h 2922760"/>
                <a:gd name="connsiteX3" fmla="*/ 5265 w 87772"/>
                <a:gd name="connsiteY3" fmla="*/ 2369070 h 2922760"/>
                <a:gd name="connsiteX4" fmla="*/ 7622 w 87772"/>
                <a:gd name="connsiteY4" fmla="*/ 2551218 h 2922760"/>
                <a:gd name="connsiteX5" fmla="*/ 9906 w 87772"/>
                <a:gd name="connsiteY5" fmla="*/ 2911639 h 2922760"/>
                <a:gd name="connsiteX6" fmla="*/ 11600 w 87772"/>
                <a:gd name="connsiteY6" fmla="*/ 2861258 h 2922760"/>
                <a:gd name="connsiteX7" fmla="*/ 13442 w 87772"/>
                <a:gd name="connsiteY7" fmla="*/ 2818627 h 2922760"/>
                <a:gd name="connsiteX8" fmla="*/ 14104 w 87772"/>
                <a:gd name="connsiteY8" fmla="*/ 2748868 h 2922760"/>
                <a:gd name="connsiteX9" fmla="*/ 15799 w 87772"/>
                <a:gd name="connsiteY9" fmla="*/ 2818627 h 2922760"/>
                <a:gd name="connsiteX10" fmla="*/ 17051 w 87772"/>
                <a:gd name="connsiteY10" fmla="*/ 2636479 h 2922760"/>
                <a:gd name="connsiteX11" fmla="*/ 18524 w 87772"/>
                <a:gd name="connsiteY11" fmla="*/ 2663607 h 2922760"/>
                <a:gd name="connsiteX12" fmla="*/ 20219 w 87772"/>
                <a:gd name="connsiteY12" fmla="*/ 2481459 h 2922760"/>
                <a:gd name="connsiteX13" fmla="*/ 21471 w 87772"/>
                <a:gd name="connsiteY13" fmla="*/ 2349692 h 2922760"/>
                <a:gd name="connsiteX14" fmla="*/ 23017 w 87772"/>
                <a:gd name="connsiteY14" fmla="*/ 2392322 h 2922760"/>
                <a:gd name="connsiteX15" fmla="*/ 24417 w 87772"/>
                <a:gd name="connsiteY15" fmla="*/ 2582222 h 2922760"/>
                <a:gd name="connsiteX16" fmla="*/ 25930 w 87772"/>
                <a:gd name="connsiteY16" fmla="*/ 2346801 h 2922760"/>
                <a:gd name="connsiteX17" fmla="*/ 27035 w 87772"/>
                <a:gd name="connsiteY17" fmla="*/ 2474692 h 2922760"/>
                <a:gd name="connsiteX18" fmla="*/ 28321 w 87772"/>
                <a:gd name="connsiteY18" fmla="*/ 2427202 h 2922760"/>
                <a:gd name="connsiteX19" fmla="*/ 30163 w 87772"/>
                <a:gd name="connsiteY19" fmla="*/ 2279933 h 2922760"/>
                <a:gd name="connsiteX20" fmla="*/ 31636 w 87772"/>
                <a:gd name="connsiteY20" fmla="*/ 2155917 h 2922760"/>
                <a:gd name="connsiteX21" fmla="*/ 32888 w 87772"/>
                <a:gd name="connsiteY21" fmla="*/ 2086158 h 2922760"/>
                <a:gd name="connsiteX22" fmla="*/ 34435 w 87772"/>
                <a:gd name="connsiteY22" fmla="*/ 2190797 h 2922760"/>
                <a:gd name="connsiteX23" fmla="*/ 35909 w 87772"/>
                <a:gd name="connsiteY23" fmla="*/ 2628728 h 2922760"/>
                <a:gd name="connsiteX24" fmla="*/ 37160 w 87772"/>
                <a:gd name="connsiteY24" fmla="*/ 2334189 h 2922760"/>
                <a:gd name="connsiteX25" fmla="*/ 38413 w 87772"/>
                <a:gd name="connsiteY25" fmla="*/ 2082282 h 2922760"/>
                <a:gd name="connsiteX26" fmla="*/ 40476 w 87772"/>
                <a:gd name="connsiteY26" fmla="*/ 2233428 h 2922760"/>
                <a:gd name="connsiteX27" fmla="*/ 41654 w 87772"/>
                <a:gd name="connsiteY27" fmla="*/ 2035776 h 2922760"/>
                <a:gd name="connsiteX28" fmla="*/ 43127 w 87772"/>
                <a:gd name="connsiteY28" fmla="*/ 1958267 h 2922760"/>
                <a:gd name="connsiteX29" fmla="*/ 44306 w 87772"/>
                <a:gd name="connsiteY29" fmla="*/ 2004774 h 2922760"/>
                <a:gd name="connsiteX30" fmla="*/ 46000 w 87772"/>
                <a:gd name="connsiteY30" fmla="*/ 1853628 h 2922760"/>
                <a:gd name="connsiteX31" fmla="*/ 47326 w 87772"/>
                <a:gd name="connsiteY31" fmla="*/ 1876881 h 2922760"/>
                <a:gd name="connsiteX32" fmla="*/ 48946 w 87772"/>
                <a:gd name="connsiteY32" fmla="*/ 1810998 h 2922760"/>
                <a:gd name="connsiteX33" fmla="*/ 50272 w 87772"/>
                <a:gd name="connsiteY33" fmla="*/ 1609473 h 2922760"/>
                <a:gd name="connsiteX34" fmla="*/ 51966 w 87772"/>
                <a:gd name="connsiteY34" fmla="*/ 1547465 h 2922760"/>
                <a:gd name="connsiteX35" fmla="*/ 52924 w 87772"/>
                <a:gd name="connsiteY35" fmla="*/ 1462205 h 2922760"/>
                <a:gd name="connsiteX36" fmla="*/ 54545 w 87772"/>
                <a:gd name="connsiteY36" fmla="*/ 1272304 h 2922760"/>
                <a:gd name="connsiteX37" fmla="*/ 56091 w 87772"/>
                <a:gd name="connsiteY37" fmla="*/ 1225799 h 2922760"/>
                <a:gd name="connsiteX38" fmla="*/ 57565 w 87772"/>
                <a:gd name="connsiteY38" fmla="*/ 1121160 h 2922760"/>
                <a:gd name="connsiteX39" fmla="*/ 58596 w 87772"/>
                <a:gd name="connsiteY39" fmla="*/ 1128911 h 2922760"/>
                <a:gd name="connsiteX40" fmla="*/ 60403 w 87772"/>
                <a:gd name="connsiteY40" fmla="*/ 1319795 h 2922760"/>
                <a:gd name="connsiteX41" fmla="*/ 61984 w 87772"/>
                <a:gd name="connsiteY41" fmla="*/ 1237426 h 2922760"/>
                <a:gd name="connsiteX42" fmla="*/ 63089 w 87772"/>
                <a:gd name="connsiteY42" fmla="*/ 1078530 h 2922760"/>
                <a:gd name="connsiteX43" fmla="*/ 64931 w 87772"/>
                <a:gd name="connsiteY43" fmla="*/ 1148289 h 2922760"/>
                <a:gd name="connsiteX44" fmla="*/ 66035 w 87772"/>
                <a:gd name="connsiteY44" fmla="*/ 1032023 h 2922760"/>
                <a:gd name="connsiteX45" fmla="*/ 67656 w 87772"/>
                <a:gd name="connsiteY45" fmla="*/ 942887 h 2922760"/>
                <a:gd name="connsiteX46" fmla="*/ 69056 w 87772"/>
                <a:gd name="connsiteY46" fmla="*/ 970016 h 2922760"/>
                <a:gd name="connsiteX47" fmla="*/ 70602 w 87772"/>
                <a:gd name="connsiteY47" fmla="*/ 1105659 h 2922760"/>
                <a:gd name="connsiteX48" fmla="*/ 71928 w 87772"/>
                <a:gd name="connsiteY48" fmla="*/ 1059153 h 2922760"/>
                <a:gd name="connsiteX49" fmla="*/ 73107 w 87772"/>
                <a:gd name="connsiteY49" fmla="*/ 752989 h 2922760"/>
                <a:gd name="connsiteX50" fmla="*/ 74654 w 87772"/>
                <a:gd name="connsiteY50" fmla="*/ 768491 h 2922760"/>
                <a:gd name="connsiteX51" fmla="*/ 75906 w 87772"/>
                <a:gd name="connsiteY51" fmla="*/ 795619 h 2922760"/>
                <a:gd name="connsiteX52" fmla="*/ 77674 w 87772"/>
                <a:gd name="connsiteY52" fmla="*/ 671603 h 2922760"/>
                <a:gd name="connsiteX53" fmla="*/ 79073 w 87772"/>
                <a:gd name="connsiteY53" fmla="*/ 617345 h 2922760"/>
                <a:gd name="connsiteX54" fmla="*/ 80105 w 87772"/>
                <a:gd name="connsiteY54" fmla="*/ 411945 h 2922760"/>
                <a:gd name="connsiteX55" fmla="*/ 81799 w 87772"/>
                <a:gd name="connsiteY55" fmla="*/ 508831 h 2922760"/>
                <a:gd name="connsiteX56" fmla="*/ 83346 w 87772"/>
                <a:gd name="connsiteY56" fmla="*/ 349937 h 2922760"/>
                <a:gd name="connsiteX57" fmla="*/ 84671 w 87772"/>
                <a:gd name="connsiteY57" fmla="*/ 349936 h 2922760"/>
                <a:gd name="connsiteX58" fmla="*/ 85998 w 87772"/>
                <a:gd name="connsiteY58" fmla="*/ 431321 h 2922760"/>
                <a:gd name="connsiteX59" fmla="*/ 87772 w 87772"/>
                <a:gd name="connsiteY59" fmla="*/ 906 h 2922760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5265 w 87772"/>
                <a:gd name="connsiteY3" fmla="*/ 2369070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2982 w 87772"/>
                <a:gd name="connsiteY2" fmla="*/ 2310938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1803 w 87772"/>
                <a:gd name="connsiteY1" fmla="*/ 2442705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772"/>
                <a:gd name="connsiteY0" fmla="*/ 2458910 h 3039305"/>
                <a:gd name="connsiteX1" fmla="*/ 3129 w 87772"/>
                <a:gd name="connsiteY1" fmla="*/ 2764372 h 3039305"/>
                <a:gd name="connsiteX2" fmla="*/ 4382 w 87772"/>
                <a:gd name="connsiteY2" fmla="*/ 2741119 h 3039305"/>
                <a:gd name="connsiteX3" fmla="*/ 7107 w 87772"/>
                <a:gd name="connsiteY3" fmla="*/ 2845756 h 3039305"/>
                <a:gd name="connsiteX4" fmla="*/ 8359 w 87772"/>
                <a:gd name="connsiteY4" fmla="*/ 3031779 h 3039305"/>
                <a:gd name="connsiteX5" fmla="*/ 9906 w 87772"/>
                <a:gd name="connsiteY5" fmla="*/ 2911639 h 3039305"/>
                <a:gd name="connsiteX6" fmla="*/ 11600 w 87772"/>
                <a:gd name="connsiteY6" fmla="*/ 2861258 h 3039305"/>
                <a:gd name="connsiteX7" fmla="*/ 13442 w 87772"/>
                <a:gd name="connsiteY7" fmla="*/ 2818627 h 3039305"/>
                <a:gd name="connsiteX8" fmla="*/ 14104 w 87772"/>
                <a:gd name="connsiteY8" fmla="*/ 2748868 h 3039305"/>
                <a:gd name="connsiteX9" fmla="*/ 15799 w 87772"/>
                <a:gd name="connsiteY9" fmla="*/ 2818627 h 3039305"/>
                <a:gd name="connsiteX10" fmla="*/ 17051 w 87772"/>
                <a:gd name="connsiteY10" fmla="*/ 2636479 h 3039305"/>
                <a:gd name="connsiteX11" fmla="*/ 18524 w 87772"/>
                <a:gd name="connsiteY11" fmla="*/ 2663607 h 3039305"/>
                <a:gd name="connsiteX12" fmla="*/ 20219 w 87772"/>
                <a:gd name="connsiteY12" fmla="*/ 2481459 h 3039305"/>
                <a:gd name="connsiteX13" fmla="*/ 21471 w 87772"/>
                <a:gd name="connsiteY13" fmla="*/ 2349692 h 3039305"/>
                <a:gd name="connsiteX14" fmla="*/ 23017 w 87772"/>
                <a:gd name="connsiteY14" fmla="*/ 2392322 h 3039305"/>
                <a:gd name="connsiteX15" fmla="*/ 24417 w 87772"/>
                <a:gd name="connsiteY15" fmla="*/ 2582222 h 3039305"/>
                <a:gd name="connsiteX16" fmla="*/ 25930 w 87772"/>
                <a:gd name="connsiteY16" fmla="*/ 2346801 h 3039305"/>
                <a:gd name="connsiteX17" fmla="*/ 27035 w 87772"/>
                <a:gd name="connsiteY17" fmla="*/ 2474692 h 3039305"/>
                <a:gd name="connsiteX18" fmla="*/ 28321 w 87772"/>
                <a:gd name="connsiteY18" fmla="*/ 2427202 h 3039305"/>
                <a:gd name="connsiteX19" fmla="*/ 30163 w 87772"/>
                <a:gd name="connsiteY19" fmla="*/ 2279933 h 3039305"/>
                <a:gd name="connsiteX20" fmla="*/ 31636 w 87772"/>
                <a:gd name="connsiteY20" fmla="*/ 2155917 h 3039305"/>
                <a:gd name="connsiteX21" fmla="*/ 32888 w 87772"/>
                <a:gd name="connsiteY21" fmla="*/ 2086158 h 3039305"/>
                <a:gd name="connsiteX22" fmla="*/ 34435 w 87772"/>
                <a:gd name="connsiteY22" fmla="*/ 2190797 h 3039305"/>
                <a:gd name="connsiteX23" fmla="*/ 35909 w 87772"/>
                <a:gd name="connsiteY23" fmla="*/ 2628728 h 3039305"/>
                <a:gd name="connsiteX24" fmla="*/ 37160 w 87772"/>
                <a:gd name="connsiteY24" fmla="*/ 2334189 h 3039305"/>
                <a:gd name="connsiteX25" fmla="*/ 38413 w 87772"/>
                <a:gd name="connsiteY25" fmla="*/ 2082282 h 3039305"/>
                <a:gd name="connsiteX26" fmla="*/ 40476 w 87772"/>
                <a:gd name="connsiteY26" fmla="*/ 2233428 h 3039305"/>
                <a:gd name="connsiteX27" fmla="*/ 41654 w 87772"/>
                <a:gd name="connsiteY27" fmla="*/ 2035776 h 3039305"/>
                <a:gd name="connsiteX28" fmla="*/ 43127 w 87772"/>
                <a:gd name="connsiteY28" fmla="*/ 1958267 h 3039305"/>
                <a:gd name="connsiteX29" fmla="*/ 44306 w 87772"/>
                <a:gd name="connsiteY29" fmla="*/ 2004774 h 3039305"/>
                <a:gd name="connsiteX30" fmla="*/ 46000 w 87772"/>
                <a:gd name="connsiteY30" fmla="*/ 1853628 h 3039305"/>
                <a:gd name="connsiteX31" fmla="*/ 47326 w 87772"/>
                <a:gd name="connsiteY31" fmla="*/ 1876881 h 3039305"/>
                <a:gd name="connsiteX32" fmla="*/ 48946 w 87772"/>
                <a:gd name="connsiteY32" fmla="*/ 1810998 h 3039305"/>
                <a:gd name="connsiteX33" fmla="*/ 50272 w 87772"/>
                <a:gd name="connsiteY33" fmla="*/ 1609473 h 3039305"/>
                <a:gd name="connsiteX34" fmla="*/ 51966 w 87772"/>
                <a:gd name="connsiteY34" fmla="*/ 1547465 h 3039305"/>
                <a:gd name="connsiteX35" fmla="*/ 52924 w 87772"/>
                <a:gd name="connsiteY35" fmla="*/ 1462205 h 3039305"/>
                <a:gd name="connsiteX36" fmla="*/ 54545 w 87772"/>
                <a:gd name="connsiteY36" fmla="*/ 1272304 h 3039305"/>
                <a:gd name="connsiteX37" fmla="*/ 56091 w 87772"/>
                <a:gd name="connsiteY37" fmla="*/ 1225799 h 3039305"/>
                <a:gd name="connsiteX38" fmla="*/ 57565 w 87772"/>
                <a:gd name="connsiteY38" fmla="*/ 1121160 h 3039305"/>
                <a:gd name="connsiteX39" fmla="*/ 58596 w 87772"/>
                <a:gd name="connsiteY39" fmla="*/ 1128911 h 3039305"/>
                <a:gd name="connsiteX40" fmla="*/ 60403 w 87772"/>
                <a:gd name="connsiteY40" fmla="*/ 1319795 h 3039305"/>
                <a:gd name="connsiteX41" fmla="*/ 61984 w 87772"/>
                <a:gd name="connsiteY41" fmla="*/ 1237426 h 3039305"/>
                <a:gd name="connsiteX42" fmla="*/ 63089 w 87772"/>
                <a:gd name="connsiteY42" fmla="*/ 1078530 h 3039305"/>
                <a:gd name="connsiteX43" fmla="*/ 64931 w 87772"/>
                <a:gd name="connsiteY43" fmla="*/ 1148289 h 3039305"/>
                <a:gd name="connsiteX44" fmla="*/ 66035 w 87772"/>
                <a:gd name="connsiteY44" fmla="*/ 1032023 h 3039305"/>
                <a:gd name="connsiteX45" fmla="*/ 67656 w 87772"/>
                <a:gd name="connsiteY45" fmla="*/ 942887 h 3039305"/>
                <a:gd name="connsiteX46" fmla="*/ 69056 w 87772"/>
                <a:gd name="connsiteY46" fmla="*/ 970016 h 3039305"/>
                <a:gd name="connsiteX47" fmla="*/ 70602 w 87772"/>
                <a:gd name="connsiteY47" fmla="*/ 1105659 h 3039305"/>
                <a:gd name="connsiteX48" fmla="*/ 71928 w 87772"/>
                <a:gd name="connsiteY48" fmla="*/ 1059153 h 3039305"/>
                <a:gd name="connsiteX49" fmla="*/ 73107 w 87772"/>
                <a:gd name="connsiteY49" fmla="*/ 752989 h 3039305"/>
                <a:gd name="connsiteX50" fmla="*/ 74654 w 87772"/>
                <a:gd name="connsiteY50" fmla="*/ 768491 h 3039305"/>
                <a:gd name="connsiteX51" fmla="*/ 75906 w 87772"/>
                <a:gd name="connsiteY51" fmla="*/ 795619 h 3039305"/>
                <a:gd name="connsiteX52" fmla="*/ 77674 w 87772"/>
                <a:gd name="connsiteY52" fmla="*/ 671603 h 3039305"/>
                <a:gd name="connsiteX53" fmla="*/ 79073 w 87772"/>
                <a:gd name="connsiteY53" fmla="*/ 617345 h 3039305"/>
                <a:gd name="connsiteX54" fmla="*/ 80105 w 87772"/>
                <a:gd name="connsiteY54" fmla="*/ 411945 h 3039305"/>
                <a:gd name="connsiteX55" fmla="*/ 81799 w 87772"/>
                <a:gd name="connsiteY55" fmla="*/ 508831 h 3039305"/>
                <a:gd name="connsiteX56" fmla="*/ 83346 w 87772"/>
                <a:gd name="connsiteY56" fmla="*/ 349937 h 3039305"/>
                <a:gd name="connsiteX57" fmla="*/ 84671 w 87772"/>
                <a:gd name="connsiteY57" fmla="*/ 349936 h 3039305"/>
                <a:gd name="connsiteX58" fmla="*/ 85998 w 87772"/>
                <a:gd name="connsiteY58" fmla="*/ 431321 h 3039305"/>
                <a:gd name="connsiteX59" fmla="*/ 87772 w 87772"/>
                <a:gd name="connsiteY59" fmla="*/ 906 h 3039305"/>
                <a:gd name="connsiteX0" fmla="*/ 0 w 87698"/>
                <a:gd name="connsiteY0" fmla="*/ 2788327 h 3039305"/>
                <a:gd name="connsiteX1" fmla="*/ 3055 w 87698"/>
                <a:gd name="connsiteY1" fmla="*/ 2764372 h 3039305"/>
                <a:gd name="connsiteX2" fmla="*/ 4308 w 87698"/>
                <a:gd name="connsiteY2" fmla="*/ 2741119 h 3039305"/>
                <a:gd name="connsiteX3" fmla="*/ 7033 w 87698"/>
                <a:gd name="connsiteY3" fmla="*/ 2845756 h 3039305"/>
                <a:gd name="connsiteX4" fmla="*/ 8285 w 87698"/>
                <a:gd name="connsiteY4" fmla="*/ 3031779 h 3039305"/>
                <a:gd name="connsiteX5" fmla="*/ 9832 w 87698"/>
                <a:gd name="connsiteY5" fmla="*/ 2911639 h 3039305"/>
                <a:gd name="connsiteX6" fmla="*/ 11526 w 87698"/>
                <a:gd name="connsiteY6" fmla="*/ 2861258 h 3039305"/>
                <a:gd name="connsiteX7" fmla="*/ 13368 w 87698"/>
                <a:gd name="connsiteY7" fmla="*/ 2818627 h 3039305"/>
                <a:gd name="connsiteX8" fmla="*/ 14030 w 87698"/>
                <a:gd name="connsiteY8" fmla="*/ 2748868 h 3039305"/>
                <a:gd name="connsiteX9" fmla="*/ 15725 w 87698"/>
                <a:gd name="connsiteY9" fmla="*/ 2818627 h 3039305"/>
                <a:gd name="connsiteX10" fmla="*/ 16977 w 87698"/>
                <a:gd name="connsiteY10" fmla="*/ 2636479 h 3039305"/>
                <a:gd name="connsiteX11" fmla="*/ 18450 w 87698"/>
                <a:gd name="connsiteY11" fmla="*/ 2663607 h 3039305"/>
                <a:gd name="connsiteX12" fmla="*/ 20145 w 87698"/>
                <a:gd name="connsiteY12" fmla="*/ 2481459 h 3039305"/>
                <a:gd name="connsiteX13" fmla="*/ 21397 w 87698"/>
                <a:gd name="connsiteY13" fmla="*/ 2349692 h 3039305"/>
                <a:gd name="connsiteX14" fmla="*/ 22943 w 87698"/>
                <a:gd name="connsiteY14" fmla="*/ 2392322 h 3039305"/>
                <a:gd name="connsiteX15" fmla="*/ 24343 w 87698"/>
                <a:gd name="connsiteY15" fmla="*/ 2582222 h 3039305"/>
                <a:gd name="connsiteX16" fmla="*/ 25856 w 87698"/>
                <a:gd name="connsiteY16" fmla="*/ 2346801 h 3039305"/>
                <a:gd name="connsiteX17" fmla="*/ 26961 w 87698"/>
                <a:gd name="connsiteY17" fmla="*/ 2474692 h 3039305"/>
                <a:gd name="connsiteX18" fmla="*/ 28247 w 87698"/>
                <a:gd name="connsiteY18" fmla="*/ 2427202 h 3039305"/>
                <a:gd name="connsiteX19" fmla="*/ 30089 w 87698"/>
                <a:gd name="connsiteY19" fmla="*/ 2279933 h 3039305"/>
                <a:gd name="connsiteX20" fmla="*/ 31562 w 87698"/>
                <a:gd name="connsiteY20" fmla="*/ 2155917 h 3039305"/>
                <a:gd name="connsiteX21" fmla="*/ 32814 w 87698"/>
                <a:gd name="connsiteY21" fmla="*/ 2086158 h 3039305"/>
                <a:gd name="connsiteX22" fmla="*/ 34361 w 87698"/>
                <a:gd name="connsiteY22" fmla="*/ 2190797 h 3039305"/>
                <a:gd name="connsiteX23" fmla="*/ 35835 w 87698"/>
                <a:gd name="connsiteY23" fmla="*/ 2628728 h 3039305"/>
                <a:gd name="connsiteX24" fmla="*/ 37086 w 87698"/>
                <a:gd name="connsiteY24" fmla="*/ 2334189 h 3039305"/>
                <a:gd name="connsiteX25" fmla="*/ 38339 w 87698"/>
                <a:gd name="connsiteY25" fmla="*/ 2082282 h 3039305"/>
                <a:gd name="connsiteX26" fmla="*/ 40402 w 87698"/>
                <a:gd name="connsiteY26" fmla="*/ 2233428 h 3039305"/>
                <a:gd name="connsiteX27" fmla="*/ 41580 w 87698"/>
                <a:gd name="connsiteY27" fmla="*/ 2035776 h 3039305"/>
                <a:gd name="connsiteX28" fmla="*/ 43053 w 87698"/>
                <a:gd name="connsiteY28" fmla="*/ 1958267 h 3039305"/>
                <a:gd name="connsiteX29" fmla="*/ 44232 w 87698"/>
                <a:gd name="connsiteY29" fmla="*/ 2004774 h 3039305"/>
                <a:gd name="connsiteX30" fmla="*/ 45926 w 87698"/>
                <a:gd name="connsiteY30" fmla="*/ 1853628 h 3039305"/>
                <a:gd name="connsiteX31" fmla="*/ 47252 w 87698"/>
                <a:gd name="connsiteY31" fmla="*/ 1876881 h 3039305"/>
                <a:gd name="connsiteX32" fmla="*/ 48872 w 87698"/>
                <a:gd name="connsiteY32" fmla="*/ 1810998 h 3039305"/>
                <a:gd name="connsiteX33" fmla="*/ 50198 w 87698"/>
                <a:gd name="connsiteY33" fmla="*/ 1609473 h 3039305"/>
                <a:gd name="connsiteX34" fmla="*/ 51892 w 87698"/>
                <a:gd name="connsiteY34" fmla="*/ 1547465 h 3039305"/>
                <a:gd name="connsiteX35" fmla="*/ 52850 w 87698"/>
                <a:gd name="connsiteY35" fmla="*/ 1462205 h 3039305"/>
                <a:gd name="connsiteX36" fmla="*/ 54471 w 87698"/>
                <a:gd name="connsiteY36" fmla="*/ 1272304 h 3039305"/>
                <a:gd name="connsiteX37" fmla="*/ 56017 w 87698"/>
                <a:gd name="connsiteY37" fmla="*/ 1225799 h 3039305"/>
                <a:gd name="connsiteX38" fmla="*/ 57491 w 87698"/>
                <a:gd name="connsiteY38" fmla="*/ 1121160 h 3039305"/>
                <a:gd name="connsiteX39" fmla="*/ 58522 w 87698"/>
                <a:gd name="connsiteY39" fmla="*/ 1128911 h 3039305"/>
                <a:gd name="connsiteX40" fmla="*/ 60329 w 87698"/>
                <a:gd name="connsiteY40" fmla="*/ 1319795 h 3039305"/>
                <a:gd name="connsiteX41" fmla="*/ 61910 w 87698"/>
                <a:gd name="connsiteY41" fmla="*/ 1237426 h 3039305"/>
                <a:gd name="connsiteX42" fmla="*/ 63015 w 87698"/>
                <a:gd name="connsiteY42" fmla="*/ 1078530 h 3039305"/>
                <a:gd name="connsiteX43" fmla="*/ 64857 w 87698"/>
                <a:gd name="connsiteY43" fmla="*/ 1148289 h 3039305"/>
                <a:gd name="connsiteX44" fmla="*/ 65961 w 87698"/>
                <a:gd name="connsiteY44" fmla="*/ 1032023 h 3039305"/>
                <a:gd name="connsiteX45" fmla="*/ 67582 w 87698"/>
                <a:gd name="connsiteY45" fmla="*/ 942887 h 3039305"/>
                <a:gd name="connsiteX46" fmla="*/ 68982 w 87698"/>
                <a:gd name="connsiteY46" fmla="*/ 970016 h 3039305"/>
                <a:gd name="connsiteX47" fmla="*/ 70528 w 87698"/>
                <a:gd name="connsiteY47" fmla="*/ 1105659 h 3039305"/>
                <a:gd name="connsiteX48" fmla="*/ 71854 w 87698"/>
                <a:gd name="connsiteY48" fmla="*/ 1059153 h 3039305"/>
                <a:gd name="connsiteX49" fmla="*/ 73033 w 87698"/>
                <a:gd name="connsiteY49" fmla="*/ 752989 h 3039305"/>
                <a:gd name="connsiteX50" fmla="*/ 74580 w 87698"/>
                <a:gd name="connsiteY50" fmla="*/ 768491 h 3039305"/>
                <a:gd name="connsiteX51" fmla="*/ 75832 w 87698"/>
                <a:gd name="connsiteY51" fmla="*/ 795619 h 3039305"/>
                <a:gd name="connsiteX52" fmla="*/ 77600 w 87698"/>
                <a:gd name="connsiteY52" fmla="*/ 671603 h 3039305"/>
                <a:gd name="connsiteX53" fmla="*/ 78999 w 87698"/>
                <a:gd name="connsiteY53" fmla="*/ 617345 h 3039305"/>
                <a:gd name="connsiteX54" fmla="*/ 80031 w 87698"/>
                <a:gd name="connsiteY54" fmla="*/ 411945 h 3039305"/>
                <a:gd name="connsiteX55" fmla="*/ 81725 w 87698"/>
                <a:gd name="connsiteY55" fmla="*/ 508831 h 3039305"/>
                <a:gd name="connsiteX56" fmla="*/ 83272 w 87698"/>
                <a:gd name="connsiteY56" fmla="*/ 349937 h 3039305"/>
                <a:gd name="connsiteX57" fmla="*/ 84597 w 87698"/>
                <a:gd name="connsiteY57" fmla="*/ 349936 h 3039305"/>
                <a:gd name="connsiteX58" fmla="*/ 85924 w 87698"/>
                <a:gd name="connsiteY58" fmla="*/ 431321 h 3039305"/>
                <a:gd name="connsiteX59" fmla="*/ 87698 w 87698"/>
                <a:gd name="connsiteY59" fmla="*/ 906 h 3039305"/>
                <a:gd name="connsiteX0" fmla="*/ 0 w 87698"/>
                <a:gd name="connsiteY0" fmla="*/ 2788327 h 3039305"/>
                <a:gd name="connsiteX1" fmla="*/ 1327 w 87698"/>
                <a:gd name="connsiteY1" fmla="*/ 2742100 h 3039305"/>
                <a:gd name="connsiteX2" fmla="*/ 3055 w 87698"/>
                <a:gd name="connsiteY2" fmla="*/ 2764372 h 3039305"/>
                <a:gd name="connsiteX3" fmla="*/ 4308 w 87698"/>
                <a:gd name="connsiteY3" fmla="*/ 2741119 h 3039305"/>
                <a:gd name="connsiteX4" fmla="*/ 7033 w 87698"/>
                <a:gd name="connsiteY4" fmla="*/ 2845756 h 3039305"/>
                <a:gd name="connsiteX5" fmla="*/ 8285 w 87698"/>
                <a:gd name="connsiteY5" fmla="*/ 3031779 h 3039305"/>
                <a:gd name="connsiteX6" fmla="*/ 9832 w 87698"/>
                <a:gd name="connsiteY6" fmla="*/ 2911639 h 3039305"/>
                <a:gd name="connsiteX7" fmla="*/ 11526 w 87698"/>
                <a:gd name="connsiteY7" fmla="*/ 2861258 h 3039305"/>
                <a:gd name="connsiteX8" fmla="*/ 13368 w 87698"/>
                <a:gd name="connsiteY8" fmla="*/ 2818627 h 3039305"/>
                <a:gd name="connsiteX9" fmla="*/ 14030 w 87698"/>
                <a:gd name="connsiteY9" fmla="*/ 2748868 h 3039305"/>
                <a:gd name="connsiteX10" fmla="*/ 15725 w 87698"/>
                <a:gd name="connsiteY10" fmla="*/ 2818627 h 3039305"/>
                <a:gd name="connsiteX11" fmla="*/ 16977 w 87698"/>
                <a:gd name="connsiteY11" fmla="*/ 2636479 h 3039305"/>
                <a:gd name="connsiteX12" fmla="*/ 18450 w 87698"/>
                <a:gd name="connsiteY12" fmla="*/ 2663607 h 3039305"/>
                <a:gd name="connsiteX13" fmla="*/ 20145 w 87698"/>
                <a:gd name="connsiteY13" fmla="*/ 2481459 h 3039305"/>
                <a:gd name="connsiteX14" fmla="*/ 21397 w 87698"/>
                <a:gd name="connsiteY14" fmla="*/ 2349692 h 3039305"/>
                <a:gd name="connsiteX15" fmla="*/ 22943 w 87698"/>
                <a:gd name="connsiteY15" fmla="*/ 2392322 h 3039305"/>
                <a:gd name="connsiteX16" fmla="*/ 24343 w 87698"/>
                <a:gd name="connsiteY16" fmla="*/ 2582222 h 3039305"/>
                <a:gd name="connsiteX17" fmla="*/ 25856 w 87698"/>
                <a:gd name="connsiteY17" fmla="*/ 2346801 h 3039305"/>
                <a:gd name="connsiteX18" fmla="*/ 26961 w 87698"/>
                <a:gd name="connsiteY18" fmla="*/ 2474692 h 3039305"/>
                <a:gd name="connsiteX19" fmla="*/ 28247 w 87698"/>
                <a:gd name="connsiteY19" fmla="*/ 2427202 h 3039305"/>
                <a:gd name="connsiteX20" fmla="*/ 30089 w 87698"/>
                <a:gd name="connsiteY20" fmla="*/ 2279933 h 3039305"/>
                <a:gd name="connsiteX21" fmla="*/ 31562 w 87698"/>
                <a:gd name="connsiteY21" fmla="*/ 2155917 h 3039305"/>
                <a:gd name="connsiteX22" fmla="*/ 32814 w 87698"/>
                <a:gd name="connsiteY22" fmla="*/ 2086158 h 3039305"/>
                <a:gd name="connsiteX23" fmla="*/ 34361 w 87698"/>
                <a:gd name="connsiteY23" fmla="*/ 2190797 h 3039305"/>
                <a:gd name="connsiteX24" fmla="*/ 35835 w 87698"/>
                <a:gd name="connsiteY24" fmla="*/ 2628728 h 3039305"/>
                <a:gd name="connsiteX25" fmla="*/ 37086 w 87698"/>
                <a:gd name="connsiteY25" fmla="*/ 2334189 h 3039305"/>
                <a:gd name="connsiteX26" fmla="*/ 38339 w 87698"/>
                <a:gd name="connsiteY26" fmla="*/ 2082282 h 3039305"/>
                <a:gd name="connsiteX27" fmla="*/ 40402 w 87698"/>
                <a:gd name="connsiteY27" fmla="*/ 2233428 h 3039305"/>
                <a:gd name="connsiteX28" fmla="*/ 41580 w 87698"/>
                <a:gd name="connsiteY28" fmla="*/ 2035776 h 3039305"/>
                <a:gd name="connsiteX29" fmla="*/ 43053 w 87698"/>
                <a:gd name="connsiteY29" fmla="*/ 1958267 h 3039305"/>
                <a:gd name="connsiteX30" fmla="*/ 44232 w 87698"/>
                <a:gd name="connsiteY30" fmla="*/ 2004774 h 3039305"/>
                <a:gd name="connsiteX31" fmla="*/ 45926 w 87698"/>
                <a:gd name="connsiteY31" fmla="*/ 1853628 h 3039305"/>
                <a:gd name="connsiteX32" fmla="*/ 47252 w 87698"/>
                <a:gd name="connsiteY32" fmla="*/ 1876881 h 3039305"/>
                <a:gd name="connsiteX33" fmla="*/ 48872 w 87698"/>
                <a:gd name="connsiteY33" fmla="*/ 1810998 h 3039305"/>
                <a:gd name="connsiteX34" fmla="*/ 50198 w 87698"/>
                <a:gd name="connsiteY34" fmla="*/ 1609473 h 3039305"/>
                <a:gd name="connsiteX35" fmla="*/ 51892 w 87698"/>
                <a:gd name="connsiteY35" fmla="*/ 1547465 h 3039305"/>
                <a:gd name="connsiteX36" fmla="*/ 52850 w 87698"/>
                <a:gd name="connsiteY36" fmla="*/ 1462205 h 3039305"/>
                <a:gd name="connsiteX37" fmla="*/ 54471 w 87698"/>
                <a:gd name="connsiteY37" fmla="*/ 1272304 h 3039305"/>
                <a:gd name="connsiteX38" fmla="*/ 56017 w 87698"/>
                <a:gd name="connsiteY38" fmla="*/ 1225799 h 3039305"/>
                <a:gd name="connsiteX39" fmla="*/ 57491 w 87698"/>
                <a:gd name="connsiteY39" fmla="*/ 1121160 h 3039305"/>
                <a:gd name="connsiteX40" fmla="*/ 58522 w 87698"/>
                <a:gd name="connsiteY40" fmla="*/ 1128911 h 3039305"/>
                <a:gd name="connsiteX41" fmla="*/ 60329 w 87698"/>
                <a:gd name="connsiteY41" fmla="*/ 1319795 h 3039305"/>
                <a:gd name="connsiteX42" fmla="*/ 61910 w 87698"/>
                <a:gd name="connsiteY42" fmla="*/ 1237426 h 3039305"/>
                <a:gd name="connsiteX43" fmla="*/ 63015 w 87698"/>
                <a:gd name="connsiteY43" fmla="*/ 1078530 h 3039305"/>
                <a:gd name="connsiteX44" fmla="*/ 64857 w 87698"/>
                <a:gd name="connsiteY44" fmla="*/ 1148289 h 3039305"/>
                <a:gd name="connsiteX45" fmla="*/ 65961 w 87698"/>
                <a:gd name="connsiteY45" fmla="*/ 1032023 h 3039305"/>
                <a:gd name="connsiteX46" fmla="*/ 67582 w 87698"/>
                <a:gd name="connsiteY46" fmla="*/ 942887 h 3039305"/>
                <a:gd name="connsiteX47" fmla="*/ 68982 w 87698"/>
                <a:gd name="connsiteY47" fmla="*/ 970016 h 3039305"/>
                <a:gd name="connsiteX48" fmla="*/ 70528 w 87698"/>
                <a:gd name="connsiteY48" fmla="*/ 1105659 h 3039305"/>
                <a:gd name="connsiteX49" fmla="*/ 71854 w 87698"/>
                <a:gd name="connsiteY49" fmla="*/ 1059153 h 3039305"/>
                <a:gd name="connsiteX50" fmla="*/ 73033 w 87698"/>
                <a:gd name="connsiteY50" fmla="*/ 752989 h 3039305"/>
                <a:gd name="connsiteX51" fmla="*/ 74580 w 87698"/>
                <a:gd name="connsiteY51" fmla="*/ 768491 h 3039305"/>
                <a:gd name="connsiteX52" fmla="*/ 75832 w 87698"/>
                <a:gd name="connsiteY52" fmla="*/ 795619 h 3039305"/>
                <a:gd name="connsiteX53" fmla="*/ 77600 w 87698"/>
                <a:gd name="connsiteY53" fmla="*/ 671603 h 3039305"/>
                <a:gd name="connsiteX54" fmla="*/ 78999 w 87698"/>
                <a:gd name="connsiteY54" fmla="*/ 617345 h 3039305"/>
                <a:gd name="connsiteX55" fmla="*/ 80031 w 87698"/>
                <a:gd name="connsiteY55" fmla="*/ 411945 h 3039305"/>
                <a:gd name="connsiteX56" fmla="*/ 81725 w 87698"/>
                <a:gd name="connsiteY56" fmla="*/ 508831 h 3039305"/>
                <a:gd name="connsiteX57" fmla="*/ 83272 w 87698"/>
                <a:gd name="connsiteY57" fmla="*/ 349937 h 3039305"/>
                <a:gd name="connsiteX58" fmla="*/ 84597 w 87698"/>
                <a:gd name="connsiteY58" fmla="*/ 349936 h 3039305"/>
                <a:gd name="connsiteX59" fmla="*/ 85924 w 87698"/>
                <a:gd name="connsiteY59" fmla="*/ 431321 h 3039305"/>
                <a:gd name="connsiteX60" fmla="*/ 87698 w 87698"/>
                <a:gd name="connsiteY60" fmla="*/ 906 h 3039305"/>
                <a:gd name="connsiteX0" fmla="*/ 0 w 87698"/>
                <a:gd name="connsiteY0" fmla="*/ 2789817 h 3040795"/>
                <a:gd name="connsiteX1" fmla="*/ 1327 w 87698"/>
                <a:gd name="connsiteY1" fmla="*/ 2743590 h 3040795"/>
                <a:gd name="connsiteX2" fmla="*/ 3055 w 87698"/>
                <a:gd name="connsiteY2" fmla="*/ 2765862 h 3040795"/>
                <a:gd name="connsiteX3" fmla="*/ 4308 w 87698"/>
                <a:gd name="connsiteY3" fmla="*/ 2742609 h 3040795"/>
                <a:gd name="connsiteX4" fmla="*/ 7033 w 87698"/>
                <a:gd name="connsiteY4" fmla="*/ 2847246 h 3040795"/>
                <a:gd name="connsiteX5" fmla="*/ 8285 w 87698"/>
                <a:gd name="connsiteY5" fmla="*/ 3033269 h 3040795"/>
                <a:gd name="connsiteX6" fmla="*/ 9832 w 87698"/>
                <a:gd name="connsiteY6" fmla="*/ 2913129 h 3040795"/>
                <a:gd name="connsiteX7" fmla="*/ 11526 w 87698"/>
                <a:gd name="connsiteY7" fmla="*/ 2862748 h 3040795"/>
                <a:gd name="connsiteX8" fmla="*/ 13368 w 87698"/>
                <a:gd name="connsiteY8" fmla="*/ 2820117 h 3040795"/>
                <a:gd name="connsiteX9" fmla="*/ 14030 w 87698"/>
                <a:gd name="connsiteY9" fmla="*/ 2750358 h 3040795"/>
                <a:gd name="connsiteX10" fmla="*/ 15725 w 87698"/>
                <a:gd name="connsiteY10" fmla="*/ 2820117 h 3040795"/>
                <a:gd name="connsiteX11" fmla="*/ 16977 w 87698"/>
                <a:gd name="connsiteY11" fmla="*/ 2637969 h 3040795"/>
                <a:gd name="connsiteX12" fmla="*/ 18450 w 87698"/>
                <a:gd name="connsiteY12" fmla="*/ 2665097 h 3040795"/>
                <a:gd name="connsiteX13" fmla="*/ 20145 w 87698"/>
                <a:gd name="connsiteY13" fmla="*/ 2482949 h 3040795"/>
                <a:gd name="connsiteX14" fmla="*/ 21397 w 87698"/>
                <a:gd name="connsiteY14" fmla="*/ 2351182 h 3040795"/>
                <a:gd name="connsiteX15" fmla="*/ 22943 w 87698"/>
                <a:gd name="connsiteY15" fmla="*/ 2393812 h 3040795"/>
                <a:gd name="connsiteX16" fmla="*/ 24343 w 87698"/>
                <a:gd name="connsiteY16" fmla="*/ 2583712 h 3040795"/>
                <a:gd name="connsiteX17" fmla="*/ 25856 w 87698"/>
                <a:gd name="connsiteY17" fmla="*/ 2348291 h 3040795"/>
                <a:gd name="connsiteX18" fmla="*/ 26961 w 87698"/>
                <a:gd name="connsiteY18" fmla="*/ 2476182 h 3040795"/>
                <a:gd name="connsiteX19" fmla="*/ 28247 w 87698"/>
                <a:gd name="connsiteY19" fmla="*/ 2428692 h 3040795"/>
                <a:gd name="connsiteX20" fmla="*/ 30089 w 87698"/>
                <a:gd name="connsiteY20" fmla="*/ 2281423 h 3040795"/>
                <a:gd name="connsiteX21" fmla="*/ 31562 w 87698"/>
                <a:gd name="connsiteY21" fmla="*/ 2157407 h 3040795"/>
                <a:gd name="connsiteX22" fmla="*/ 32814 w 87698"/>
                <a:gd name="connsiteY22" fmla="*/ 2087648 h 3040795"/>
                <a:gd name="connsiteX23" fmla="*/ 34361 w 87698"/>
                <a:gd name="connsiteY23" fmla="*/ 2192287 h 3040795"/>
                <a:gd name="connsiteX24" fmla="*/ 35835 w 87698"/>
                <a:gd name="connsiteY24" fmla="*/ 2630218 h 3040795"/>
                <a:gd name="connsiteX25" fmla="*/ 37086 w 87698"/>
                <a:gd name="connsiteY25" fmla="*/ 2335679 h 3040795"/>
                <a:gd name="connsiteX26" fmla="*/ 38339 w 87698"/>
                <a:gd name="connsiteY26" fmla="*/ 2083772 h 3040795"/>
                <a:gd name="connsiteX27" fmla="*/ 40402 w 87698"/>
                <a:gd name="connsiteY27" fmla="*/ 2234918 h 3040795"/>
                <a:gd name="connsiteX28" fmla="*/ 41580 w 87698"/>
                <a:gd name="connsiteY28" fmla="*/ 2037266 h 3040795"/>
                <a:gd name="connsiteX29" fmla="*/ 43053 w 87698"/>
                <a:gd name="connsiteY29" fmla="*/ 1959757 h 3040795"/>
                <a:gd name="connsiteX30" fmla="*/ 44232 w 87698"/>
                <a:gd name="connsiteY30" fmla="*/ 2006264 h 3040795"/>
                <a:gd name="connsiteX31" fmla="*/ 45926 w 87698"/>
                <a:gd name="connsiteY31" fmla="*/ 1855118 h 3040795"/>
                <a:gd name="connsiteX32" fmla="*/ 47252 w 87698"/>
                <a:gd name="connsiteY32" fmla="*/ 1878371 h 3040795"/>
                <a:gd name="connsiteX33" fmla="*/ 48872 w 87698"/>
                <a:gd name="connsiteY33" fmla="*/ 1812488 h 3040795"/>
                <a:gd name="connsiteX34" fmla="*/ 50198 w 87698"/>
                <a:gd name="connsiteY34" fmla="*/ 1610963 h 3040795"/>
                <a:gd name="connsiteX35" fmla="*/ 51892 w 87698"/>
                <a:gd name="connsiteY35" fmla="*/ 1548955 h 3040795"/>
                <a:gd name="connsiteX36" fmla="*/ 52850 w 87698"/>
                <a:gd name="connsiteY36" fmla="*/ 1463695 h 3040795"/>
                <a:gd name="connsiteX37" fmla="*/ 54471 w 87698"/>
                <a:gd name="connsiteY37" fmla="*/ 1273794 h 3040795"/>
                <a:gd name="connsiteX38" fmla="*/ 56017 w 87698"/>
                <a:gd name="connsiteY38" fmla="*/ 1227289 h 3040795"/>
                <a:gd name="connsiteX39" fmla="*/ 57491 w 87698"/>
                <a:gd name="connsiteY39" fmla="*/ 1122650 h 3040795"/>
                <a:gd name="connsiteX40" fmla="*/ 58522 w 87698"/>
                <a:gd name="connsiteY40" fmla="*/ 1130401 h 3040795"/>
                <a:gd name="connsiteX41" fmla="*/ 60329 w 87698"/>
                <a:gd name="connsiteY41" fmla="*/ 1321285 h 3040795"/>
                <a:gd name="connsiteX42" fmla="*/ 61910 w 87698"/>
                <a:gd name="connsiteY42" fmla="*/ 1238916 h 3040795"/>
                <a:gd name="connsiteX43" fmla="*/ 63015 w 87698"/>
                <a:gd name="connsiteY43" fmla="*/ 1080020 h 3040795"/>
                <a:gd name="connsiteX44" fmla="*/ 64857 w 87698"/>
                <a:gd name="connsiteY44" fmla="*/ 1149779 h 3040795"/>
                <a:gd name="connsiteX45" fmla="*/ 65961 w 87698"/>
                <a:gd name="connsiteY45" fmla="*/ 1033513 h 3040795"/>
                <a:gd name="connsiteX46" fmla="*/ 67582 w 87698"/>
                <a:gd name="connsiteY46" fmla="*/ 944377 h 3040795"/>
                <a:gd name="connsiteX47" fmla="*/ 68982 w 87698"/>
                <a:gd name="connsiteY47" fmla="*/ 971506 h 3040795"/>
                <a:gd name="connsiteX48" fmla="*/ 70528 w 87698"/>
                <a:gd name="connsiteY48" fmla="*/ 1107149 h 3040795"/>
                <a:gd name="connsiteX49" fmla="*/ 71854 w 87698"/>
                <a:gd name="connsiteY49" fmla="*/ 1060643 h 3040795"/>
                <a:gd name="connsiteX50" fmla="*/ 73033 w 87698"/>
                <a:gd name="connsiteY50" fmla="*/ 754479 h 3040795"/>
                <a:gd name="connsiteX51" fmla="*/ 74580 w 87698"/>
                <a:gd name="connsiteY51" fmla="*/ 769981 h 3040795"/>
                <a:gd name="connsiteX52" fmla="*/ 75832 w 87698"/>
                <a:gd name="connsiteY52" fmla="*/ 797109 h 3040795"/>
                <a:gd name="connsiteX53" fmla="*/ 77600 w 87698"/>
                <a:gd name="connsiteY53" fmla="*/ 673093 h 3040795"/>
                <a:gd name="connsiteX54" fmla="*/ 78999 w 87698"/>
                <a:gd name="connsiteY54" fmla="*/ 618835 h 3040795"/>
                <a:gd name="connsiteX55" fmla="*/ 80031 w 87698"/>
                <a:gd name="connsiteY55" fmla="*/ 413435 h 3040795"/>
                <a:gd name="connsiteX56" fmla="*/ 81725 w 87698"/>
                <a:gd name="connsiteY56" fmla="*/ 510321 h 3040795"/>
                <a:gd name="connsiteX57" fmla="*/ 83272 w 87698"/>
                <a:gd name="connsiteY57" fmla="*/ 351427 h 3040795"/>
                <a:gd name="connsiteX58" fmla="*/ 84597 w 87698"/>
                <a:gd name="connsiteY58" fmla="*/ 351426 h 3040795"/>
                <a:gd name="connsiteX59" fmla="*/ 86071 w 87698"/>
                <a:gd name="connsiteY59" fmla="*/ 125014 h 3040795"/>
                <a:gd name="connsiteX60" fmla="*/ 87698 w 87698"/>
                <a:gd name="connsiteY60" fmla="*/ 2396 h 3040795"/>
                <a:gd name="connsiteX0" fmla="*/ 0 w 87698"/>
                <a:gd name="connsiteY0" fmla="*/ 2947763 h 3198741"/>
                <a:gd name="connsiteX1" fmla="*/ 1327 w 87698"/>
                <a:gd name="connsiteY1" fmla="*/ 2901536 h 3198741"/>
                <a:gd name="connsiteX2" fmla="*/ 3055 w 87698"/>
                <a:gd name="connsiteY2" fmla="*/ 2923808 h 3198741"/>
                <a:gd name="connsiteX3" fmla="*/ 4308 w 87698"/>
                <a:gd name="connsiteY3" fmla="*/ 2900555 h 3198741"/>
                <a:gd name="connsiteX4" fmla="*/ 7033 w 87698"/>
                <a:gd name="connsiteY4" fmla="*/ 3005192 h 3198741"/>
                <a:gd name="connsiteX5" fmla="*/ 8285 w 87698"/>
                <a:gd name="connsiteY5" fmla="*/ 3191215 h 3198741"/>
                <a:gd name="connsiteX6" fmla="*/ 9832 w 87698"/>
                <a:gd name="connsiteY6" fmla="*/ 3071075 h 3198741"/>
                <a:gd name="connsiteX7" fmla="*/ 11526 w 87698"/>
                <a:gd name="connsiteY7" fmla="*/ 3020694 h 3198741"/>
                <a:gd name="connsiteX8" fmla="*/ 13368 w 87698"/>
                <a:gd name="connsiteY8" fmla="*/ 2978063 h 3198741"/>
                <a:gd name="connsiteX9" fmla="*/ 14030 w 87698"/>
                <a:gd name="connsiteY9" fmla="*/ 2908304 h 3198741"/>
                <a:gd name="connsiteX10" fmla="*/ 15725 w 87698"/>
                <a:gd name="connsiteY10" fmla="*/ 2978063 h 3198741"/>
                <a:gd name="connsiteX11" fmla="*/ 16977 w 87698"/>
                <a:gd name="connsiteY11" fmla="*/ 2795915 h 3198741"/>
                <a:gd name="connsiteX12" fmla="*/ 18450 w 87698"/>
                <a:gd name="connsiteY12" fmla="*/ 2823043 h 3198741"/>
                <a:gd name="connsiteX13" fmla="*/ 20145 w 87698"/>
                <a:gd name="connsiteY13" fmla="*/ 2640895 h 3198741"/>
                <a:gd name="connsiteX14" fmla="*/ 21397 w 87698"/>
                <a:gd name="connsiteY14" fmla="*/ 2509128 h 3198741"/>
                <a:gd name="connsiteX15" fmla="*/ 22943 w 87698"/>
                <a:gd name="connsiteY15" fmla="*/ 2551758 h 3198741"/>
                <a:gd name="connsiteX16" fmla="*/ 24343 w 87698"/>
                <a:gd name="connsiteY16" fmla="*/ 2741658 h 3198741"/>
                <a:gd name="connsiteX17" fmla="*/ 25856 w 87698"/>
                <a:gd name="connsiteY17" fmla="*/ 2506237 h 3198741"/>
                <a:gd name="connsiteX18" fmla="*/ 26961 w 87698"/>
                <a:gd name="connsiteY18" fmla="*/ 2634128 h 3198741"/>
                <a:gd name="connsiteX19" fmla="*/ 28247 w 87698"/>
                <a:gd name="connsiteY19" fmla="*/ 2586638 h 3198741"/>
                <a:gd name="connsiteX20" fmla="*/ 30089 w 87698"/>
                <a:gd name="connsiteY20" fmla="*/ 2439369 h 3198741"/>
                <a:gd name="connsiteX21" fmla="*/ 31562 w 87698"/>
                <a:gd name="connsiteY21" fmla="*/ 2315353 h 3198741"/>
                <a:gd name="connsiteX22" fmla="*/ 32814 w 87698"/>
                <a:gd name="connsiteY22" fmla="*/ 2245594 h 3198741"/>
                <a:gd name="connsiteX23" fmla="*/ 34361 w 87698"/>
                <a:gd name="connsiteY23" fmla="*/ 2350233 h 3198741"/>
                <a:gd name="connsiteX24" fmla="*/ 35835 w 87698"/>
                <a:gd name="connsiteY24" fmla="*/ 2788164 h 3198741"/>
                <a:gd name="connsiteX25" fmla="*/ 37086 w 87698"/>
                <a:gd name="connsiteY25" fmla="*/ 2493625 h 3198741"/>
                <a:gd name="connsiteX26" fmla="*/ 38339 w 87698"/>
                <a:gd name="connsiteY26" fmla="*/ 2241718 h 3198741"/>
                <a:gd name="connsiteX27" fmla="*/ 40402 w 87698"/>
                <a:gd name="connsiteY27" fmla="*/ 2392864 h 3198741"/>
                <a:gd name="connsiteX28" fmla="*/ 41580 w 87698"/>
                <a:gd name="connsiteY28" fmla="*/ 2195212 h 3198741"/>
                <a:gd name="connsiteX29" fmla="*/ 43053 w 87698"/>
                <a:gd name="connsiteY29" fmla="*/ 2117703 h 3198741"/>
                <a:gd name="connsiteX30" fmla="*/ 44232 w 87698"/>
                <a:gd name="connsiteY30" fmla="*/ 2164210 h 3198741"/>
                <a:gd name="connsiteX31" fmla="*/ 45926 w 87698"/>
                <a:gd name="connsiteY31" fmla="*/ 2013064 h 3198741"/>
                <a:gd name="connsiteX32" fmla="*/ 47252 w 87698"/>
                <a:gd name="connsiteY32" fmla="*/ 2036317 h 3198741"/>
                <a:gd name="connsiteX33" fmla="*/ 48872 w 87698"/>
                <a:gd name="connsiteY33" fmla="*/ 1970434 h 3198741"/>
                <a:gd name="connsiteX34" fmla="*/ 50198 w 87698"/>
                <a:gd name="connsiteY34" fmla="*/ 1768909 h 3198741"/>
                <a:gd name="connsiteX35" fmla="*/ 51892 w 87698"/>
                <a:gd name="connsiteY35" fmla="*/ 1706901 h 3198741"/>
                <a:gd name="connsiteX36" fmla="*/ 52850 w 87698"/>
                <a:gd name="connsiteY36" fmla="*/ 1621641 h 3198741"/>
                <a:gd name="connsiteX37" fmla="*/ 54471 w 87698"/>
                <a:gd name="connsiteY37" fmla="*/ 1431740 h 3198741"/>
                <a:gd name="connsiteX38" fmla="*/ 56017 w 87698"/>
                <a:gd name="connsiteY38" fmla="*/ 1385235 h 3198741"/>
                <a:gd name="connsiteX39" fmla="*/ 57491 w 87698"/>
                <a:gd name="connsiteY39" fmla="*/ 1280596 h 3198741"/>
                <a:gd name="connsiteX40" fmla="*/ 58522 w 87698"/>
                <a:gd name="connsiteY40" fmla="*/ 1288347 h 3198741"/>
                <a:gd name="connsiteX41" fmla="*/ 60329 w 87698"/>
                <a:gd name="connsiteY41" fmla="*/ 1479231 h 3198741"/>
                <a:gd name="connsiteX42" fmla="*/ 61910 w 87698"/>
                <a:gd name="connsiteY42" fmla="*/ 1396862 h 3198741"/>
                <a:gd name="connsiteX43" fmla="*/ 63015 w 87698"/>
                <a:gd name="connsiteY43" fmla="*/ 1237966 h 3198741"/>
                <a:gd name="connsiteX44" fmla="*/ 64857 w 87698"/>
                <a:gd name="connsiteY44" fmla="*/ 1307725 h 3198741"/>
                <a:gd name="connsiteX45" fmla="*/ 65961 w 87698"/>
                <a:gd name="connsiteY45" fmla="*/ 1191459 h 3198741"/>
                <a:gd name="connsiteX46" fmla="*/ 67582 w 87698"/>
                <a:gd name="connsiteY46" fmla="*/ 1102323 h 3198741"/>
                <a:gd name="connsiteX47" fmla="*/ 68982 w 87698"/>
                <a:gd name="connsiteY47" fmla="*/ 1129452 h 3198741"/>
                <a:gd name="connsiteX48" fmla="*/ 70528 w 87698"/>
                <a:gd name="connsiteY48" fmla="*/ 1265095 h 3198741"/>
                <a:gd name="connsiteX49" fmla="*/ 71854 w 87698"/>
                <a:gd name="connsiteY49" fmla="*/ 1218589 h 3198741"/>
                <a:gd name="connsiteX50" fmla="*/ 73033 w 87698"/>
                <a:gd name="connsiteY50" fmla="*/ 912425 h 3198741"/>
                <a:gd name="connsiteX51" fmla="*/ 74580 w 87698"/>
                <a:gd name="connsiteY51" fmla="*/ 927927 h 3198741"/>
                <a:gd name="connsiteX52" fmla="*/ 75832 w 87698"/>
                <a:gd name="connsiteY52" fmla="*/ 955055 h 3198741"/>
                <a:gd name="connsiteX53" fmla="*/ 77600 w 87698"/>
                <a:gd name="connsiteY53" fmla="*/ 831039 h 3198741"/>
                <a:gd name="connsiteX54" fmla="*/ 78999 w 87698"/>
                <a:gd name="connsiteY54" fmla="*/ 776781 h 3198741"/>
                <a:gd name="connsiteX55" fmla="*/ 80031 w 87698"/>
                <a:gd name="connsiteY55" fmla="*/ 571381 h 3198741"/>
                <a:gd name="connsiteX56" fmla="*/ 82462 w 87698"/>
                <a:gd name="connsiteY56" fmla="*/ 1375 h 3198741"/>
                <a:gd name="connsiteX57" fmla="*/ 83272 w 87698"/>
                <a:gd name="connsiteY57" fmla="*/ 509373 h 3198741"/>
                <a:gd name="connsiteX58" fmla="*/ 84597 w 87698"/>
                <a:gd name="connsiteY58" fmla="*/ 509372 h 3198741"/>
                <a:gd name="connsiteX59" fmla="*/ 86071 w 87698"/>
                <a:gd name="connsiteY59" fmla="*/ 282960 h 3198741"/>
                <a:gd name="connsiteX60" fmla="*/ 87698 w 87698"/>
                <a:gd name="connsiteY60" fmla="*/ 160342 h 3198741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7600 w 87698"/>
                <a:gd name="connsiteY53" fmla="*/ 935098 h 3302800"/>
                <a:gd name="connsiteX54" fmla="*/ 78999 w 87698"/>
                <a:gd name="connsiteY54" fmla="*/ 880840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7600 w 87698"/>
                <a:gd name="connsiteY53" fmla="*/ 93509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5832 w 87698"/>
                <a:gd name="connsiteY52" fmla="*/ 105911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4580 w 87698"/>
                <a:gd name="connsiteY51" fmla="*/ 1031986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033 w 87698"/>
                <a:gd name="connsiteY50" fmla="*/ 1016484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322648 h 3302800"/>
                <a:gd name="connsiteX50" fmla="*/ 73180 w 87698"/>
                <a:gd name="connsiteY50" fmla="*/ 204246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157600 h 3408578"/>
                <a:gd name="connsiteX1" fmla="*/ 1327 w 87698"/>
                <a:gd name="connsiteY1" fmla="*/ 3111373 h 3408578"/>
                <a:gd name="connsiteX2" fmla="*/ 3055 w 87698"/>
                <a:gd name="connsiteY2" fmla="*/ 3133645 h 3408578"/>
                <a:gd name="connsiteX3" fmla="*/ 4308 w 87698"/>
                <a:gd name="connsiteY3" fmla="*/ 3110392 h 3408578"/>
                <a:gd name="connsiteX4" fmla="*/ 7033 w 87698"/>
                <a:gd name="connsiteY4" fmla="*/ 3215029 h 3408578"/>
                <a:gd name="connsiteX5" fmla="*/ 8285 w 87698"/>
                <a:gd name="connsiteY5" fmla="*/ 3401052 h 3408578"/>
                <a:gd name="connsiteX6" fmla="*/ 9832 w 87698"/>
                <a:gd name="connsiteY6" fmla="*/ 3280912 h 3408578"/>
                <a:gd name="connsiteX7" fmla="*/ 11526 w 87698"/>
                <a:gd name="connsiteY7" fmla="*/ 3230531 h 3408578"/>
                <a:gd name="connsiteX8" fmla="*/ 13368 w 87698"/>
                <a:gd name="connsiteY8" fmla="*/ 3187900 h 3408578"/>
                <a:gd name="connsiteX9" fmla="*/ 14030 w 87698"/>
                <a:gd name="connsiteY9" fmla="*/ 3118141 h 3408578"/>
                <a:gd name="connsiteX10" fmla="*/ 15725 w 87698"/>
                <a:gd name="connsiteY10" fmla="*/ 3187900 h 3408578"/>
                <a:gd name="connsiteX11" fmla="*/ 16977 w 87698"/>
                <a:gd name="connsiteY11" fmla="*/ 3005752 h 3408578"/>
                <a:gd name="connsiteX12" fmla="*/ 18450 w 87698"/>
                <a:gd name="connsiteY12" fmla="*/ 3032880 h 3408578"/>
                <a:gd name="connsiteX13" fmla="*/ 20145 w 87698"/>
                <a:gd name="connsiteY13" fmla="*/ 2850732 h 3408578"/>
                <a:gd name="connsiteX14" fmla="*/ 21397 w 87698"/>
                <a:gd name="connsiteY14" fmla="*/ 2718965 h 3408578"/>
                <a:gd name="connsiteX15" fmla="*/ 22943 w 87698"/>
                <a:gd name="connsiteY15" fmla="*/ 2761595 h 3408578"/>
                <a:gd name="connsiteX16" fmla="*/ 24343 w 87698"/>
                <a:gd name="connsiteY16" fmla="*/ 2951495 h 3408578"/>
                <a:gd name="connsiteX17" fmla="*/ 25856 w 87698"/>
                <a:gd name="connsiteY17" fmla="*/ 2716074 h 3408578"/>
                <a:gd name="connsiteX18" fmla="*/ 26961 w 87698"/>
                <a:gd name="connsiteY18" fmla="*/ 2843965 h 3408578"/>
                <a:gd name="connsiteX19" fmla="*/ 28247 w 87698"/>
                <a:gd name="connsiteY19" fmla="*/ 2796475 h 3408578"/>
                <a:gd name="connsiteX20" fmla="*/ 30089 w 87698"/>
                <a:gd name="connsiteY20" fmla="*/ 2649206 h 3408578"/>
                <a:gd name="connsiteX21" fmla="*/ 31562 w 87698"/>
                <a:gd name="connsiteY21" fmla="*/ 2525190 h 3408578"/>
                <a:gd name="connsiteX22" fmla="*/ 32814 w 87698"/>
                <a:gd name="connsiteY22" fmla="*/ 2455431 h 3408578"/>
                <a:gd name="connsiteX23" fmla="*/ 34361 w 87698"/>
                <a:gd name="connsiteY23" fmla="*/ 2560070 h 3408578"/>
                <a:gd name="connsiteX24" fmla="*/ 35835 w 87698"/>
                <a:gd name="connsiteY24" fmla="*/ 2998001 h 3408578"/>
                <a:gd name="connsiteX25" fmla="*/ 37086 w 87698"/>
                <a:gd name="connsiteY25" fmla="*/ 2703462 h 3408578"/>
                <a:gd name="connsiteX26" fmla="*/ 38339 w 87698"/>
                <a:gd name="connsiteY26" fmla="*/ 2451555 h 3408578"/>
                <a:gd name="connsiteX27" fmla="*/ 40402 w 87698"/>
                <a:gd name="connsiteY27" fmla="*/ 2602701 h 3408578"/>
                <a:gd name="connsiteX28" fmla="*/ 41580 w 87698"/>
                <a:gd name="connsiteY28" fmla="*/ 2405049 h 3408578"/>
                <a:gd name="connsiteX29" fmla="*/ 43053 w 87698"/>
                <a:gd name="connsiteY29" fmla="*/ 2327540 h 3408578"/>
                <a:gd name="connsiteX30" fmla="*/ 44232 w 87698"/>
                <a:gd name="connsiteY30" fmla="*/ 2374047 h 3408578"/>
                <a:gd name="connsiteX31" fmla="*/ 45926 w 87698"/>
                <a:gd name="connsiteY31" fmla="*/ 2222901 h 3408578"/>
                <a:gd name="connsiteX32" fmla="*/ 47252 w 87698"/>
                <a:gd name="connsiteY32" fmla="*/ 2246154 h 3408578"/>
                <a:gd name="connsiteX33" fmla="*/ 48872 w 87698"/>
                <a:gd name="connsiteY33" fmla="*/ 2180271 h 3408578"/>
                <a:gd name="connsiteX34" fmla="*/ 50198 w 87698"/>
                <a:gd name="connsiteY34" fmla="*/ 1978746 h 3408578"/>
                <a:gd name="connsiteX35" fmla="*/ 51892 w 87698"/>
                <a:gd name="connsiteY35" fmla="*/ 1916738 h 3408578"/>
                <a:gd name="connsiteX36" fmla="*/ 52850 w 87698"/>
                <a:gd name="connsiteY36" fmla="*/ 1831478 h 3408578"/>
                <a:gd name="connsiteX37" fmla="*/ 54471 w 87698"/>
                <a:gd name="connsiteY37" fmla="*/ 1641577 h 3408578"/>
                <a:gd name="connsiteX38" fmla="*/ 56017 w 87698"/>
                <a:gd name="connsiteY38" fmla="*/ 1595072 h 3408578"/>
                <a:gd name="connsiteX39" fmla="*/ 57491 w 87698"/>
                <a:gd name="connsiteY39" fmla="*/ 1490433 h 3408578"/>
                <a:gd name="connsiteX40" fmla="*/ 58522 w 87698"/>
                <a:gd name="connsiteY40" fmla="*/ 1498184 h 3408578"/>
                <a:gd name="connsiteX41" fmla="*/ 60329 w 87698"/>
                <a:gd name="connsiteY41" fmla="*/ 1689068 h 3408578"/>
                <a:gd name="connsiteX42" fmla="*/ 61910 w 87698"/>
                <a:gd name="connsiteY42" fmla="*/ 1606699 h 3408578"/>
                <a:gd name="connsiteX43" fmla="*/ 63015 w 87698"/>
                <a:gd name="connsiteY43" fmla="*/ 1447803 h 3408578"/>
                <a:gd name="connsiteX44" fmla="*/ 64857 w 87698"/>
                <a:gd name="connsiteY44" fmla="*/ 1517562 h 3408578"/>
                <a:gd name="connsiteX45" fmla="*/ 65961 w 87698"/>
                <a:gd name="connsiteY45" fmla="*/ 1401296 h 3408578"/>
                <a:gd name="connsiteX46" fmla="*/ 67582 w 87698"/>
                <a:gd name="connsiteY46" fmla="*/ 1312160 h 3408578"/>
                <a:gd name="connsiteX47" fmla="*/ 68982 w 87698"/>
                <a:gd name="connsiteY47" fmla="*/ 1339289 h 3408578"/>
                <a:gd name="connsiteX48" fmla="*/ 70528 w 87698"/>
                <a:gd name="connsiteY48" fmla="*/ 1474932 h 3408578"/>
                <a:gd name="connsiteX49" fmla="*/ 72149 w 87698"/>
                <a:gd name="connsiteY49" fmla="*/ 597 h 3408578"/>
                <a:gd name="connsiteX50" fmla="*/ 73180 w 87698"/>
                <a:gd name="connsiteY50" fmla="*/ 310024 h 3408578"/>
                <a:gd name="connsiteX51" fmla="*/ 75096 w 87698"/>
                <a:gd name="connsiteY51" fmla="*/ 248577 h 3408578"/>
                <a:gd name="connsiteX52" fmla="*/ 76495 w 87698"/>
                <a:gd name="connsiteY52" fmla="*/ 489452 h 3408578"/>
                <a:gd name="connsiteX53" fmla="*/ 78116 w 87698"/>
                <a:gd name="connsiteY53" fmla="*/ 399636 h 3408578"/>
                <a:gd name="connsiteX54" fmla="*/ 79588 w 87698"/>
                <a:gd name="connsiteY54" fmla="*/ 670272 h 3408578"/>
                <a:gd name="connsiteX55" fmla="*/ 80694 w 87698"/>
                <a:gd name="connsiteY55" fmla="*/ 105778 h 3408578"/>
                <a:gd name="connsiteX56" fmla="*/ 82462 w 87698"/>
                <a:gd name="connsiteY56" fmla="*/ 211212 h 3408578"/>
                <a:gd name="connsiteX57" fmla="*/ 83272 w 87698"/>
                <a:gd name="connsiteY57" fmla="*/ 719210 h 3408578"/>
                <a:gd name="connsiteX58" fmla="*/ 84597 w 87698"/>
                <a:gd name="connsiteY58" fmla="*/ 719209 h 3408578"/>
                <a:gd name="connsiteX59" fmla="*/ 86071 w 87698"/>
                <a:gd name="connsiteY59" fmla="*/ 492797 h 3408578"/>
                <a:gd name="connsiteX60" fmla="*/ 87698 w 87698"/>
                <a:gd name="connsiteY60" fmla="*/ 370179 h 3408578"/>
                <a:gd name="connsiteX0" fmla="*/ 0 w 87698"/>
                <a:gd name="connsiteY0" fmla="*/ 3051822 h 3302800"/>
                <a:gd name="connsiteX1" fmla="*/ 1327 w 87698"/>
                <a:gd name="connsiteY1" fmla="*/ 3005595 h 3302800"/>
                <a:gd name="connsiteX2" fmla="*/ 3055 w 87698"/>
                <a:gd name="connsiteY2" fmla="*/ 3027867 h 3302800"/>
                <a:gd name="connsiteX3" fmla="*/ 4308 w 87698"/>
                <a:gd name="connsiteY3" fmla="*/ 3004614 h 3302800"/>
                <a:gd name="connsiteX4" fmla="*/ 7033 w 87698"/>
                <a:gd name="connsiteY4" fmla="*/ 3109251 h 3302800"/>
                <a:gd name="connsiteX5" fmla="*/ 8285 w 87698"/>
                <a:gd name="connsiteY5" fmla="*/ 3295274 h 3302800"/>
                <a:gd name="connsiteX6" fmla="*/ 9832 w 87698"/>
                <a:gd name="connsiteY6" fmla="*/ 3175134 h 3302800"/>
                <a:gd name="connsiteX7" fmla="*/ 11526 w 87698"/>
                <a:gd name="connsiteY7" fmla="*/ 3124753 h 3302800"/>
                <a:gd name="connsiteX8" fmla="*/ 13368 w 87698"/>
                <a:gd name="connsiteY8" fmla="*/ 3082122 h 3302800"/>
                <a:gd name="connsiteX9" fmla="*/ 14030 w 87698"/>
                <a:gd name="connsiteY9" fmla="*/ 3012363 h 3302800"/>
                <a:gd name="connsiteX10" fmla="*/ 15725 w 87698"/>
                <a:gd name="connsiteY10" fmla="*/ 3082122 h 3302800"/>
                <a:gd name="connsiteX11" fmla="*/ 16977 w 87698"/>
                <a:gd name="connsiteY11" fmla="*/ 2899974 h 3302800"/>
                <a:gd name="connsiteX12" fmla="*/ 18450 w 87698"/>
                <a:gd name="connsiteY12" fmla="*/ 2927102 h 3302800"/>
                <a:gd name="connsiteX13" fmla="*/ 20145 w 87698"/>
                <a:gd name="connsiteY13" fmla="*/ 2744954 h 3302800"/>
                <a:gd name="connsiteX14" fmla="*/ 21397 w 87698"/>
                <a:gd name="connsiteY14" fmla="*/ 2613187 h 3302800"/>
                <a:gd name="connsiteX15" fmla="*/ 22943 w 87698"/>
                <a:gd name="connsiteY15" fmla="*/ 2655817 h 3302800"/>
                <a:gd name="connsiteX16" fmla="*/ 24343 w 87698"/>
                <a:gd name="connsiteY16" fmla="*/ 2845717 h 3302800"/>
                <a:gd name="connsiteX17" fmla="*/ 25856 w 87698"/>
                <a:gd name="connsiteY17" fmla="*/ 2610296 h 3302800"/>
                <a:gd name="connsiteX18" fmla="*/ 26961 w 87698"/>
                <a:gd name="connsiteY18" fmla="*/ 2738187 h 3302800"/>
                <a:gd name="connsiteX19" fmla="*/ 28247 w 87698"/>
                <a:gd name="connsiteY19" fmla="*/ 2690697 h 3302800"/>
                <a:gd name="connsiteX20" fmla="*/ 30089 w 87698"/>
                <a:gd name="connsiteY20" fmla="*/ 2543428 h 3302800"/>
                <a:gd name="connsiteX21" fmla="*/ 31562 w 87698"/>
                <a:gd name="connsiteY21" fmla="*/ 2419412 h 3302800"/>
                <a:gd name="connsiteX22" fmla="*/ 32814 w 87698"/>
                <a:gd name="connsiteY22" fmla="*/ 2349653 h 3302800"/>
                <a:gd name="connsiteX23" fmla="*/ 34361 w 87698"/>
                <a:gd name="connsiteY23" fmla="*/ 2454292 h 3302800"/>
                <a:gd name="connsiteX24" fmla="*/ 35835 w 87698"/>
                <a:gd name="connsiteY24" fmla="*/ 2892223 h 3302800"/>
                <a:gd name="connsiteX25" fmla="*/ 37086 w 87698"/>
                <a:gd name="connsiteY25" fmla="*/ 2597684 h 3302800"/>
                <a:gd name="connsiteX26" fmla="*/ 38339 w 87698"/>
                <a:gd name="connsiteY26" fmla="*/ 2345777 h 3302800"/>
                <a:gd name="connsiteX27" fmla="*/ 40402 w 87698"/>
                <a:gd name="connsiteY27" fmla="*/ 2496923 h 3302800"/>
                <a:gd name="connsiteX28" fmla="*/ 41580 w 87698"/>
                <a:gd name="connsiteY28" fmla="*/ 2299271 h 3302800"/>
                <a:gd name="connsiteX29" fmla="*/ 43053 w 87698"/>
                <a:gd name="connsiteY29" fmla="*/ 2221762 h 3302800"/>
                <a:gd name="connsiteX30" fmla="*/ 44232 w 87698"/>
                <a:gd name="connsiteY30" fmla="*/ 2268269 h 3302800"/>
                <a:gd name="connsiteX31" fmla="*/ 45926 w 87698"/>
                <a:gd name="connsiteY31" fmla="*/ 2117123 h 3302800"/>
                <a:gd name="connsiteX32" fmla="*/ 47252 w 87698"/>
                <a:gd name="connsiteY32" fmla="*/ 2140376 h 3302800"/>
                <a:gd name="connsiteX33" fmla="*/ 48872 w 87698"/>
                <a:gd name="connsiteY33" fmla="*/ 2074493 h 3302800"/>
                <a:gd name="connsiteX34" fmla="*/ 50198 w 87698"/>
                <a:gd name="connsiteY34" fmla="*/ 1872968 h 3302800"/>
                <a:gd name="connsiteX35" fmla="*/ 51892 w 87698"/>
                <a:gd name="connsiteY35" fmla="*/ 1810960 h 3302800"/>
                <a:gd name="connsiteX36" fmla="*/ 52850 w 87698"/>
                <a:gd name="connsiteY36" fmla="*/ 1725700 h 3302800"/>
                <a:gd name="connsiteX37" fmla="*/ 54471 w 87698"/>
                <a:gd name="connsiteY37" fmla="*/ 1535799 h 3302800"/>
                <a:gd name="connsiteX38" fmla="*/ 56017 w 87698"/>
                <a:gd name="connsiteY38" fmla="*/ 1489294 h 3302800"/>
                <a:gd name="connsiteX39" fmla="*/ 57491 w 87698"/>
                <a:gd name="connsiteY39" fmla="*/ 1384655 h 3302800"/>
                <a:gd name="connsiteX40" fmla="*/ 58522 w 87698"/>
                <a:gd name="connsiteY40" fmla="*/ 1392406 h 3302800"/>
                <a:gd name="connsiteX41" fmla="*/ 60329 w 87698"/>
                <a:gd name="connsiteY41" fmla="*/ 1583290 h 3302800"/>
                <a:gd name="connsiteX42" fmla="*/ 61910 w 87698"/>
                <a:gd name="connsiteY42" fmla="*/ 1500921 h 3302800"/>
                <a:gd name="connsiteX43" fmla="*/ 63015 w 87698"/>
                <a:gd name="connsiteY43" fmla="*/ 1342025 h 3302800"/>
                <a:gd name="connsiteX44" fmla="*/ 64857 w 87698"/>
                <a:gd name="connsiteY44" fmla="*/ 1411784 h 3302800"/>
                <a:gd name="connsiteX45" fmla="*/ 65961 w 87698"/>
                <a:gd name="connsiteY45" fmla="*/ 1295518 h 3302800"/>
                <a:gd name="connsiteX46" fmla="*/ 67582 w 87698"/>
                <a:gd name="connsiteY46" fmla="*/ 1206382 h 3302800"/>
                <a:gd name="connsiteX47" fmla="*/ 68982 w 87698"/>
                <a:gd name="connsiteY47" fmla="*/ 1233511 h 3302800"/>
                <a:gd name="connsiteX48" fmla="*/ 70528 w 87698"/>
                <a:gd name="connsiteY48" fmla="*/ 1369154 h 3302800"/>
                <a:gd name="connsiteX49" fmla="*/ 71854 w 87698"/>
                <a:gd name="connsiteY49" fmla="*/ 108566 h 3302800"/>
                <a:gd name="connsiteX50" fmla="*/ 73180 w 87698"/>
                <a:gd name="connsiteY50" fmla="*/ 204246 h 3302800"/>
                <a:gd name="connsiteX51" fmla="*/ 75096 w 87698"/>
                <a:gd name="connsiteY51" fmla="*/ 142799 h 3302800"/>
                <a:gd name="connsiteX52" fmla="*/ 76495 w 87698"/>
                <a:gd name="connsiteY52" fmla="*/ 383674 h 3302800"/>
                <a:gd name="connsiteX53" fmla="*/ 78116 w 87698"/>
                <a:gd name="connsiteY53" fmla="*/ 293858 h 3302800"/>
                <a:gd name="connsiteX54" fmla="*/ 79588 w 87698"/>
                <a:gd name="connsiteY54" fmla="*/ 564494 h 3302800"/>
                <a:gd name="connsiteX55" fmla="*/ 80694 w 87698"/>
                <a:gd name="connsiteY55" fmla="*/ 0 h 3302800"/>
                <a:gd name="connsiteX56" fmla="*/ 82462 w 87698"/>
                <a:gd name="connsiteY56" fmla="*/ 105434 h 3302800"/>
                <a:gd name="connsiteX57" fmla="*/ 83272 w 87698"/>
                <a:gd name="connsiteY57" fmla="*/ 613432 h 3302800"/>
                <a:gd name="connsiteX58" fmla="*/ 84597 w 87698"/>
                <a:gd name="connsiteY58" fmla="*/ 613431 h 3302800"/>
                <a:gd name="connsiteX59" fmla="*/ 86071 w 87698"/>
                <a:gd name="connsiteY59" fmla="*/ 387019 h 3302800"/>
                <a:gd name="connsiteX60" fmla="*/ 87698 w 87698"/>
                <a:gd name="connsiteY60" fmla="*/ 264401 h 3302800"/>
                <a:gd name="connsiteX0" fmla="*/ 0 w 87698"/>
                <a:gd name="connsiteY0" fmla="*/ 3089367 h 3340345"/>
                <a:gd name="connsiteX1" fmla="*/ 1327 w 87698"/>
                <a:gd name="connsiteY1" fmla="*/ 3043140 h 3340345"/>
                <a:gd name="connsiteX2" fmla="*/ 3055 w 87698"/>
                <a:gd name="connsiteY2" fmla="*/ 3065412 h 3340345"/>
                <a:gd name="connsiteX3" fmla="*/ 4308 w 87698"/>
                <a:gd name="connsiteY3" fmla="*/ 3042159 h 3340345"/>
                <a:gd name="connsiteX4" fmla="*/ 7033 w 87698"/>
                <a:gd name="connsiteY4" fmla="*/ 3146796 h 3340345"/>
                <a:gd name="connsiteX5" fmla="*/ 8285 w 87698"/>
                <a:gd name="connsiteY5" fmla="*/ 3332819 h 3340345"/>
                <a:gd name="connsiteX6" fmla="*/ 9832 w 87698"/>
                <a:gd name="connsiteY6" fmla="*/ 3212679 h 3340345"/>
                <a:gd name="connsiteX7" fmla="*/ 11526 w 87698"/>
                <a:gd name="connsiteY7" fmla="*/ 3162298 h 3340345"/>
                <a:gd name="connsiteX8" fmla="*/ 13368 w 87698"/>
                <a:gd name="connsiteY8" fmla="*/ 3119667 h 3340345"/>
                <a:gd name="connsiteX9" fmla="*/ 14030 w 87698"/>
                <a:gd name="connsiteY9" fmla="*/ 3049908 h 3340345"/>
                <a:gd name="connsiteX10" fmla="*/ 15725 w 87698"/>
                <a:gd name="connsiteY10" fmla="*/ 3119667 h 3340345"/>
                <a:gd name="connsiteX11" fmla="*/ 16977 w 87698"/>
                <a:gd name="connsiteY11" fmla="*/ 2937519 h 3340345"/>
                <a:gd name="connsiteX12" fmla="*/ 18450 w 87698"/>
                <a:gd name="connsiteY12" fmla="*/ 2964647 h 3340345"/>
                <a:gd name="connsiteX13" fmla="*/ 20145 w 87698"/>
                <a:gd name="connsiteY13" fmla="*/ 2782499 h 3340345"/>
                <a:gd name="connsiteX14" fmla="*/ 21397 w 87698"/>
                <a:gd name="connsiteY14" fmla="*/ 2650732 h 3340345"/>
                <a:gd name="connsiteX15" fmla="*/ 22943 w 87698"/>
                <a:gd name="connsiteY15" fmla="*/ 2693362 h 3340345"/>
                <a:gd name="connsiteX16" fmla="*/ 24343 w 87698"/>
                <a:gd name="connsiteY16" fmla="*/ 2883262 h 3340345"/>
                <a:gd name="connsiteX17" fmla="*/ 25856 w 87698"/>
                <a:gd name="connsiteY17" fmla="*/ 2647841 h 3340345"/>
                <a:gd name="connsiteX18" fmla="*/ 26961 w 87698"/>
                <a:gd name="connsiteY18" fmla="*/ 2775732 h 3340345"/>
                <a:gd name="connsiteX19" fmla="*/ 28247 w 87698"/>
                <a:gd name="connsiteY19" fmla="*/ 2728242 h 3340345"/>
                <a:gd name="connsiteX20" fmla="*/ 30089 w 87698"/>
                <a:gd name="connsiteY20" fmla="*/ 2580973 h 3340345"/>
                <a:gd name="connsiteX21" fmla="*/ 31562 w 87698"/>
                <a:gd name="connsiteY21" fmla="*/ 2456957 h 3340345"/>
                <a:gd name="connsiteX22" fmla="*/ 32814 w 87698"/>
                <a:gd name="connsiteY22" fmla="*/ 2387198 h 3340345"/>
                <a:gd name="connsiteX23" fmla="*/ 34361 w 87698"/>
                <a:gd name="connsiteY23" fmla="*/ 2491837 h 3340345"/>
                <a:gd name="connsiteX24" fmla="*/ 35835 w 87698"/>
                <a:gd name="connsiteY24" fmla="*/ 2929768 h 3340345"/>
                <a:gd name="connsiteX25" fmla="*/ 37086 w 87698"/>
                <a:gd name="connsiteY25" fmla="*/ 2635229 h 3340345"/>
                <a:gd name="connsiteX26" fmla="*/ 38339 w 87698"/>
                <a:gd name="connsiteY26" fmla="*/ 2383322 h 3340345"/>
                <a:gd name="connsiteX27" fmla="*/ 40402 w 87698"/>
                <a:gd name="connsiteY27" fmla="*/ 2534468 h 3340345"/>
                <a:gd name="connsiteX28" fmla="*/ 41580 w 87698"/>
                <a:gd name="connsiteY28" fmla="*/ 2336816 h 3340345"/>
                <a:gd name="connsiteX29" fmla="*/ 43053 w 87698"/>
                <a:gd name="connsiteY29" fmla="*/ 2259307 h 3340345"/>
                <a:gd name="connsiteX30" fmla="*/ 44232 w 87698"/>
                <a:gd name="connsiteY30" fmla="*/ 2305814 h 3340345"/>
                <a:gd name="connsiteX31" fmla="*/ 45926 w 87698"/>
                <a:gd name="connsiteY31" fmla="*/ 2154668 h 3340345"/>
                <a:gd name="connsiteX32" fmla="*/ 47252 w 87698"/>
                <a:gd name="connsiteY32" fmla="*/ 2177921 h 3340345"/>
                <a:gd name="connsiteX33" fmla="*/ 48872 w 87698"/>
                <a:gd name="connsiteY33" fmla="*/ 2112038 h 3340345"/>
                <a:gd name="connsiteX34" fmla="*/ 50198 w 87698"/>
                <a:gd name="connsiteY34" fmla="*/ 1910513 h 3340345"/>
                <a:gd name="connsiteX35" fmla="*/ 51892 w 87698"/>
                <a:gd name="connsiteY35" fmla="*/ 1848505 h 3340345"/>
                <a:gd name="connsiteX36" fmla="*/ 52850 w 87698"/>
                <a:gd name="connsiteY36" fmla="*/ 1763245 h 3340345"/>
                <a:gd name="connsiteX37" fmla="*/ 54471 w 87698"/>
                <a:gd name="connsiteY37" fmla="*/ 1573344 h 3340345"/>
                <a:gd name="connsiteX38" fmla="*/ 56017 w 87698"/>
                <a:gd name="connsiteY38" fmla="*/ 1526839 h 3340345"/>
                <a:gd name="connsiteX39" fmla="*/ 57491 w 87698"/>
                <a:gd name="connsiteY39" fmla="*/ 1422200 h 3340345"/>
                <a:gd name="connsiteX40" fmla="*/ 58522 w 87698"/>
                <a:gd name="connsiteY40" fmla="*/ 1429951 h 3340345"/>
                <a:gd name="connsiteX41" fmla="*/ 60329 w 87698"/>
                <a:gd name="connsiteY41" fmla="*/ 1620835 h 3340345"/>
                <a:gd name="connsiteX42" fmla="*/ 61910 w 87698"/>
                <a:gd name="connsiteY42" fmla="*/ 1538466 h 3340345"/>
                <a:gd name="connsiteX43" fmla="*/ 63015 w 87698"/>
                <a:gd name="connsiteY43" fmla="*/ 1379570 h 3340345"/>
                <a:gd name="connsiteX44" fmla="*/ 64857 w 87698"/>
                <a:gd name="connsiteY44" fmla="*/ 1449329 h 3340345"/>
                <a:gd name="connsiteX45" fmla="*/ 65961 w 87698"/>
                <a:gd name="connsiteY45" fmla="*/ 1333063 h 3340345"/>
                <a:gd name="connsiteX46" fmla="*/ 67582 w 87698"/>
                <a:gd name="connsiteY46" fmla="*/ 1243927 h 3340345"/>
                <a:gd name="connsiteX47" fmla="*/ 68982 w 87698"/>
                <a:gd name="connsiteY47" fmla="*/ 1271056 h 3340345"/>
                <a:gd name="connsiteX48" fmla="*/ 70749 w 87698"/>
                <a:gd name="connsiteY48" fmla="*/ 141317 h 3340345"/>
                <a:gd name="connsiteX49" fmla="*/ 71854 w 87698"/>
                <a:gd name="connsiteY49" fmla="*/ 146111 h 3340345"/>
                <a:gd name="connsiteX50" fmla="*/ 73180 w 87698"/>
                <a:gd name="connsiteY50" fmla="*/ 241791 h 3340345"/>
                <a:gd name="connsiteX51" fmla="*/ 75096 w 87698"/>
                <a:gd name="connsiteY51" fmla="*/ 180344 h 3340345"/>
                <a:gd name="connsiteX52" fmla="*/ 76495 w 87698"/>
                <a:gd name="connsiteY52" fmla="*/ 421219 h 3340345"/>
                <a:gd name="connsiteX53" fmla="*/ 78116 w 87698"/>
                <a:gd name="connsiteY53" fmla="*/ 331403 h 3340345"/>
                <a:gd name="connsiteX54" fmla="*/ 79588 w 87698"/>
                <a:gd name="connsiteY54" fmla="*/ 602039 h 3340345"/>
                <a:gd name="connsiteX55" fmla="*/ 80694 w 87698"/>
                <a:gd name="connsiteY55" fmla="*/ 37545 h 3340345"/>
                <a:gd name="connsiteX56" fmla="*/ 82462 w 87698"/>
                <a:gd name="connsiteY56" fmla="*/ 142979 h 3340345"/>
                <a:gd name="connsiteX57" fmla="*/ 83272 w 87698"/>
                <a:gd name="connsiteY57" fmla="*/ 650977 h 3340345"/>
                <a:gd name="connsiteX58" fmla="*/ 84597 w 87698"/>
                <a:gd name="connsiteY58" fmla="*/ 650976 h 3340345"/>
                <a:gd name="connsiteX59" fmla="*/ 86071 w 87698"/>
                <a:gd name="connsiteY59" fmla="*/ 424564 h 3340345"/>
                <a:gd name="connsiteX60" fmla="*/ 87698 w 87698"/>
                <a:gd name="connsiteY60" fmla="*/ 301946 h 3340345"/>
                <a:gd name="connsiteX0" fmla="*/ 0 w 87698"/>
                <a:gd name="connsiteY0" fmla="*/ 3089367 h 3340345"/>
                <a:gd name="connsiteX1" fmla="*/ 1327 w 87698"/>
                <a:gd name="connsiteY1" fmla="*/ 3043140 h 3340345"/>
                <a:gd name="connsiteX2" fmla="*/ 3055 w 87698"/>
                <a:gd name="connsiteY2" fmla="*/ 3065412 h 3340345"/>
                <a:gd name="connsiteX3" fmla="*/ 4308 w 87698"/>
                <a:gd name="connsiteY3" fmla="*/ 3042159 h 3340345"/>
                <a:gd name="connsiteX4" fmla="*/ 7033 w 87698"/>
                <a:gd name="connsiteY4" fmla="*/ 3146796 h 3340345"/>
                <a:gd name="connsiteX5" fmla="*/ 8285 w 87698"/>
                <a:gd name="connsiteY5" fmla="*/ 3332819 h 3340345"/>
                <a:gd name="connsiteX6" fmla="*/ 9832 w 87698"/>
                <a:gd name="connsiteY6" fmla="*/ 3212679 h 3340345"/>
                <a:gd name="connsiteX7" fmla="*/ 11526 w 87698"/>
                <a:gd name="connsiteY7" fmla="*/ 3162298 h 3340345"/>
                <a:gd name="connsiteX8" fmla="*/ 13368 w 87698"/>
                <a:gd name="connsiteY8" fmla="*/ 3119667 h 3340345"/>
                <a:gd name="connsiteX9" fmla="*/ 14030 w 87698"/>
                <a:gd name="connsiteY9" fmla="*/ 3049908 h 3340345"/>
                <a:gd name="connsiteX10" fmla="*/ 15725 w 87698"/>
                <a:gd name="connsiteY10" fmla="*/ 3119667 h 3340345"/>
                <a:gd name="connsiteX11" fmla="*/ 16977 w 87698"/>
                <a:gd name="connsiteY11" fmla="*/ 2937519 h 3340345"/>
                <a:gd name="connsiteX12" fmla="*/ 18450 w 87698"/>
                <a:gd name="connsiteY12" fmla="*/ 2964647 h 3340345"/>
                <a:gd name="connsiteX13" fmla="*/ 20145 w 87698"/>
                <a:gd name="connsiteY13" fmla="*/ 2782499 h 3340345"/>
                <a:gd name="connsiteX14" fmla="*/ 21397 w 87698"/>
                <a:gd name="connsiteY14" fmla="*/ 2650732 h 3340345"/>
                <a:gd name="connsiteX15" fmla="*/ 22943 w 87698"/>
                <a:gd name="connsiteY15" fmla="*/ 2693362 h 3340345"/>
                <a:gd name="connsiteX16" fmla="*/ 24343 w 87698"/>
                <a:gd name="connsiteY16" fmla="*/ 2883262 h 3340345"/>
                <a:gd name="connsiteX17" fmla="*/ 25856 w 87698"/>
                <a:gd name="connsiteY17" fmla="*/ 2647841 h 3340345"/>
                <a:gd name="connsiteX18" fmla="*/ 26961 w 87698"/>
                <a:gd name="connsiteY18" fmla="*/ 2775732 h 3340345"/>
                <a:gd name="connsiteX19" fmla="*/ 28247 w 87698"/>
                <a:gd name="connsiteY19" fmla="*/ 2728242 h 3340345"/>
                <a:gd name="connsiteX20" fmla="*/ 30089 w 87698"/>
                <a:gd name="connsiteY20" fmla="*/ 2580973 h 3340345"/>
                <a:gd name="connsiteX21" fmla="*/ 31562 w 87698"/>
                <a:gd name="connsiteY21" fmla="*/ 2456957 h 3340345"/>
                <a:gd name="connsiteX22" fmla="*/ 32814 w 87698"/>
                <a:gd name="connsiteY22" fmla="*/ 2387198 h 3340345"/>
                <a:gd name="connsiteX23" fmla="*/ 34361 w 87698"/>
                <a:gd name="connsiteY23" fmla="*/ 2491837 h 3340345"/>
                <a:gd name="connsiteX24" fmla="*/ 35835 w 87698"/>
                <a:gd name="connsiteY24" fmla="*/ 2929768 h 3340345"/>
                <a:gd name="connsiteX25" fmla="*/ 37086 w 87698"/>
                <a:gd name="connsiteY25" fmla="*/ 2635229 h 3340345"/>
                <a:gd name="connsiteX26" fmla="*/ 38339 w 87698"/>
                <a:gd name="connsiteY26" fmla="*/ 2383322 h 3340345"/>
                <a:gd name="connsiteX27" fmla="*/ 40402 w 87698"/>
                <a:gd name="connsiteY27" fmla="*/ 2534468 h 3340345"/>
                <a:gd name="connsiteX28" fmla="*/ 41580 w 87698"/>
                <a:gd name="connsiteY28" fmla="*/ 2336816 h 3340345"/>
                <a:gd name="connsiteX29" fmla="*/ 43053 w 87698"/>
                <a:gd name="connsiteY29" fmla="*/ 2259307 h 3340345"/>
                <a:gd name="connsiteX30" fmla="*/ 44232 w 87698"/>
                <a:gd name="connsiteY30" fmla="*/ 2305814 h 3340345"/>
                <a:gd name="connsiteX31" fmla="*/ 45926 w 87698"/>
                <a:gd name="connsiteY31" fmla="*/ 2154668 h 3340345"/>
                <a:gd name="connsiteX32" fmla="*/ 47252 w 87698"/>
                <a:gd name="connsiteY32" fmla="*/ 2177921 h 3340345"/>
                <a:gd name="connsiteX33" fmla="*/ 48872 w 87698"/>
                <a:gd name="connsiteY33" fmla="*/ 2112038 h 3340345"/>
                <a:gd name="connsiteX34" fmla="*/ 50198 w 87698"/>
                <a:gd name="connsiteY34" fmla="*/ 1910513 h 3340345"/>
                <a:gd name="connsiteX35" fmla="*/ 51892 w 87698"/>
                <a:gd name="connsiteY35" fmla="*/ 1848505 h 3340345"/>
                <a:gd name="connsiteX36" fmla="*/ 52850 w 87698"/>
                <a:gd name="connsiteY36" fmla="*/ 1763245 h 3340345"/>
                <a:gd name="connsiteX37" fmla="*/ 54471 w 87698"/>
                <a:gd name="connsiteY37" fmla="*/ 1573344 h 3340345"/>
                <a:gd name="connsiteX38" fmla="*/ 56017 w 87698"/>
                <a:gd name="connsiteY38" fmla="*/ 1526839 h 3340345"/>
                <a:gd name="connsiteX39" fmla="*/ 57491 w 87698"/>
                <a:gd name="connsiteY39" fmla="*/ 1422200 h 3340345"/>
                <a:gd name="connsiteX40" fmla="*/ 58522 w 87698"/>
                <a:gd name="connsiteY40" fmla="*/ 1429951 h 3340345"/>
                <a:gd name="connsiteX41" fmla="*/ 60329 w 87698"/>
                <a:gd name="connsiteY41" fmla="*/ 1620835 h 3340345"/>
                <a:gd name="connsiteX42" fmla="*/ 61910 w 87698"/>
                <a:gd name="connsiteY42" fmla="*/ 1538466 h 3340345"/>
                <a:gd name="connsiteX43" fmla="*/ 63015 w 87698"/>
                <a:gd name="connsiteY43" fmla="*/ 1379570 h 3340345"/>
                <a:gd name="connsiteX44" fmla="*/ 64857 w 87698"/>
                <a:gd name="connsiteY44" fmla="*/ 1449329 h 3340345"/>
                <a:gd name="connsiteX45" fmla="*/ 65961 w 87698"/>
                <a:gd name="connsiteY45" fmla="*/ 1333063 h 3340345"/>
                <a:gd name="connsiteX46" fmla="*/ 68098 w 87698"/>
                <a:gd name="connsiteY46" fmla="*/ 175192 h 3340345"/>
                <a:gd name="connsiteX47" fmla="*/ 68982 w 87698"/>
                <a:gd name="connsiteY47" fmla="*/ 1271056 h 3340345"/>
                <a:gd name="connsiteX48" fmla="*/ 70749 w 87698"/>
                <a:gd name="connsiteY48" fmla="*/ 141317 h 3340345"/>
                <a:gd name="connsiteX49" fmla="*/ 71854 w 87698"/>
                <a:gd name="connsiteY49" fmla="*/ 146111 h 3340345"/>
                <a:gd name="connsiteX50" fmla="*/ 73180 w 87698"/>
                <a:gd name="connsiteY50" fmla="*/ 241791 h 3340345"/>
                <a:gd name="connsiteX51" fmla="*/ 75096 w 87698"/>
                <a:gd name="connsiteY51" fmla="*/ 180344 h 3340345"/>
                <a:gd name="connsiteX52" fmla="*/ 76495 w 87698"/>
                <a:gd name="connsiteY52" fmla="*/ 421219 h 3340345"/>
                <a:gd name="connsiteX53" fmla="*/ 78116 w 87698"/>
                <a:gd name="connsiteY53" fmla="*/ 331403 h 3340345"/>
                <a:gd name="connsiteX54" fmla="*/ 79588 w 87698"/>
                <a:gd name="connsiteY54" fmla="*/ 602039 h 3340345"/>
                <a:gd name="connsiteX55" fmla="*/ 80694 w 87698"/>
                <a:gd name="connsiteY55" fmla="*/ 37545 h 3340345"/>
                <a:gd name="connsiteX56" fmla="*/ 82462 w 87698"/>
                <a:gd name="connsiteY56" fmla="*/ 142979 h 3340345"/>
                <a:gd name="connsiteX57" fmla="*/ 83272 w 87698"/>
                <a:gd name="connsiteY57" fmla="*/ 650977 h 3340345"/>
                <a:gd name="connsiteX58" fmla="*/ 84597 w 87698"/>
                <a:gd name="connsiteY58" fmla="*/ 650976 h 3340345"/>
                <a:gd name="connsiteX59" fmla="*/ 86071 w 87698"/>
                <a:gd name="connsiteY59" fmla="*/ 424564 h 3340345"/>
                <a:gd name="connsiteX60" fmla="*/ 87698 w 87698"/>
                <a:gd name="connsiteY60" fmla="*/ 301946 h 3340345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5961 w 87698"/>
                <a:gd name="connsiteY45" fmla="*/ 1353336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5961 w 87698"/>
                <a:gd name="connsiteY45" fmla="*/ 1353336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4857 w 87698"/>
                <a:gd name="connsiteY44" fmla="*/ 1469602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015 w 87698"/>
                <a:gd name="connsiteY43" fmla="*/ 1399843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1910 w 87698"/>
                <a:gd name="connsiteY42" fmla="*/ 1558739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329 w 87698"/>
                <a:gd name="connsiteY41" fmla="*/ 1641108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8522 w 87698"/>
                <a:gd name="connsiteY40" fmla="*/ 1450224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491 w 87698"/>
                <a:gd name="connsiteY39" fmla="*/ 1442473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017 w 87698"/>
                <a:gd name="connsiteY38" fmla="*/ 1547112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4471 w 87698"/>
                <a:gd name="connsiteY37" fmla="*/ 1593617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2850 w 87698"/>
                <a:gd name="connsiteY36" fmla="*/ 1783518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1892 w 87698"/>
                <a:gd name="connsiteY35" fmla="*/ 1868778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198 w 87698"/>
                <a:gd name="connsiteY34" fmla="*/ 1930786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8872 w 87698"/>
                <a:gd name="connsiteY33" fmla="*/ 2132311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252 w 87698"/>
                <a:gd name="connsiteY32" fmla="*/ 2198194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5926 w 87698"/>
                <a:gd name="connsiteY31" fmla="*/ 217494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232 w 87698"/>
                <a:gd name="connsiteY30" fmla="*/ 2326087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053 w 87698"/>
                <a:gd name="connsiteY29" fmla="*/ 2279580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1580 w 87698"/>
                <a:gd name="connsiteY28" fmla="*/ 2357089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5835 w 87698"/>
                <a:gd name="connsiteY24" fmla="*/ 2950041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2814 w 87698"/>
                <a:gd name="connsiteY22" fmla="*/ 2407471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1562 w 87698"/>
                <a:gd name="connsiteY21" fmla="*/ 24772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30089 w 87698"/>
                <a:gd name="connsiteY20" fmla="*/ 2601246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8247 w 87698"/>
                <a:gd name="connsiteY19" fmla="*/ 2748515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6961 w 87698"/>
                <a:gd name="connsiteY18" fmla="*/ 2796005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5856 w 87698"/>
                <a:gd name="connsiteY17" fmla="*/ 2668114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4343 w 87698"/>
                <a:gd name="connsiteY16" fmla="*/ 2903535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22943 w 87698"/>
                <a:gd name="connsiteY15" fmla="*/ 271363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21397 w 87698"/>
                <a:gd name="connsiteY14" fmla="*/ 2671005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20145 w 87698"/>
                <a:gd name="connsiteY13" fmla="*/ 280277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3109640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327 w 87698"/>
                <a:gd name="connsiteY1" fmla="*/ 3063413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055 w 87698"/>
                <a:gd name="connsiteY2" fmla="*/ 3085685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4308 w 87698"/>
                <a:gd name="connsiteY3" fmla="*/ 3062432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5708 w 87698"/>
                <a:gd name="connsiteY3" fmla="*/ 2728986 h 3360618"/>
                <a:gd name="connsiteX4" fmla="*/ 7033 w 87698"/>
                <a:gd name="connsiteY4" fmla="*/ 3167069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60618"/>
                <a:gd name="connsiteX1" fmla="*/ 1695 w 87698"/>
                <a:gd name="connsiteY1" fmla="*/ 2892415 h 3360618"/>
                <a:gd name="connsiteX2" fmla="*/ 3423 w 87698"/>
                <a:gd name="connsiteY2" fmla="*/ 2666740 h 3360618"/>
                <a:gd name="connsiteX3" fmla="*/ 5708 w 87698"/>
                <a:gd name="connsiteY3" fmla="*/ 2728986 h 3360618"/>
                <a:gd name="connsiteX4" fmla="*/ 7622 w 87698"/>
                <a:gd name="connsiteY4" fmla="*/ 3004622 h 3360618"/>
                <a:gd name="connsiteX5" fmla="*/ 8285 w 87698"/>
                <a:gd name="connsiteY5" fmla="*/ 3353092 h 3360618"/>
                <a:gd name="connsiteX6" fmla="*/ 9832 w 87698"/>
                <a:gd name="connsiteY6" fmla="*/ 3232952 h 3360618"/>
                <a:gd name="connsiteX7" fmla="*/ 11526 w 87698"/>
                <a:gd name="connsiteY7" fmla="*/ 3182571 h 3360618"/>
                <a:gd name="connsiteX8" fmla="*/ 13368 w 87698"/>
                <a:gd name="connsiteY8" fmla="*/ 3139940 h 3360618"/>
                <a:gd name="connsiteX9" fmla="*/ 14030 w 87698"/>
                <a:gd name="connsiteY9" fmla="*/ 3070181 h 3360618"/>
                <a:gd name="connsiteX10" fmla="*/ 15725 w 87698"/>
                <a:gd name="connsiteY10" fmla="*/ 3139940 h 3360618"/>
                <a:gd name="connsiteX11" fmla="*/ 16977 w 87698"/>
                <a:gd name="connsiteY11" fmla="*/ 2957792 h 3360618"/>
                <a:gd name="connsiteX12" fmla="*/ 18450 w 87698"/>
                <a:gd name="connsiteY12" fmla="*/ 2984920 h 3360618"/>
                <a:gd name="connsiteX13" fmla="*/ 16757 w 87698"/>
                <a:gd name="connsiteY13" fmla="*/ 2760022 h 3360618"/>
                <a:gd name="connsiteX14" fmla="*/ 17788 w 87698"/>
                <a:gd name="connsiteY14" fmla="*/ 2457257 h 3360618"/>
                <a:gd name="connsiteX15" fmla="*/ 19186 w 87698"/>
                <a:gd name="connsiteY15" fmla="*/ 2653785 h 3360618"/>
                <a:gd name="connsiteX16" fmla="*/ 20586 w 87698"/>
                <a:gd name="connsiteY16" fmla="*/ 2399093 h 3360618"/>
                <a:gd name="connsiteX17" fmla="*/ 22762 w 87698"/>
                <a:gd name="connsiteY17" fmla="*/ 2232070 h 3360618"/>
                <a:gd name="connsiteX18" fmla="*/ 24457 w 87698"/>
                <a:gd name="connsiteY18" fmla="*/ 2368511 h 3360618"/>
                <a:gd name="connsiteX19" fmla="*/ 26405 w 87698"/>
                <a:gd name="connsiteY19" fmla="*/ 2286821 h 3360618"/>
                <a:gd name="connsiteX20" fmla="*/ 29647 w 87698"/>
                <a:gd name="connsiteY20" fmla="*/ 2284900 h 3360618"/>
                <a:gd name="connsiteX21" fmla="*/ 32004 w 87698"/>
                <a:gd name="connsiteY21" fmla="*/ 2425930 h 3360618"/>
                <a:gd name="connsiteX22" fmla="*/ 33403 w 87698"/>
                <a:gd name="connsiteY22" fmla="*/ 2125325 h 3360618"/>
                <a:gd name="connsiteX23" fmla="*/ 34361 w 87698"/>
                <a:gd name="connsiteY23" fmla="*/ 2512110 h 3360618"/>
                <a:gd name="connsiteX24" fmla="*/ 36424 w 87698"/>
                <a:gd name="connsiteY24" fmla="*/ 3343336 h 3360618"/>
                <a:gd name="connsiteX25" fmla="*/ 37086 w 87698"/>
                <a:gd name="connsiteY25" fmla="*/ 2655502 h 3360618"/>
                <a:gd name="connsiteX26" fmla="*/ 38339 w 87698"/>
                <a:gd name="connsiteY26" fmla="*/ 2403595 h 3360618"/>
                <a:gd name="connsiteX27" fmla="*/ 40402 w 87698"/>
                <a:gd name="connsiteY27" fmla="*/ 2554741 h 3360618"/>
                <a:gd name="connsiteX28" fmla="*/ 42096 w 87698"/>
                <a:gd name="connsiteY28" fmla="*/ 2151892 h 3360618"/>
                <a:gd name="connsiteX29" fmla="*/ 43642 w 87698"/>
                <a:gd name="connsiteY29" fmla="*/ 1706737 h 3360618"/>
                <a:gd name="connsiteX30" fmla="*/ 44969 w 87698"/>
                <a:gd name="connsiteY30" fmla="*/ 1428350 h 3360618"/>
                <a:gd name="connsiteX31" fmla="*/ 46294 w 87698"/>
                <a:gd name="connsiteY31" fmla="*/ 1448201 h 3360618"/>
                <a:gd name="connsiteX32" fmla="*/ 47768 w 87698"/>
                <a:gd name="connsiteY32" fmla="*/ 1309006 h 3360618"/>
                <a:gd name="connsiteX33" fmla="*/ 49314 w 87698"/>
                <a:gd name="connsiteY33" fmla="*/ 1294422 h 3360618"/>
                <a:gd name="connsiteX34" fmla="*/ 50566 w 87698"/>
                <a:gd name="connsiteY34" fmla="*/ 1323745 h 3360618"/>
                <a:gd name="connsiteX35" fmla="*/ 52039 w 87698"/>
                <a:gd name="connsiteY35" fmla="*/ 876993 h 3360618"/>
                <a:gd name="connsiteX36" fmla="*/ 53587 w 87698"/>
                <a:gd name="connsiteY36" fmla="*/ 1390224 h 3360618"/>
                <a:gd name="connsiteX37" fmla="*/ 55060 w 87698"/>
                <a:gd name="connsiteY37" fmla="*/ 1833013 h 3360618"/>
                <a:gd name="connsiteX38" fmla="*/ 56385 w 87698"/>
                <a:gd name="connsiteY38" fmla="*/ 1188018 h 3360618"/>
                <a:gd name="connsiteX39" fmla="*/ 57565 w 87698"/>
                <a:gd name="connsiteY39" fmla="*/ 1168876 h 3360618"/>
                <a:gd name="connsiteX40" fmla="*/ 59185 w 87698"/>
                <a:gd name="connsiteY40" fmla="*/ 971430 h 3360618"/>
                <a:gd name="connsiteX41" fmla="*/ 60550 w 87698"/>
                <a:gd name="connsiteY41" fmla="*/ 563823 h 3360618"/>
                <a:gd name="connsiteX42" fmla="*/ 62131 w 87698"/>
                <a:gd name="connsiteY42" fmla="*/ 720851 h 3360618"/>
                <a:gd name="connsiteX43" fmla="*/ 63383 w 87698"/>
                <a:gd name="connsiteY43" fmla="*/ 502107 h 3360618"/>
                <a:gd name="connsiteX44" fmla="*/ 65078 w 87698"/>
                <a:gd name="connsiteY44" fmla="*/ 580416 h 3360618"/>
                <a:gd name="connsiteX45" fmla="*/ 66403 w 87698"/>
                <a:gd name="connsiteY45" fmla="*/ 712095 h 3360618"/>
                <a:gd name="connsiteX46" fmla="*/ 68098 w 87698"/>
                <a:gd name="connsiteY46" fmla="*/ 195465 h 3360618"/>
                <a:gd name="connsiteX47" fmla="*/ 69277 w 87698"/>
                <a:gd name="connsiteY47" fmla="*/ 299 h 3360618"/>
                <a:gd name="connsiteX48" fmla="*/ 70749 w 87698"/>
                <a:gd name="connsiteY48" fmla="*/ 161590 h 3360618"/>
                <a:gd name="connsiteX49" fmla="*/ 71854 w 87698"/>
                <a:gd name="connsiteY49" fmla="*/ 166384 h 3360618"/>
                <a:gd name="connsiteX50" fmla="*/ 73180 w 87698"/>
                <a:gd name="connsiteY50" fmla="*/ 262064 h 3360618"/>
                <a:gd name="connsiteX51" fmla="*/ 75096 w 87698"/>
                <a:gd name="connsiteY51" fmla="*/ 200617 h 3360618"/>
                <a:gd name="connsiteX52" fmla="*/ 76495 w 87698"/>
                <a:gd name="connsiteY52" fmla="*/ 441492 h 3360618"/>
                <a:gd name="connsiteX53" fmla="*/ 78116 w 87698"/>
                <a:gd name="connsiteY53" fmla="*/ 351676 h 3360618"/>
                <a:gd name="connsiteX54" fmla="*/ 79588 w 87698"/>
                <a:gd name="connsiteY54" fmla="*/ 622312 h 3360618"/>
                <a:gd name="connsiteX55" fmla="*/ 80694 w 87698"/>
                <a:gd name="connsiteY55" fmla="*/ 57818 h 3360618"/>
                <a:gd name="connsiteX56" fmla="*/ 82462 w 87698"/>
                <a:gd name="connsiteY56" fmla="*/ 163252 h 3360618"/>
                <a:gd name="connsiteX57" fmla="*/ 83272 w 87698"/>
                <a:gd name="connsiteY57" fmla="*/ 671250 h 3360618"/>
                <a:gd name="connsiteX58" fmla="*/ 84597 w 87698"/>
                <a:gd name="connsiteY58" fmla="*/ 671249 h 3360618"/>
                <a:gd name="connsiteX59" fmla="*/ 86071 w 87698"/>
                <a:gd name="connsiteY59" fmla="*/ 444837 h 3360618"/>
                <a:gd name="connsiteX60" fmla="*/ 87698 w 87698"/>
                <a:gd name="connsiteY60" fmla="*/ 322219 h 3360618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977 w 87698"/>
                <a:gd name="connsiteY11" fmla="*/ 2957792 h 3343336"/>
                <a:gd name="connsiteX12" fmla="*/ 18450 w 87698"/>
                <a:gd name="connsiteY12" fmla="*/ 2984920 h 3343336"/>
                <a:gd name="connsiteX13" fmla="*/ 16757 w 87698"/>
                <a:gd name="connsiteY13" fmla="*/ 2760022 h 3343336"/>
                <a:gd name="connsiteX14" fmla="*/ 17788 w 87698"/>
                <a:gd name="connsiteY14" fmla="*/ 2457257 h 3343336"/>
                <a:gd name="connsiteX15" fmla="*/ 19186 w 87698"/>
                <a:gd name="connsiteY15" fmla="*/ 2653785 h 3343336"/>
                <a:gd name="connsiteX16" fmla="*/ 20586 w 87698"/>
                <a:gd name="connsiteY16" fmla="*/ 2399093 h 3343336"/>
                <a:gd name="connsiteX17" fmla="*/ 22762 w 87698"/>
                <a:gd name="connsiteY17" fmla="*/ 2232070 h 3343336"/>
                <a:gd name="connsiteX18" fmla="*/ 24457 w 87698"/>
                <a:gd name="connsiteY18" fmla="*/ 2368511 h 3343336"/>
                <a:gd name="connsiteX19" fmla="*/ 26405 w 87698"/>
                <a:gd name="connsiteY19" fmla="*/ 2286821 h 3343336"/>
                <a:gd name="connsiteX20" fmla="*/ 29647 w 87698"/>
                <a:gd name="connsiteY20" fmla="*/ 2284900 h 3343336"/>
                <a:gd name="connsiteX21" fmla="*/ 32004 w 87698"/>
                <a:gd name="connsiteY21" fmla="*/ 2425930 h 3343336"/>
                <a:gd name="connsiteX22" fmla="*/ 33403 w 87698"/>
                <a:gd name="connsiteY22" fmla="*/ 2125325 h 3343336"/>
                <a:gd name="connsiteX23" fmla="*/ 34361 w 87698"/>
                <a:gd name="connsiteY23" fmla="*/ 2512110 h 3343336"/>
                <a:gd name="connsiteX24" fmla="*/ 36424 w 87698"/>
                <a:gd name="connsiteY24" fmla="*/ 3343336 h 3343336"/>
                <a:gd name="connsiteX25" fmla="*/ 37086 w 87698"/>
                <a:gd name="connsiteY25" fmla="*/ 2655502 h 3343336"/>
                <a:gd name="connsiteX26" fmla="*/ 38339 w 87698"/>
                <a:gd name="connsiteY26" fmla="*/ 2403595 h 3343336"/>
                <a:gd name="connsiteX27" fmla="*/ 40402 w 87698"/>
                <a:gd name="connsiteY27" fmla="*/ 2554741 h 3343336"/>
                <a:gd name="connsiteX28" fmla="*/ 42096 w 87698"/>
                <a:gd name="connsiteY28" fmla="*/ 2151892 h 3343336"/>
                <a:gd name="connsiteX29" fmla="*/ 43642 w 87698"/>
                <a:gd name="connsiteY29" fmla="*/ 1706737 h 3343336"/>
                <a:gd name="connsiteX30" fmla="*/ 44969 w 87698"/>
                <a:gd name="connsiteY30" fmla="*/ 1428350 h 3343336"/>
                <a:gd name="connsiteX31" fmla="*/ 46294 w 87698"/>
                <a:gd name="connsiteY31" fmla="*/ 1448201 h 3343336"/>
                <a:gd name="connsiteX32" fmla="*/ 47768 w 87698"/>
                <a:gd name="connsiteY32" fmla="*/ 1309006 h 3343336"/>
                <a:gd name="connsiteX33" fmla="*/ 49314 w 87698"/>
                <a:gd name="connsiteY33" fmla="*/ 1294422 h 3343336"/>
                <a:gd name="connsiteX34" fmla="*/ 50566 w 87698"/>
                <a:gd name="connsiteY34" fmla="*/ 1323745 h 3343336"/>
                <a:gd name="connsiteX35" fmla="*/ 52039 w 87698"/>
                <a:gd name="connsiteY35" fmla="*/ 876993 h 3343336"/>
                <a:gd name="connsiteX36" fmla="*/ 53587 w 87698"/>
                <a:gd name="connsiteY36" fmla="*/ 1390224 h 3343336"/>
                <a:gd name="connsiteX37" fmla="*/ 55060 w 87698"/>
                <a:gd name="connsiteY37" fmla="*/ 1833013 h 3343336"/>
                <a:gd name="connsiteX38" fmla="*/ 56385 w 87698"/>
                <a:gd name="connsiteY38" fmla="*/ 1188018 h 3343336"/>
                <a:gd name="connsiteX39" fmla="*/ 57565 w 87698"/>
                <a:gd name="connsiteY39" fmla="*/ 1168876 h 3343336"/>
                <a:gd name="connsiteX40" fmla="*/ 59185 w 87698"/>
                <a:gd name="connsiteY40" fmla="*/ 971430 h 3343336"/>
                <a:gd name="connsiteX41" fmla="*/ 60550 w 87698"/>
                <a:gd name="connsiteY41" fmla="*/ 563823 h 3343336"/>
                <a:gd name="connsiteX42" fmla="*/ 62131 w 87698"/>
                <a:gd name="connsiteY42" fmla="*/ 720851 h 3343336"/>
                <a:gd name="connsiteX43" fmla="*/ 63383 w 87698"/>
                <a:gd name="connsiteY43" fmla="*/ 502107 h 3343336"/>
                <a:gd name="connsiteX44" fmla="*/ 65078 w 87698"/>
                <a:gd name="connsiteY44" fmla="*/ 580416 h 3343336"/>
                <a:gd name="connsiteX45" fmla="*/ 66403 w 87698"/>
                <a:gd name="connsiteY45" fmla="*/ 712095 h 3343336"/>
                <a:gd name="connsiteX46" fmla="*/ 68098 w 87698"/>
                <a:gd name="connsiteY46" fmla="*/ 195465 h 3343336"/>
                <a:gd name="connsiteX47" fmla="*/ 69277 w 87698"/>
                <a:gd name="connsiteY47" fmla="*/ 299 h 3343336"/>
                <a:gd name="connsiteX48" fmla="*/ 70749 w 87698"/>
                <a:gd name="connsiteY48" fmla="*/ 161590 h 3343336"/>
                <a:gd name="connsiteX49" fmla="*/ 71854 w 87698"/>
                <a:gd name="connsiteY49" fmla="*/ 166384 h 3343336"/>
                <a:gd name="connsiteX50" fmla="*/ 73180 w 87698"/>
                <a:gd name="connsiteY50" fmla="*/ 262064 h 3343336"/>
                <a:gd name="connsiteX51" fmla="*/ 75096 w 87698"/>
                <a:gd name="connsiteY51" fmla="*/ 200617 h 3343336"/>
                <a:gd name="connsiteX52" fmla="*/ 76495 w 87698"/>
                <a:gd name="connsiteY52" fmla="*/ 441492 h 3343336"/>
                <a:gd name="connsiteX53" fmla="*/ 78116 w 87698"/>
                <a:gd name="connsiteY53" fmla="*/ 351676 h 3343336"/>
                <a:gd name="connsiteX54" fmla="*/ 79588 w 87698"/>
                <a:gd name="connsiteY54" fmla="*/ 622312 h 3343336"/>
                <a:gd name="connsiteX55" fmla="*/ 80694 w 87698"/>
                <a:gd name="connsiteY55" fmla="*/ 57818 h 3343336"/>
                <a:gd name="connsiteX56" fmla="*/ 82462 w 87698"/>
                <a:gd name="connsiteY56" fmla="*/ 163252 h 3343336"/>
                <a:gd name="connsiteX57" fmla="*/ 83272 w 87698"/>
                <a:gd name="connsiteY57" fmla="*/ 671250 h 3343336"/>
                <a:gd name="connsiteX58" fmla="*/ 84597 w 87698"/>
                <a:gd name="connsiteY58" fmla="*/ 671249 h 3343336"/>
                <a:gd name="connsiteX59" fmla="*/ 86071 w 87698"/>
                <a:gd name="connsiteY59" fmla="*/ 444837 h 3343336"/>
                <a:gd name="connsiteX60" fmla="*/ 87698 w 87698"/>
                <a:gd name="connsiteY60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977 w 87698"/>
                <a:gd name="connsiteY11" fmla="*/ 2957792 h 3343336"/>
                <a:gd name="connsiteX12" fmla="*/ 16757 w 87698"/>
                <a:gd name="connsiteY12" fmla="*/ 2760022 h 3343336"/>
                <a:gd name="connsiteX13" fmla="*/ 17788 w 87698"/>
                <a:gd name="connsiteY13" fmla="*/ 2457257 h 3343336"/>
                <a:gd name="connsiteX14" fmla="*/ 19186 w 87698"/>
                <a:gd name="connsiteY14" fmla="*/ 2653785 h 3343336"/>
                <a:gd name="connsiteX15" fmla="*/ 20586 w 87698"/>
                <a:gd name="connsiteY15" fmla="*/ 2399093 h 3343336"/>
                <a:gd name="connsiteX16" fmla="*/ 22762 w 87698"/>
                <a:gd name="connsiteY16" fmla="*/ 2232070 h 3343336"/>
                <a:gd name="connsiteX17" fmla="*/ 24457 w 87698"/>
                <a:gd name="connsiteY17" fmla="*/ 2368511 h 3343336"/>
                <a:gd name="connsiteX18" fmla="*/ 26405 w 87698"/>
                <a:gd name="connsiteY18" fmla="*/ 2286821 h 3343336"/>
                <a:gd name="connsiteX19" fmla="*/ 29647 w 87698"/>
                <a:gd name="connsiteY19" fmla="*/ 2284900 h 3343336"/>
                <a:gd name="connsiteX20" fmla="*/ 32004 w 87698"/>
                <a:gd name="connsiteY20" fmla="*/ 2425930 h 3343336"/>
                <a:gd name="connsiteX21" fmla="*/ 33403 w 87698"/>
                <a:gd name="connsiteY21" fmla="*/ 2125325 h 3343336"/>
                <a:gd name="connsiteX22" fmla="*/ 34361 w 87698"/>
                <a:gd name="connsiteY22" fmla="*/ 2512110 h 3343336"/>
                <a:gd name="connsiteX23" fmla="*/ 36424 w 87698"/>
                <a:gd name="connsiteY23" fmla="*/ 3343336 h 3343336"/>
                <a:gd name="connsiteX24" fmla="*/ 37086 w 87698"/>
                <a:gd name="connsiteY24" fmla="*/ 2655502 h 3343336"/>
                <a:gd name="connsiteX25" fmla="*/ 38339 w 87698"/>
                <a:gd name="connsiteY25" fmla="*/ 2403595 h 3343336"/>
                <a:gd name="connsiteX26" fmla="*/ 40402 w 87698"/>
                <a:gd name="connsiteY26" fmla="*/ 2554741 h 3343336"/>
                <a:gd name="connsiteX27" fmla="*/ 42096 w 87698"/>
                <a:gd name="connsiteY27" fmla="*/ 2151892 h 3343336"/>
                <a:gd name="connsiteX28" fmla="*/ 43642 w 87698"/>
                <a:gd name="connsiteY28" fmla="*/ 1706737 h 3343336"/>
                <a:gd name="connsiteX29" fmla="*/ 44969 w 87698"/>
                <a:gd name="connsiteY29" fmla="*/ 1428350 h 3343336"/>
                <a:gd name="connsiteX30" fmla="*/ 46294 w 87698"/>
                <a:gd name="connsiteY30" fmla="*/ 1448201 h 3343336"/>
                <a:gd name="connsiteX31" fmla="*/ 47768 w 87698"/>
                <a:gd name="connsiteY31" fmla="*/ 1309006 h 3343336"/>
                <a:gd name="connsiteX32" fmla="*/ 49314 w 87698"/>
                <a:gd name="connsiteY32" fmla="*/ 1294422 h 3343336"/>
                <a:gd name="connsiteX33" fmla="*/ 50566 w 87698"/>
                <a:gd name="connsiteY33" fmla="*/ 1323745 h 3343336"/>
                <a:gd name="connsiteX34" fmla="*/ 52039 w 87698"/>
                <a:gd name="connsiteY34" fmla="*/ 876993 h 3343336"/>
                <a:gd name="connsiteX35" fmla="*/ 53587 w 87698"/>
                <a:gd name="connsiteY35" fmla="*/ 1390224 h 3343336"/>
                <a:gd name="connsiteX36" fmla="*/ 55060 w 87698"/>
                <a:gd name="connsiteY36" fmla="*/ 1833013 h 3343336"/>
                <a:gd name="connsiteX37" fmla="*/ 56385 w 87698"/>
                <a:gd name="connsiteY37" fmla="*/ 1188018 h 3343336"/>
                <a:gd name="connsiteX38" fmla="*/ 57565 w 87698"/>
                <a:gd name="connsiteY38" fmla="*/ 1168876 h 3343336"/>
                <a:gd name="connsiteX39" fmla="*/ 59185 w 87698"/>
                <a:gd name="connsiteY39" fmla="*/ 971430 h 3343336"/>
                <a:gd name="connsiteX40" fmla="*/ 60550 w 87698"/>
                <a:gd name="connsiteY40" fmla="*/ 563823 h 3343336"/>
                <a:gd name="connsiteX41" fmla="*/ 62131 w 87698"/>
                <a:gd name="connsiteY41" fmla="*/ 720851 h 3343336"/>
                <a:gd name="connsiteX42" fmla="*/ 63383 w 87698"/>
                <a:gd name="connsiteY42" fmla="*/ 502107 h 3343336"/>
                <a:gd name="connsiteX43" fmla="*/ 65078 w 87698"/>
                <a:gd name="connsiteY43" fmla="*/ 580416 h 3343336"/>
                <a:gd name="connsiteX44" fmla="*/ 66403 w 87698"/>
                <a:gd name="connsiteY44" fmla="*/ 712095 h 3343336"/>
                <a:gd name="connsiteX45" fmla="*/ 68098 w 87698"/>
                <a:gd name="connsiteY45" fmla="*/ 195465 h 3343336"/>
                <a:gd name="connsiteX46" fmla="*/ 69277 w 87698"/>
                <a:gd name="connsiteY46" fmla="*/ 299 h 3343336"/>
                <a:gd name="connsiteX47" fmla="*/ 70749 w 87698"/>
                <a:gd name="connsiteY47" fmla="*/ 161590 h 3343336"/>
                <a:gd name="connsiteX48" fmla="*/ 71854 w 87698"/>
                <a:gd name="connsiteY48" fmla="*/ 166384 h 3343336"/>
                <a:gd name="connsiteX49" fmla="*/ 73180 w 87698"/>
                <a:gd name="connsiteY49" fmla="*/ 262064 h 3343336"/>
                <a:gd name="connsiteX50" fmla="*/ 75096 w 87698"/>
                <a:gd name="connsiteY50" fmla="*/ 200617 h 3343336"/>
                <a:gd name="connsiteX51" fmla="*/ 76495 w 87698"/>
                <a:gd name="connsiteY51" fmla="*/ 441492 h 3343336"/>
                <a:gd name="connsiteX52" fmla="*/ 78116 w 87698"/>
                <a:gd name="connsiteY52" fmla="*/ 351676 h 3343336"/>
                <a:gd name="connsiteX53" fmla="*/ 79588 w 87698"/>
                <a:gd name="connsiteY53" fmla="*/ 622312 h 3343336"/>
                <a:gd name="connsiteX54" fmla="*/ 80694 w 87698"/>
                <a:gd name="connsiteY54" fmla="*/ 57818 h 3343336"/>
                <a:gd name="connsiteX55" fmla="*/ 82462 w 87698"/>
                <a:gd name="connsiteY55" fmla="*/ 163252 h 3343336"/>
                <a:gd name="connsiteX56" fmla="*/ 83272 w 87698"/>
                <a:gd name="connsiteY56" fmla="*/ 671250 h 3343336"/>
                <a:gd name="connsiteX57" fmla="*/ 84597 w 87698"/>
                <a:gd name="connsiteY57" fmla="*/ 671249 h 3343336"/>
                <a:gd name="connsiteX58" fmla="*/ 86071 w 87698"/>
                <a:gd name="connsiteY58" fmla="*/ 444837 h 3343336"/>
                <a:gd name="connsiteX59" fmla="*/ 87698 w 87698"/>
                <a:gd name="connsiteY59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4030 w 87698"/>
                <a:gd name="connsiteY9" fmla="*/ 3070181 h 3343336"/>
                <a:gd name="connsiteX10" fmla="*/ 15725 w 87698"/>
                <a:gd name="connsiteY10" fmla="*/ 3139940 h 3343336"/>
                <a:gd name="connsiteX11" fmla="*/ 16240 w 87698"/>
                <a:gd name="connsiteY11" fmla="*/ 2949243 h 3343336"/>
                <a:gd name="connsiteX12" fmla="*/ 16757 w 87698"/>
                <a:gd name="connsiteY12" fmla="*/ 2760022 h 3343336"/>
                <a:gd name="connsiteX13" fmla="*/ 17788 w 87698"/>
                <a:gd name="connsiteY13" fmla="*/ 2457257 h 3343336"/>
                <a:gd name="connsiteX14" fmla="*/ 19186 w 87698"/>
                <a:gd name="connsiteY14" fmla="*/ 2653785 h 3343336"/>
                <a:gd name="connsiteX15" fmla="*/ 20586 w 87698"/>
                <a:gd name="connsiteY15" fmla="*/ 2399093 h 3343336"/>
                <a:gd name="connsiteX16" fmla="*/ 22762 w 87698"/>
                <a:gd name="connsiteY16" fmla="*/ 2232070 h 3343336"/>
                <a:gd name="connsiteX17" fmla="*/ 24457 w 87698"/>
                <a:gd name="connsiteY17" fmla="*/ 2368511 h 3343336"/>
                <a:gd name="connsiteX18" fmla="*/ 26405 w 87698"/>
                <a:gd name="connsiteY18" fmla="*/ 2286821 h 3343336"/>
                <a:gd name="connsiteX19" fmla="*/ 29647 w 87698"/>
                <a:gd name="connsiteY19" fmla="*/ 2284900 h 3343336"/>
                <a:gd name="connsiteX20" fmla="*/ 32004 w 87698"/>
                <a:gd name="connsiteY20" fmla="*/ 2425930 h 3343336"/>
                <a:gd name="connsiteX21" fmla="*/ 33403 w 87698"/>
                <a:gd name="connsiteY21" fmla="*/ 2125325 h 3343336"/>
                <a:gd name="connsiteX22" fmla="*/ 34361 w 87698"/>
                <a:gd name="connsiteY22" fmla="*/ 2512110 h 3343336"/>
                <a:gd name="connsiteX23" fmla="*/ 36424 w 87698"/>
                <a:gd name="connsiteY23" fmla="*/ 3343336 h 3343336"/>
                <a:gd name="connsiteX24" fmla="*/ 37086 w 87698"/>
                <a:gd name="connsiteY24" fmla="*/ 2655502 h 3343336"/>
                <a:gd name="connsiteX25" fmla="*/ 38339 w 87698"/>
                <a:gd name="connsiteY25" fmla="*/ 2403595 h 3343336"/>
                <a:gd name="connsiteX26" fmla="*/ 40402 w 87698"/>
                <a:gd name="connsiteY26" fmla="*/ 2554741 h 3343336"/>
                <a:gd name="connsiteX27" fmla="*/ 42096 w 87698"/>
                <a:gd name="connsiteY27" fmla="*/ 2151892 h 3343336"/>
                <a:gd name="connsiteX28" fmla="*/ 43642 w 87698"/>
                <a:gd name="connsiteY28" fmla="*/ 1706737 h 3343336"/>
                <a:gd name="connsiteX29" fmla="*/ 44969 w 87698"/>
                <a:gd name="connsiteY29" fmla="*/ 1428350 h 3343336"/>
                <a:gd name="connsiteX30" fmla="*/ 46294 w 87698"/>
                <a:gd name="connsiteY30" fmla="*/ 1448201 h 3343336"/>
                <a:gd name="connsiteX31" fmla="*/ 47768 w 87698"/>
                <a:gd name="connsiteY31" fmla="*/ 1309006 h 3343336"/>
                <a:gd name="connsiteX32" fmla="*/ 49314 w 87698"/>
                <a:gd name="connsiteY32" fmla="*/ 1294422 h 3343336"/>
                <a:gd name="connsiteX33" fmla="*/ 50566 w 87698"/>
                <a:gd name="connsiteY33" fmla="*/ 1323745 h 3343336"/>
                <a:gd name="connsiteX34" fmla="*/ 52039 w 87698"/>
                <a:gd name="connsiteY34" fmla="*/ 876993 h 3343336"/>
                <a:gd name="connsiteX35" fmla="*/ 53587 w 87698"/>
                <a:gd name="connsiteY35" fmla="*/ 1390224 h 3343336"/>
                <a:gd name="connsiteX36" fmla="*/ 55060 w 87698"/>
                <a:gd name="connsiteY36" fmla="*/ 1833013 h 3343336"/>
                <a:gd name="connsiteX37" fmla="*/ 56385 w 87698"/>
                <a:gd name="connsiteY37" fmla="*/ 1188018 h 3343336"/>
                <a:gd name="connsiteX38" fmla="*/ 57565 w 87698"/>
                <a:gd name="connsiteY38" fmla="*/ 1168876 h 3343336"/>
                <a:gd name="connsiteX39" fmla="*/ 59185 w 87698"/>
                <a:gd name="connsiteY39" fmla="*/ 971430 h 3343336"/>
                <a:gd name="connsiteX40" fmla="*/ 60550 w 87698"/>
                <a:gd name="connsiteY40" fmla="*/ 563823 h 3343336"/>
                <a:gd name="connsiteX41" fmla="*/ 62131 w 87698"/>
                <a:gd name="connsiteY41" fmla="*/ 720851 h 3343336"/>
                <a:gd name="connsiteX42" fmla="*/ 63383 w 87698"/>
                <a:gd name="connsiteY42" fmla="*/ 502107 h 3343336"/>
                <a:gd name="connsiteX43" fmla="*/ 65078 w 87698"/>
                <a:gd name="connsiteY43" fmla="*/ 580416 h 3343336"/>
                <a:gd name="connsiteX44" fmla="*/ 66403 w 87698"/>
                <a:gd name="connsiteY44" fmla="*/ 712095 h 3343336"/>
                <a:gd name="connsiteX45" fmla="*/ 68098 w 87698"/>
                <a:gd name="connsiteY45" fmla="*/ 195465 h 3343336"/>
                <a:gd name="connsiteX46" fmla="*/ 69277 w 87698"/>
                <a:gd name="connsiteY46" fmla="*/ 299 h 3343336"/>
                <a:gd name="connsiteX47" fmla="*/ 70749 w 87698"/>
                <a:gd name="connsiteY47" fmla="*/ 161590 h 3343336"/>
                <a:gd name="connsiteX48" fmla="*/ 71854 w 87698"/>
                <a:gd name="connsiteY48" fmla="*/ 166384 h 3343336"/>
                <a:gd name="connsiteX49" fmla="*/ 73180 w 87698"/>
                <a:gd name="connsiteY49" fmla="*/ 262064 h 3343336"/>
                <a:gd name="connsiteX50" fmla="*/ 75096 w 87698"/>
                <a:gd name="connsiteY50" fmla="*/ 200617 h 3343336"/>
                <a:gd name="connsiteX51" fmla="*/ 76495 w 87698"/>
                <a:gd name="connsiteY51" fmla="*/ 441492 h 3343336"/>
                <a:gd name="connsiteX52" fmla="*/ 78116 w 87698"/>
                <a:gd name="connsiteY52" fmla="*/ 351676 h 3343336"/>
                <a:gd name="connsiteX53" fmla="*/ 79588 w 87698"/>
                <a:gd name="connsiteY53" fmla="*/ 622312 h 3343336"/>
                <a:gd name="connsiteX54" fmla="*/ 80694 w 87698"/>
                <a:gd name="connsiteY54" fmla="*/ 57818 h 3343336"/>
                <a:gd name="connsiteX55" fmla="*/ 82462 w 87698"/>
                <a:gd name="connsiteY55" fmla="*/ 163252 h 3343336"/>
                <a:gd name="connsiteX56" fmla="*/ 83272 w 87698"/>
                <a:gd name="connsiteY56" fmla="*/ 671250 h 3343336"/>
                <a:gd name="connsiteX57" fmla="*/ 84597 w 87698"/>
                <a:gd name="connsiteY57" fmla="*/ 671249 h 3343336"/>
                <a:gd name="connsiteX58" fmla="*/ 86071 w 87698"/>
                <a:gd name="connsiteY58" fmla="*/ 444837 h 3343336"/>
                <a:gd name="connsiteX59" fmla="*/ 87698 w 87698"/>
                <a:gd name="connsiteY59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3368 w 87698"/>
                <a:gd name="connsiteY8" fmla="*/ 3139940 h 3343336"/>
                <a:gd name="connsiteX9" fmla="*/ 15725 w 87698"/>
                <a:gd name="connsiteY9" fmla="*/ 3139940 h 3343336"/>
                <a:gd name="connsiteX10" fmla="*/ 16240 w 87698"/>
                <a:gd name="connsiteY10" fmla="*/ 2949243 h 3343336"/>
                <a:gd name="connsiteX11" fmla="*/ 16757 w 87698"/>
                <a:gd name="connsiteY11" fmla="*/ 2760022 h 3343336"/>
                <a:gd name="connsiteX12" fmla="*/ 17788 w 87698"/>
                <a:gd name="connsiteY12" fmla="*/ 2457257 h 3343336"/>
                <a:gd name="connsiteX13" fmla="*/ 19186 w 87698"/>
                <a:gd name="connsiteY13" fmla="*/ 2653785 h 3343336"/>
                <a:gd name="connsiteX14" fmla="*/ 20586 w 87698"/>
                <a:gd name="connsiteY14" fmla="*/ 2399093 h 3343336"/>
                <a:gd name="connsiteX15" fmla="*/ 22762 w 87698"/>
                <a:gd name="connsiteY15" fmla="*/ 2232070 h 3343336"/>
                <a:gd name="connsiteX16" fmla="*/ 24457 w 87698"/>
                <a:gd name="connsiteY16" fmla="*/ 2368511 h 3343336"/>
                <a:gd name="connsiteX17" fmla="*/ 26405 w 87698"/>
                <a:gd name="connsiteY17" fmla="*/ 2286821 h 3343336"/>
                <a:gd name="connsiteX18" fmla="*/ 29647 w 87698"/>
                <a:gd name="connsiteY18" fmla="*/ 2284900 h 3343336"/>
                <a:gd name="connsiteX19" fmla="*/ 32004 w 87698"/>
                <a:gd name="connsiteY19" fmla="*/ 2425930 h 3343336"/>
                <a:gd name="connsiteX20" fmla="*/ 33403 w 87698"/>
                <a:gd name="connsiteY20" fmla="*/ 2125325 h 3343336"/>
                <a:gd name="connsiteX21" fmla="*/ 34361 w 87698"/>
                <a:gd name="connsiteY21" fmla="*/ 2512110 h 3343336"/>
                <a:gd name="connsiteX22" fmla="*/ 36424 w 87698"/>
                <a:gd name="connsiteY22" fmla="*/ 3343336 h 3343336"/>
                <a:gd name="connsiteX23" fmla="*/ 37086 w 87698"/>
                <a:gd name="connsiteY23" fmla="*/ 2655502 h 3343336"/>
                <a:gd name="connsiteX24" fmla="*/ 38339 w 87698"/>
                <a:gd name="connsiteY24" fmla="*/ 2403595 h 3343336"/>
                <a:gd name="connsiteX25" fmla="*/ 40402 w 87698"/>
                <a:gd name="connsiteY25" fmla="*/ 2554741 h 3343336"/>
                <a:gd name="connsiteX26" fmla="*/ 42096 w 87698"/>
                <a:gd name="connsiteY26" fmla="*/ 2151892 h 3343336"/>
                <a:gd name="connsiteX27" fmla="*/ 43642 w 87698"/>
                <a:gd name="connsiteY27" fmla="*/ 1706737 h 3343336"/>
                <a:gd name="connsiteX28" fmla="*/ 44969 w 87698"/>
                <a:gd name="connsiteY28" fmla="*/ 1428350 h 3343336"/>
                <a:gd name="connsiteX29" fmla="*/ 46294 w 87698"/>
                <a:gd name="connsiteY29" fmla="*/ 1448201 h 3343336"/>
                <a:gd name="connsiteX30" fmla="*/ 47768 w 87698"/>
                <a:gd name="connsiteY30" fmla="*/ 1309006 h 3343336"/>
                <a:gd name="connsiteX31" fmla="*/ 49314 w 87698"/>
                <a:gd name="connsiteY31" fmla="*/ 1294422 h 3343336"/>
                <a:gd name="connsiteX32" fmla="*/ 50566 w 87698"/>
                <a:gd name="connsiteY32" fmla="*/ 1323745 h 3343336"/>
                <a:gd name="connsiteX33" fmla="*/ 52039 w 87698"/>
                <a:gd name="connsiteY33" fmla="*/ 876993 h 3343336"/>
                <a:gd name="connsiteX34" fmla="*/ 53587 w 87698"/>
                <a:gd name="connsiteY34" fmla="*/ 1390224 h 3343336"/>
                <a:gd name="connsiteX35" fmla="*/ 55060 w 87698"/>
                <a:gd name="connsiteY35" fmla="*/ 1833013 h 3343336"/>
                <a:gd name="connsiteX36" fmla="*/ 56385 w 87698"/>
                <a:gd name="connsiteY36" fmla="*/ 1188018 h 3343336"/>
                <a:gd name="connsiteX37" fmla="*/ 57565 w 87698"/>
                <a:gd name="connsiteY37" fmla="*/ 1168876 h 3343336"/>
                <a:gd name="connsiteX38" fmla="*/ 59185 w 87698"/>
                <a:gd name="connsiteY38" fmla="*/ 971430 h 3343336"/>
                <a:gd name="connsiteX39" fmla="*/ 60550 w 87698"/>
                <a:gd name="connsiteY39" fmla="*/ 563823 h 3343336"/>
                <a:gd name="connsiteX40" fmla="*/ 62131 w 87698"/>
                <a:gd name="connsiteY40" fmla="*/ 720851 h 3343336"/>
                <a:gd name="connsiteX41" fmla="*/ 63383 w 87698"/>
                <a:gd name="connsiteY41" fmla="*/ 502107 h 3343336"/>
                <a:gd name="connsiteX42" fmla="*/ 65078 w 87698"/>
                <a:gd name="connsiteY42" fmla="*/ 580416 h 3343336"/>
                <a:gd name="connsiteX43" fmla="*/ 66403 w 87698"/>
                <a:gd name="connsiteY43" fmla="*/ 712095 h 3343336"/>
                <a:gd name="connsiteX44" fmla="*/ 68098 w 87698"/>
                <a:gd name="connsiteY44" fmla="*/ 195465 h 3343336"/>
                <a:gd name="connsiteX45" fmla="*/ 69277 w 87698"/>
                <a:gd name="connsiteY45" fmla="*/ 299 h 3343336"/>
                <a:gd name="connsiteX46" fmla="*/ 70749 w 87698"/>
                <a:gd name="connsiteY46" fmla="*/ 161590 h 3343336"/>
                <a:gd name="connsiteX47" fmla="*/ 71854 w 87698"/>
                <a:gd name="connsiteY47" fmla="*/ 166384 h 3343336"/>
                <a:gd name="connsiteX48" fmla="*/ 73180 w 87698"/>
                <a:gd name="connsiteY48" fmla="*/ 262064 h 3343336"/>
                <a:gd name="connsiteX49" fmla="*/ 75096 w 87698"/>
                <a:gd name="connsiteY49" fmla="*/ 200617 h 3343336"/>
                <a:gd name="connsiteX50" fmla="*/ 76495 w 87698"/>
                <a:gd name="connsiteY50" fmla="*/ 441492 h 3343336"/>
                <a:gd name="connsiteX51" fmla="*/ 78116 w 87698"/>
                <a:gd name="connsiteY51" fmla="*/ 351676 h 3343336"/>
                <a:gd name="connsiteX52" fmla="*/ 79588 w 87698"/>
                <a:gd name="connsiteY52" fmla="*/ 622312 h 3343336"/>
                <a:gd name="connsiteX53" fmla="*/ 80694 w 87698"/>
                <a:gd name="connsiteY53" fmla="*/ 57818 h 3343336"/>
                <a:gd name="connsiteX54" fmla="*/ 82462 w 87698"/>
                <a:gd name="connsiteY54" fmla="*/ 163252 h 3343336"/>
                <a:gd name="connsiteX55" fmla="*/ 83272 w 87698"/>
                <a:gd name="connsiteY55" fmla="*/ 671250 h 3343336"/>
                <a:gd name="connsiteX56" fmla="*/ 84597 w 87698"/>
                <a:gd name="connsiteY56" fmla="*/ 671249 h 3343336"/>
                <a:gd name="connsiteX57" fmla="*/ 86071 w 87698"/>
                <a:gd name="connsiteY57" fmla="*/ 444837 h 3343336"/>
                <a:gd name="connsiteX58" fmla="*/ 87698 w 87698"/>
                <a:gd name="connsiteY58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1526 w 87698"/>
                <a:gd name="connsiteY7" fmla="*/ 3182571 h 3343336"/>
                <a:gd name="connsiteX8" fmla="*/ 15725 w 87698"/>
                <a:gd name="connsiteY8" fmla="*/ 3139940 h 3343336"/>
                <a:gd name="connsiteX9" fmla="*/ 16240 w 87698"/>
                <a:gd name="connsiteY9" fmla="*/ 2949243 h 3343336"/>
                <a:gd name="connsiteX10" fmla="*/ 16757 w 87698"/>
                <a:gd name="connsiteY10" fmla="*/ 2760022 h 3343336"/>
                <a:gd name="connsiteX11" fmla="*/ 17788 w 87698"/>
                <a:gd name="connsiteY11" fmla="*/ 2457257 h 3343336"/>
                <a:gd name="connsiteX12" fmla="*/ 19186 w 87698"/>
                <a:gd name="connsiteY12" fmla="*/ 2653785 h 3343336"/>
                <a:gd name="connsiteX13" fmla="*/ 20586 w 87698"/>
                <a:gd name="connsiteY13" fmla="*/ 2399093 h 3343336"/>
                <a:gd name="connsiteX14" fmla="*/ 22762 w 87698"/>
                <a:gd name="connsiteY14" fmla="*/ 2232070 h 3343336"/>
                <a:gd name="connsiteX15" fmla="*/ 24457 w 87698"/>
                <a:gd name="connsiteY15" fmla="*/ 2368511 h 3343336"/>
                <a:gd name="connsiteX16" fmla="*/ 26405 w 87698"/>
                <a:gd name="connsiteY16" fmla="*/ 2286821 h 3343336"/>
                <a:gd name="connsiteX17" fmla="*/ 29647 w 87698"/>
                <a:gd name="connsiteY17" fmla="*/ 2284900 h 3343336"/>
                <a:gd name="connsiteX18" fmla="*/ 32004 w 87698"/>
                <a:gd name="connsiteY18" fmla="*/ 2425930 h 3343336"/>
                <a:gd name="connsiteX19" fmla="*/ 33403 w 87698"/>
                <a:gd name="connsiteY19" fmla="*/ 2125325 h 3343336"/>
                <a:gd name="connsiteX20" fmla="*/ 34361 w 87698"/>
                <a:gd name="connsiteY20" fmla="*/ 2512110 h 3343336"/>
                <a:gd name="connsiteX21" fmla="*/ 36424 w 87698"/>
                <a:gd name="connsiteY21" fmla="*/ 3343336 h 3343336"/>
                <a:gd name="connsiteX22" fmla="*/ 37086 w 87698"/>
                <a:gd name="connsiteY22" fmla="*/ 2655502 h 3343336"/>
                <a:gd name="connsiteX23" fmla="*/ 38339 w 87698"/>
                <a:gd name="connsiteY23" fmla="*/ 2403595 h 3343336"/>
                <a:gd name="connsiteX24" fmla="*/ 40402 w 87698"/>
                <a:gd name="connsiteY24" fmla="*/ 2554741 h 3343336"/>
                <a:gd name="connsiteX25" fmla="*/ 42096 w 87698"/>
                <a:gd name="connsiteY25" fmla="*/ 2151892 h 3343336"/>
                <a:gd name="connsiteX26" fmla="*/ 43642 w 87698"/>
                <a:gd name="connsiteY26" fmla="*/ 1706737 h 3343336"/>
                <a:gd name="connsiteX27" fmla="*/ 44969 w 87698"/>
                <a:gd name="connsiteY27" fmla="*/ 1428350 h 3343336"/>
                <a:gd name="connsiteX28" fmla="*/ 46294 w 87698"/>
                <a:gd name="connsiteY28" fmla="*/ 1448201 h 3343336"/>
                <a:gd name="connsiteX29" fmla="*/ 47768 w 87698"/>
                <a:gd name="connsiteY29" fmla="*/ 1309006 h 3343336"/>
                <a:gd name="connsiteX30" fmla="*/ 49314 w 87698"/>
                <a:gd name="connsiteY30" fmla="*/ 1294422 h 3343336"/>
                <a:gd name="connsiteX31" fmla="*/ 50566 w 87698"/>
                <a:gd name="connsiteY31" fmla="*/ 1323745 h 3343336"/>
                <a:gd name="connsiteX32" fmla="*/ 52039 w 87698"/>
                <a:gd name="connsiteY32" fmla="*/ 876993 h 3343336"/>
                <a:gd name="connsiteX33" fmla="*/ 53587 w 87698"/>
                <a:gd name="connsiteY33" fmla="*/ 1390224 h 3343336"/>
                <a:gd name="connsiteX34" fmla="*/ 55060 w 87698"/>
                <a:gd name="connsiteY34" fmla="*/ 1833013 h 3343336"/>
                <a:gd name="connsiteX35" fmla="*/ 56385 w 87698"/>
                <a:gd name="connsiteY35" fmla="*/ 1188018 h 3343336"/>
                <a:gd name="connsiteX36" fmla="*/ 57565 w 87698"/>
                <a:gd name="connsiteY36" fmla="*/ 1168876 h 3343336"/>
                <a:gd name="connsiteX37" fmla="*/ 59185 w 87698"/>
                <a:gd name="connsiteY37" fmla="*/ 971430 h 3343336"/>
                <a:gd name="connsiteX38" fmla="*/ 60550 w 87698"/>
                <a:gd name="connsiteY38" fmla="*/ 563823 h 3343336"/>
                <a:gd name="connsiteX39" fmla="*/ 62131 w 87698"/>
                <a:gd name="connsiteY39" fmla="*/ 720851 h 3343336"/>
                <a:gd name="connsiteX40" fmla="*/ 63383 w 87698"/>
                <a:gd name="connsiteY40" fmla="*/ 502107 h 3343336"/>
                <a:gd name="connsiteX41" fmla="*/ 65078 w 87698"/>
                <a:gd name="connsiteY41" fmla="*/ 580416 h 3343336"/>
                <a:gd name="connsiteX42" fmla="*/ 66403 w 87698"/>
                <a:gd name="connsiteY42" fmla="*/ 712095 h 3343336"/>
                <a:gd name="connsiteX43" fmla="*/ 68098 w 87698"/>
                <a:gd name="connsiteY43" fmla="*/ 195465 h 3343336"/>
                <a:gd name="connsiteX44" fmla="*/ 69277 w 87698"/>
                <a:gd name="connsiteY44" fmla="*/ 299 h 3343336"/>
                <a:gd name="connsiteX45" fmla="*/ 70749 w 87698"/>
                <a:gd name="connsiteY45" fmla="*/ 161590 h 3343336"/>
                <a:gd name="connsiteX46" fmla="*/ 71854 w 87698"/>
                <a:gd name="connsiteY46" fmla="*/ 166384 h 3343336"/>
                <a:gd name="connsiteX47" fmla="*/ 73180 w 87698"/>
                <a:gd name="connsiteY47" fmla="*/ 262064 h 3343336"/>
                <a:gd name="connsiteX48" fmla="*/ 75096 w 87698"/>
                <a:gd name="connsiteY48" fmla="*/ 200617 h 3343336"/>
                <a:gd name="connsiteX49" fmla="*/ 76495 w 87698"/>
                <a:gd name="connsiteY49" fmla="*/ 441492 h 3343336"/>
                <a:gd name="connsiteX50" fmla="*/ 78116 w 87698"/>
                <a:gd name="connsiteY50" fmla="*/ 351676 h 3343336"/>
                <a:gd name="connsiteX51" fmla="*/ 79588 w 87698"/>
                <a:gd name="connsiteY51" fmla="*/ 622312 h 3343336"/>
                <a:gd name="connsiteX52" fmla="*/ 80694 w 87698"/>
                <a:gd name="connsiteY52" fmla="*/ 57818 h 3343336"/>
                <a:gd name="connsiteX53" fmla="*/ 82462 w 87698"/>
                <a:gd name="connsiteY53" fmla="*/ 163252 h 3343336"/>
                <a:gd name="connsiteX54" fmla="*/ 83272 w 87698"/>
                <a:gd name="connsiteY54" fmla="*/ 671250 h 3343336"/>
                <a:gd name="connsiteX55" fmla="*/ 84597 w 87698"/>
                <a:gd name="connsiteY55" fmla="*/ 671249 h 3343336"/>
                <a:gd name="connsiteX56" fmla="*/ 86071 w 87698"/>
                <a:gd name="connsiteY56" fmla="*/ 444837 h 3343336"/>
                <a:gd name="connsiteX57" fmla="*/ 87698 w 87698"/>
                <a:gd name="connsiteY57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9832 w 87698"/>
                <a:gd name="connsiteY6" fmla="*/ 3232952 h 3343336"/>
                <a:gd name="connsiteX7" fmla="*/ 15725 w 87698"/>
                <a:gd name="connsiteY7" fmla="*/ 3139940 h 3343336"/>
                <a:gd name="connsiteX8" fmla="*/ 16240 w 87698"/>
                <a:gd name="connsiteY8" fmla="*/ 2949243 h 3343336"/>
                <a:gd name="connsiteX9" fmla="*/ 16757 w 87698"/>
                <a:gd name="connsiteY9" fmla="*/ 2760022 h 3343336"/>
                <a:gd name="connsiteX10" fmla="*/ 17788 w 87698"/>
                <a:gd name="connsiteY10" fmla="*/ 2457257 h 3343336"/>
                <a:gd name="connsiteX11" fmla="*/ 19186 w 87698"/>
                <a:gd name="connsiteY11" fmla="*/ 2653785 h 3343336"/>
                <a:gd name="connsiteX12" fmla="*/ 20586 w 87698"/>
                <a:gd name="connsiteY12" fmla="*/ 2399093 h 3343336"/>
                <a:gd name="connsiteX13" fmla="*/ 22762 w 87698"/>
                <a:gd name="connsiteY13" fmla="*/ 2232070 h 3343336"/>
                <a:gd name="connsiteX14" fmla="*/ 24457 w 87698"/>
                <a:gd name="connsiteY14" fmla="*/ 2368511 h 3343336"/>
                <a:gd name="connsiteX15" fmla="*/ 26405 w 87698"/>
                <a:gd name="connsiteY15" fmla="*/ 2286821 h 3343336"/>
                <a:gd name="connsiteX16" fmla="*/ 29647 w 87698"/>
                <a:gd name="connsiteY16" fmla="*/ 2284900 h 3343336"/>
                <a:gd name="connsiteX17" fmla="*/ 32004 w 87698"/>
                <a:gd name="connsiteY17" fmla="*/ 2425930 h 3343336"/>
                <a:gd name="connsiteX18" fmla="*/ 33403 w 87698"/>
                <a:gd name="connsiteY18" fmla="*/ 2125325 h 3343336"/>
                <a:gd name="connsiteX19" fmla="*/ 34361 w 87698"/>
                <a:gd name="connsiteY19" fmla="*/ 2512110 h 3343336"/>
                <a:gd name="connsiteX20" fmla="*/ 36424 w 87698"/>
                <a:gd name="connsiteY20" fmla="*/ 3343336 h 3343336"/>
                <a:gd name="connsiteX21" fmla="*/ 37086 w 87698"/>
                <a:gd name="connsiteY21" fmla="*/ 2655502 h 3343336"/>
                <a:gd name="connsiteX22" fmla="*/ 38339 w 87698"/>
                <a:gd name="connsiteY22" fmla="*/ 2403595 h 3343336"/>
                <a:gd name="connsiteX23" fmla="*/ 40402 w 87698"/>
                <a:gd name="connsiteY23" fmla="*/ 2554741 h 3343336"/>
                <a:gd name="connsiteX24" fmla="*/ 42096 w 87698"/>
                <a:gd name="connsiteY24" fmla="*/ 2151892 h 3343336"/>
                <a:gd name="connsiteX25" fmla="*/ 43642 w 87698"/>
                <a:gd name="connsiteY25" fmla="*/ 1706737 h 3343336"/>
                <a:gd name="connsiteX26" fmla="*/ 44969 w 87698"/>
                <a:gd name="connsiteY26" fmla="*/ 1428350 h 3343336"/>
                <a:gd name="connsiteX27" fmla="*/ 46294 w 87698"/>
                <a:gd name="connsiteY27" fmla="*/ 1448201 h 3343336"/>
                <a:gd name="connsiteX28" fmla="*/ 47768 w 87698"/>
                <a:gd name="connsiteY28" fmla="*/ 1309006 h 3343336"/>
                <a:gd name="connsiteX29" fmla="*/ 49314 w 87698"/>
                <a:gd name="connsiteY29" fmla="*/ 1294422 h 3343336"/>
                <a:gd name="connsiteX30" fmla="*/ 50566 w 87698"/>
                <a:gd name="connsiteY30" fmla="*/ 1323745 h 3343336"/>
                <a:gd name="connsiteX31" fmla="*/ 52039 w 87698"/>
                <a:gd name="connsiteY31" fmla="*/ 876993 h 3343336"/>
                <a:gd name="connsiteX32" fmla="*/ 53587 w 87698"/>
                <a:gd name="connsiteY32" fmla="*/ 1390224 h 3343336"/>
                <a:gd name="connsiteX33" fmla="*/ 55060 w 87698"/>
                <a:gd name="connsiteY33" fmla="*/ 1833013 h 3343336"/>
                <a:gd name="connsiteX34" fmla="*/ 56385 w 87698"/>
                <a:gd name="connsiteY34" fmla="*/ 1188018 h 3343336"/>
                <a:gd name="connsiteX35" fmla="*/ 57565 w 87698"/>
                <a:gd name="connsiteY35" fmla="*/ 1168876 h 3343336"/>
                <a:gd name="connsiteX36" fmla="*/ 59185 w 87698"/>
                <a:gd name="connsiteY36" fmla="*/ 971430 h 3343336"/>
                <a:gd name="connsiteX37" fmla="*/ 60550 w 87698"/>
                <a:gd name="connsiteY37" fmla="*/ 563823 h 3343336"/>
                <a:gd name="connsiteX38" fmla="*/ 62131 w 87698"/>
                <a:gd name="connsiteY38" fmla="*/ 720851 h 3343336"/>
                <a:gd name="connsiteX39" fmla="*/ 63383 w 87698"/>
                <a:gd name="connsiteY39" fmla="*/ 502107 h 3343336"/>
                <a:gd name="connsiteX40" fmla="*/ 65078 w 87698"/>
                <a:gd name="connsiteY40" fmla="*/ 580416 h 3343336"/>
                <a:gd name="connsiteX41" fmla="*/ 66403 w 87698"/>
                <a:gd name="connsiteY41" fmla="*/ 712095 h 3343336"/>
                <a:gd name="connsiteX42" fmla="*/ 68098 w 87698"/>
                <a:gd name="connsiteY42" fmla="*/ 195465 h 3343336"/>
                <a:gd name="connsiteX43" fmla="*/ 69277 w 87698"/>
                <a:gd name="connsiteY43" fmla="*/ 299 h 3343336"/>
                <a:gd name="connsiteX44" fmla="*/ 70749 w 87698"/>
                <a:gd name="connsiteY44" fmla="*/ 161590 h 3343336"/>
                <a:gd name="connsiteX45" fmla="*/ 71854 w 87698"/>
                <a:gd name="connsiteY45" fmla="*/ 166384 h 3343336"/>
                <a:gd name="connsiteX46" fmla="*/ 73180 w 87698"/>
                <a:gd name="connsiteY46" fmla="*/ 262064 h 3343336"/>
                <a:gd name="connsiteX47" fmla="*/ 75096 w 87698"/>
                <a:gd name="connsiteY47" fmla="*/ 200617 h 3343336"/>
                <a:gd name="connsiteX48" fmla="*/ 76495 w 87698"/>
                <a:gd name="connsiteY48" fmla="*/ 441492 h 3343336"/>
                <a:gd name="connsiteX49" fmla="*/ 78116 w 87698"/>
                <a:gd name="connsiteY49" fmla="*/ 351676 h 3343336"/>
                <a:gd name="connsiteX50" fmla="*/ 79588 w 87698"/>
                <a:gd name="connsiteY50" fmla="*/ 622312 h 3343336"/>
                <a:gd name="connsiteX51" fmla="*/ 80694 w 87698"/>
                <a:gd name="connsiteY51" fmla="*/ 57818 h 3343336"/>
                <a:gd name="connsiteX52" fmla="*/ 82462 w 87698"/>
                <a:gd name="connsiteY52" fmla="*/ 163252 h 3343336"/>
                <a:gd name="connsiteX53" fmla="*/ 83272 w 87698"/>
                <a:gd name="connsiteY53" fmla="*/ 671250 h 3343336"/>
                <a:gd name="connsiteX54" fmla="*/ 84597 w 87698"/>
                <a:gd name="connsiteY54" fmla="*/ 671249 h 3343336"/>
                <a:gd name="connsiteX55" fmla="*/ 86071 w 87698"/>
                <a:gd name="connsiteY55" fmla="*/ 444837 h 3343336"/>
                <a:gd name="connsiteX56" fmla="*/ 87698 w 87698"/>
                <a:gd name="connsiteY56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8653 w 87698"/>
                <a:gd name="connsiteY5" fmla="*/ 3310342 h 3343336"/>
                <a:gd name="connsiteX6" fmla="*/ 15725 w 87698"/>
                <a:gd name="connsiteY6" fmla="*/ 3139940 h 3343336"/>
                <a:gd name="connsiteX7" fmla="*/ 16240 w 87698"/>
                <a:gd name="connsiteY7" fmla="*/ 2949243 h 3343336"/>
                <a:gd name="connsiteX8" fmla="*/ 16757 w 87698"/>
                <a:gd name="connsiteY8" fmla="*/ 2760022 h 3343336"/>
                <a:gd name="connsiteX9" fmla="*/ 17788 w 87698"/>
                <a:gd name="connsiteY9" fmla="*/ 2457257 h 3343336"/>
                <a:gd name="connsiteX10" fmla="*/ 19186 w 87698"/>
                <a:gd name="connsiteY10" fmla="*/ 2653785 h 3343336"/>
                <a:gd name="connsiteX11" fmla="*/ 20586 w 87698"/>
                <a:gd name="connsiteY11" fmla="*/ 2399093 h 3343336"/>
                <a:gd name="connsiteX12" fmla="*/ 22762 w 87698"/>
                <a:gd name="connsiteY12" fmla="*/ 2232070 h 3343336"/>
                <a:gd name="connsiteX13" fmla="*/ 24457 w 87698"/>
                <a:gd name="connsiteY13" fmla="*/ 2368511 h 3343336"/>
                <a:gd name="connsiteX14" fmla="*/ 26405 w 87698"/>
                <a:gd name="connsiteY14" fmla="*/ 2286821 h 3343336"/>
                <a:gd name="connsiteX15" fmla="*/ 29647 w 87698"/>
                <a:gd name="connsiteY15" fmla="*/ 2284900 h 3343336"/>
                <a:gd name="connsiteX16" fmla="*/ 32004 w 87698"/>
                <a:gd name="connsiteY16" fmla="*/ 2425930 h 3343336"/>
                <a:gd name="connsiteX17" fmla="*/ 33403 w 87698"/>
                <a:gd name="connsiteY17" fmla="*/ 2125325 h 3343336"/>
                <a:gd name="connsiteX18" fmla="*/ 34361 w 87698"/>
                <a:gd name="connsiteY18" fmla="*/ 2512110 h 3343336"/>
                <a:gd name="connsiteX19" fmla="*/ 36424 w 87698"/>
                <a:gd name="connsiteY19" fmla="*/ 3343336 h 3343336"/>
                <a:gd name="connsiteX20" fmla="*/ 37086 w 87698"/>
                <a:gd name="connsiteY20" fmla="*/ 2655502 h 3343336"/>
                <a:gd name="connsiteX21" fmla="*/ 38339 w 87698"/>
                <a:gd name="connsiteY21" fmla="*/ 2403595 h 3343336"/>
                <a:gd name="connsiteX22" fmla="*/ 40402 w 87698"/>
                <a:gd name="connsiteY22" fmla="*/ 2554741 h 3343336"/>
                <a:gd name="connsiteX23" fmla="*/ 42096 w 87698"/>
                <a:gd name="connsiteY23" fmla="*/ 2151892 h 3343336"/>
                <a:gd name="connsiteX24" fmla="*/ 43642 w 87698"/>
                <a:gd name="connsiteY24" fmla="*/ 1706737 h 3343336"/>
                <a:gd name="connsiteX25" fmla="*/ 44969 w 87698"/>
                <a:gd name="connsiteY25" fmla="*/ 1428350 h 3343336"/>
                <a:gd name="connsiteX26" fmla="*/ 46294 w 87698"/>
                <a:gd name="connsiteY26" fmla="*/ 1448201 h 3343336"/>
                <a:gd name="connsiteX27" fmla="*/ 47768 w 87698"/>
                <a:gd name="connsiteY27" fmla="*/ 1309006 h 3343336"/>
                <a:gd name="connsiteX28" fmla="*/ 49314 w 87698"/>
                <a:gd name="connsiteY28" fmla="*/ 1294422 h 3343336"/>
                <a:gd name="connsiteX29" fmla="*/ 50566 w 87698"/>
                <a:gd name="connsiteY29" fmla="*/ 1323745 h 3343336"/>
                <a:gd name="connsiteX30" fmla="*/ 52039 w 87698"/>
                <a:gd name="connsiteY30" fmla="*/ 876993 h 3343336"/>
                <a:gd name="connsiteX31" fmla="*/ 53587 w 87698"/>
                <a:gd name="connsiteY31" fmla="*/ 1390224 h 3343336"/>
                <a:gd name="connsiteX32" fmla="*/ 55060 w 87698"/>
                <a:gd name="connsiteY32" fmla="*/ 1833013 h 3343336"/>
                <a:gd name="connsiteX33" fmla="*/ 56385 w 87698"/>
                <a:gd name="connsiteY33" fmla="*/ 1188018 h 3343336"/>
                <a:gd name="connsiteX34" fmla="*/ 57565 w 87698"/>
                <a:gd name="connsiteY34" fmla="*/ 1168876 h 3343336"/>
                <a:gd name="connsiteX35" fmla="*/ 59185 w 87698"/>
                <a:gd name="connsiteY35" fmla="*/ 971430 h 3343336"/>
                <a:gd name="connsiteX36" fmla="*/ 60550 w 87698"/>
                <a:gd name="connsiteY36" fmla="*/ 563823 h 3343336"/>
                <a:gd name="connsiteX37" fmla="*/ 62131 w 87698"/>
                <a:gd name="connsiteY37" fmla="*/ 720851 h 3343336"/>
                <a:gd name="connsiteX38" fmla="*/ 63383 w 87698"/>
                <a:gd name="connsiteY38" fmla="*/ 502107 h 3343336"/>
                <a:gd name="connsiteX39" fmla="*/ 65078 w 87698"/>
                <a:gd name="connsiteY39" fmla="*/ 580416 h 3343336"/>
                <a:gd name="connsiteX40" fmla="*/ 66403 w 87698"/>
                <a:gd name="connsiteY40" fmla="*/ 712095 h 3343336"/>
                <a:gd name="connsiteX41" fmla="*/ 68098 w 87698"/>
                <a:gd name="connsiteY41" fmla="*/ 195465 h 3343336"/>
                <a:gd name="connsiteX42" fmla="*/ 69277 w 87698"/>
                <a:gd name="connsiteY42" fmla="*/ 299 h 3343336"/>
                <a:gd name="connsiteX43" fmla="*/ 70749 w 87698"/>
                <a:gd name="connsiteY43" fmla="*/ 161590 h 3343336"/>
                <a:gd name="connsiteX44" fmla="*/ 71854 w 87698"/>
                <a:gd name="connsiteY44" fmla="*/ 166384 h 3343336"/>
                <a:gd name="connsiteX45" fmla="*/ 73180 w 87698"/>
                <a:gd name="connsiteY45" fmla="*/ 262064 h 3343336"/>
                <a:gd name="connsiteX46" fmla="*/ 75096 w 87698"/>
                <a:gd name="connsiteY46" fmla="*/ 200617 h 3343336"/>
                <a:gd name="connsiteX47" fmla="*/ 76495 w 87698"/>
                <a:gd name="connsiteY47" fmla="*/ 441492 h 3343336"/>
                <a:gd name="connsiteX48" fmla="*/ 78116 w 87698"/>
                <a:gd name="connsiteY48" fmla="*/ 351676 h 3343336"/>
                <a:gd name="connsiteX49" fmla="*/ 79588 w 87698"/>
                <a:gd name="connsiteY49" fmla="*/ 622312 h 3343336"/>
                <a:gd name="connsiteX50" fmla="*/ 80694 w 87698"/>
                <a:gd name="connsiteY50" fmla="*/ 57818 h 3343336"/>
                <a:gd name="connsiteX51" fmla="*/ 82462 w 87698"/>
                <a:gd name="connsiteY51" fmla="*/ 163252 h 3343336"/>
                <a:gd name="connsiteX52" fmla="*/ 83272 w 87698"/>
                <a:gd name="connsiteY52" fmla="*/ 671250 h 3343336"/>
                <a:gd name="connsiteX53" fmla="*/ 84597 w 87698"/>
                <a:gd name="connsiteY53" fmla="*/ 671249 h 3343336"/>
                <a:gd name="connsiteX54" fmla="*/ 86071 w 87698"/>
                <a:gd name="connsiteY54" fmla="*/ 444837 h 3343336"/>
                <a:gd name="connsiteX55" fmla="*/ 87698 w 87698"/>
                <a:gd name="connsiteY55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7622 w 87698"/>
                <a:gd name="connsiteY4" fmla="*/ 3004622 h 3343336"/>
                <a:gd name="connsiteX5" fmla="*/ 15725 w 87698"/>
                <a:gd name="connsiteY5" fmla="*/ 3139940 h 3343336"/>
                <a:gd name="connsiteX6" fmla="*/ 16240 w 87698"/>
                <a:gd name="connsiteY6" fmla="*/ 2949243 h 3343336"/>
                <a:gd name="connsiteX7" fmla="*/ 16757 w 87698"/>
                <a:gd name="connsiteY7" fmla="*/ 2760022 h 3343336"/>
                <a:gd name="connsiteX8" fmla="*/ 17788 w 87698"/>
                <a:gd name="connsiteY8" fmla="*/ 2457257 h 3343336"/>
                <a:gd name="connsiteX9" fmla="*/ 19186 w 87698"/>
                <a:gd name="connsiteY9" fmla="*/ 2653785 h 3343336"/>
                <a:gd name="connsiteX10" fmla="*/ 20586 w 87698"/>
                <a:gd name="connsiteY10" fmla="*/ 2399093 h 3343336"/>
                <a:gd name="connsiteX11" fmla="*/ 22762 w 87698"/>
                <a:gd name="connsiteY11" fmla="*/ 2232070 h 3343336"/>
                <a:gd name="connsiteX12" fmla="*/ 24457 w 87698"/>
                <a:gd name="connsiteY12" fmla="*/ 2368511 h 3343336"/>
                <a:gd name="connsiteX13" fmla="*/ 26405 w 87698"/>
                <a:gd name="connsiteY13" fmla="*/ 2286821 h 3343336"/>
                <a:gd name="connsiteX14" fmla="*/ 29647 w 87698"/>
                <a:gd name="connsiteY14" fmla="*/ 2284900 h 3343336"/>
                <a:gd name="connsiteX15" fmla="*/ 32004 w 87698"/>
                <a:gd name="connsiteY15" fmla="*/ 2425930 h 3343336"/>
                <a:gd name="connsiteX16" fmla="*/ 33403 w 87698"/>
                <a:gd name="connsiteY16" fmla="*/ 2125325 h 3343336"/>
                <a:gd name="connsiteX17" fmla="*/ 34361 w 87698"/>
                <a:gd name="connsiteY17" fmla="*/ 2512110 h 3343336"/>
                <a:gd name="connsiteX18" fmla="*/ 36424 w 87698"/>
                <a:gd name="connsiteY18" fmla="*/ 3343336 h 3343336"/>
                <a:gd name="connsiteX19" fmla="*/ 37086 w 87698"/>
                <a:gd name="connsiteY19" fmla="*/ 2655502 h 3343336"/>
                <a:gd name="connsiteX20" fmla="*/ 38339 w 87698"/>
                <a:gd name="connsiteY20" fmla="*/ 2403595 h 3343336"/>
                <a:gd name="connsiteX21" fmla="*/ 40402 w 87698"/>
                <a:gd name="connsiteY21" fmla="*/ 2554741 h 3343336"/>
                <a:gd name="connsiteX22" fmla="*/ 42096 w 87698"/>
                <a:gd name="connsiteY22" fmla="*/ 2151892 h 3343336"/>
                <a:gd name="connsiteX23" fmla="*/ 43642 w 87698"/>
                <a:gd name="connsiteY23" fmla="*/ 1706737 h 3343336"/>
                <a:gd name="connsiteX24" fmla="*/ 44969 w 87698"/>
                <a:gd name="connsiteY24" fmla="*/ 1428350 h 3343336"/>
                <a:gd name="connsiteX25" fmla="*/ 46294 w 87698"/>
                <a:gd name="connsiteY25" fmla="*/ 1448201 h 3343336"/>
                <a:gd name="connsiteX26" fmla="*/ 47768 w 87698"/>
                <a:gd name="connsiteY26" fmla="*/ 1309006 h 3343336"/>
                <a:gd name="connsiteX27" fmla="*/ 49314 w 87698"/>
                <a:gd name="connsiteY27" fmla="*/ 1294422 h 3343336"/>
                <a:gd name="connsiteX28" fmla="*/ 50566 w 87698"/>
                <a:gd name="connsiteY28" fmla="*/ 1323745 h 3343336"/>
                <a:gd name="connsiteX29" fmla="*/ 52039 w 87698"/>
                <a:gd name="connsiteY29" fmla="*/ 876993 h 3343336"/>
                <a:gd name="connsiteX30" fmla="*/ 53587 w 87698"/>
                <a:gd name="connsiteY30" fmla="*/ 1390224 h 3343336"/>
                <a:gd name="connsiteX31" fmla="*/ 55060 w 87698"/>
                <a:gd name="connsiteY31" fmla="*/ 1833013 h 3343336"/>
                <a:gd name="connsiteX32" fmla="*/ 56385 w 87698"/>
                <a:gd name="connsiteY32" fmla="*/ 1188018 h 3343336"/>
                <a:gd name="connsiteX33" fmla="*/ 57565 w 87698"/>
                <a:gd name="connsiteY33" fmla="*/ 1168876 h 3343336"/>
                <a:gd name="connsiteX34" fmla="*/ 59185 w 87698"/>
                <a:gd name="connsiteY34" fmla="*/ 971430 h 3343336"/>
                <a:gd name="connsiteX35" fmla="*/ 60550 w 87698"/>
                <a:gd name="connsiteY35" fmla="*/ 563823 h 3343336"/>
                <a:gd name="connsiteX36" fmla="*/ 62131 w 87698"/>
                <a:gd name="connsiteY36" fmla="*/ 720851 h 3343336"/>
                <a:gd name="connsiteX37" fmla="*/ 63383 w 87698"/>
                <a:gd name="connsiteY37" fmla="*/ 502107 h 3343336"/>
                <a:gd name="connsiteX38" fmla="*/ 65078 w 87698"/>
                <a:gd name="connsiteY38" fmla="*/ 580416 h 3343336"/>
                <a:gd name="connsiteX39" fmla="*/ 66403 w 87698"/>
                <a:gd name="connsiteY39" fmla="*/ 712095 h 3343336"/>
                <a:gd name="connsiteX40" fmla="*/ 68098 w 87698"/>
                <a:gd name="connsiteY40" fmla="*/ 195465 h 3343336"/>
                <a:gd name="connsiteX41" fmla="*/ 69277 w 87698"/>
                <a:gd name="connsiteY41" fmla="*/ 299 h 3343336"/>
                <a:gd name="connsiteX42" fmla="*/ 70749 w 87698"/>
                <a:gd name="connsiteY42" fmla="*/ 161590 h 3343336"/>
                <a:gd name="connsiteX43" fmla="*/ 71854 w 87698"/>
                <a:gd name="connsiteY43" fmla="*/ 166384 h 3343336"/>
                <a:gd name="connsiteX44" fmla="*/ 73180 w 87698"/>
                <a:gd name="connsiteY44" fmla="*/ 262064 h 3343336"/>
                <a:gd name="connsiteX45" fmla="*/ 75096 w 87698"/>
                <a:gd name="connsiteY45" fmla="*/ 200617 h 3343336"/>
                <a:gd name="connsiteX46" fmla="*/ 76495 w 87698"/>
                <a:gd name="connsiteY46" fmla="*/ 441492 h 3343336"/>
                <a:gd name="connsiteX47" fmla="*/ 78116 w 87698"/>
                <a:gd name="connsiteY47" fmla="*/ 351676 h 3343336"/>
                <a:gd name="connsiteX48" fmla="*/ 79588 w 87698"/>
                <a:gd name="connsiteY48" fmla="*/ 622312 h 3343336"/>
                <a:gd name="connsiteX49" fmla="*/ 80694 w 87698"/>
                <a:gd name="connsiteY49" fmla="*/ 57818 h 3343336"/>
                <a:gd name="connsiteX50" fmla="*/ 82462 w 87698"/>
                <a:gd name="connsiteY50" fmla="*/ 163252 h 3343336"/>
                <a:gd name="connsiteX51" fmla="*/ 83272 w 87698"/>
                <a:gd name="connsiteY51" fmla="*/ 671250 h 3343336"/>
                <a:gd name="connsiteX52" fmla="*/ 84597 w 87698"/>
                <a:gd name="connsiteY52" fmla="*/ 671249 h 3343336"/>
                <a:gd name="connsiteX53" fmla="*/ 86071 w 87698"/>
                <a:gd name="connsiteY53" fmla="*/ 444837 h 3343336"/>
                <a:gd name="connsiteX54" fmla="*/ 87698 w 87698"/>
                <a:gd name="connsiteY54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5708 w 87698"/>
                <a:gd name="connsiteY3" fmla="*/ 2728986 h 3343336"/>
                <a:gd name="connsiteX4" fmla="*/ 15725 w 87698"/>
                <a:gd name="connsiteY4" fmla="*/ 3139940 h 3343336"/>
                <a:gd name="connsiteX5" fmla="*/ 16240 w 87698"/>
                <a:gd name="connsiteY5" fmla="*/ 2949243 h 3343336"/>
                <a:gd name="connsiteX6" fmla="*/ 16757 w 87698"/>
                <a:gd name="connsiteY6" fmla="*/ 2760022 h 3343336"/>
                <a:gd name="connsiteX7" fmla="*/ 17788 w 87698"/>
                <a:gd name="connsiteY7" fmla="*/ 2457257 h 3343336"/>
                <a:gd name="connsiteX8" fmla="*/ 19186 w 87698"/>
                <a:gd name="connsiteY8" fmla="*/ 2653785 h 3343336"/>
                <a:gd name="connsiteX9" fmla="*/ 20586 w 87698"/>
                <a:gd name="connsiteY9" fmla="*/ 2399093 h 3343336"/>
                <a:gd name="connsiteX10" fmla="*/ 22762 w 87698"/>
                <a:gd name="connsiteY10" fmla="*/ 2232070 h 3343336"/>
                <a:gd name="connsiteX11" fmla="*/ 24457 w 87698"/>
                <a:gd name="connsiteY11" fmla="*/ 2368511 h 3343336"/>
                <a:gd name="connsiteX12" fmla="*/ 26405 w 87698"/>
                <a:gd name="connsiteY12" fmla="*/ 2286821 h 3343336"/>
                <a:gd name="connsiteX13" fmla="*/ 29647 w 87698"/>
                <a:gd name="connsiteY13" fmla="*/ 2284900 h 3343336"/>
                <a:gd name="connsiteX14" fmla="*/ 32004 w 87698"/>
                <a:gd name="connsiteY14" fmla="*/ 2425930 h 3343336"/>
                <a:gd name="connsiteX15" fmla="*/ 33403 w 87698"/>
                <a:gd name="connsiteY15" fmla="*/ 2125325 h 3343336"/>
                <a:gd name="connsiteX16" fmla="*/ 34361 w 87698"/>
                <a:gd name="connsiteY16" fmla="*/ 2512110 h 3343336"/>
                <a:gd name="connsiteX17" fmla="*/ 36424 w 87698"/>
                <a:gd name="connsiteY17" fmla="*/ 3343336 h 3343336"/>
                <a:gd name="connsiteX18" fmla="*/ 37086 w 87698"/>
                <a:gd name="connsiteY18" fmla="*/ 2655502 h 3343336"/>
                <a:gd name="connsiteX19" fmla="*/ 38339 w 87698"/>
                <a:gd name="connsiteY19" fmla="*/ 2403595 h 3343336"/>
                <a:gd name="connsiteX20" fmla="*/ 40402 w 87698"/>
                <a:gd name="connsiteY20" fmla="*/ 2554741 h 3343336"/>
                <a:gd name="connsiteX21" fmla="*/ 42096 w 87698"/>
                <a:gd name="connsiteY21" fmla="*/ 2151892 h 3343336"/>
                <a:gd name="connsiteX22" fmla="*/ 43642 w 87698"/>
                <a:gd name="connsiteY22" fmla="*/ 1706737 h 3343336"/>
                <a:gd name="connsiteX23" fmla="*/ 44969 w 87698"/>
                <a:gd name="connsiteY23" fmla="*/ 1428350 h 3343336"/>
                <a:gd name="connsiteX24" fmla="*/ 46294 w 87698"/>
                <a:gd name="connsiteY24" fmla="*/ 1448201 h 3343336"/>
                <a:gd name="connsiteX25" fmla="*/ 47768 w 87698"/>
                <a:gd name="connsiteY25" fmla="*/ 1309006 h 3343336"/>
                <a:gd name="connsiteX26" fmla="*/ 49314 w 87698"/>
                <a:gd name="connsiteY26" fmla="*/ 1294422 h 3343336"/>
                <a:gd name="connsiteX27" fmla="*/ 50566 w 87698"/>
                <a:gd name="connsiteY27" fmla="*/ 1323745 h 3343336"/>
                <a:gd name="connsiteX28" fmla="*/ 52039 w 87698"/>
                <a:gd name="connsiteY28" fmla="*/ 876993 h 3343336"/>
                <a:gd name="connsiteX29" fmla="*/ 53587 w 87698"/>
                <a:gd name="connsiteY29" fmla="*/ 1390224 h 3343336"/>
                <a:gd name="connsiteX30" fmla="*/ 55060 w 87698"/>
                <a:gd name="connsiteY30" fmla="*/ 1833013 h 3343336"/>
                <a:gd name="connsiteX31" fmla="*/ 56385 w 87698"/>
                <a:gd name="connsiteY31" fmla="*/ 1188018 h 3343336"/>
                <a:gd name="connsiteX32" fmla="*/ 57565 w 87698"/>
                <a:gd name="connsiteY32" fmla="*/ 1168876 h 3343336"/>
                <a:gd name="connsiteX33" fmla="*/ 59185 w 87698"/>
                <a:gd name="connsiteY33" fmla="*/ 971430 h 3343336"/>
                <a:gd name="connsiteX34" fmla="*/ 60550 w 87698"/>
                <a:gd name="connsiteY34" fmla="*/ 563823 h 3343336"/>
                <a:gd name="connsiteX35" fmla="*/ 62131 w 87698"/>
                <a:gd name="connsiteY35" fmla="*/ 720851 h 3343336"/>
                <a:gd name="connsiteX36" fmla="*/ 63383 w 87698"/>
                <a:gd name="connsiteY36" fmla="*/ 502107 h 3343336"/>
                <a:gd name="connsiteX37" fmla="*/ 65078 w 87698"/>
                <a:gd name="connsiteY37" fmla="*/ 580416 h 3343336"/>
                <a:gd name="connsiteX38" fmla="*/ 66403 w 87698"/>
                <a:gd name="connsiteY38" fmla="*/ 712095 h 3343336"/>
                <a:gd name="connsiteX39" fmla="*/ 68098 w 87698"/>
                <a:gd name="connsiteY39" fmla="*/ 195465 h 3343336"/>
                <a:gd name="connsiteX40" fmla="*/ 69277 w 87698"/>
                <a:gd name="connsiteY40" fmla="*/ 299 h 3343336"/>
                <a:gd name="connsiteX41" fmla="*/ 70749 w 87698"/>
                <a:gd name="connsiteY41" fmla="*/ 161590 h 3343336"/>
                <a:gd name="connsiteX42" fmla="*/ 71854 w 87698"/>
                <a:gd name="connsiteY42" fmla="*/ 166384 h 3343336"/>
                <a:gd name="connsiteX43" fmla="*/ 73180 w 87698"/>
                <a:gd name="connsiteY43" fmla="*/ 262064 h 3343336"/>
                <a:gd name="connsiteX44" fmla="*/ 75096 w 87698"/>
                <a:gd name="connsiteY44" fmla="*/ 200617 h 3343336"/>
                <a:gd name="connsiteX45" fmla="*/ 76495 w 87698"/>
                <a:gd name="connsiteY45" fmla="*/ 441492 h 3343336"/>
                <a:gd name="connsiteX46" fmla="*/ 78116 w 87698"/>
                <a:gd name="connsiteY46" fmla="*/ 351676 h 3343336"/>
                <a:gd name="connsiteX47" fmla="*/ 79588 w 87698"/>
                <a:gd name="connsiteY47" fmla="*/ 622312 h 3343336"/>
                <a:gd name="connsiteX48" fmla="*/ 80694 w 87698"/>
                <a:gd name="connsiteY48" fmla="*/ 57818 h 3343336"/>
                <a:gd name="connsiteX49" fmla="*/ 82462 w 87698"/>
                <a:gd name="connsiteY49" fmla="*/ 163252 h 3343336"/>
                <a:gd name="connsiteX50" fmla="*/ 83272 w 87698"/>
                <a:gd name="connsiteY50" fmla="*/ 671250 h 3343336"/>
                <a:gd name="connsiteX51" fmla="*/ 84597 w 87698"/>
                <a:gd name="connsiteY51" fmla="*/ 671249 h 3343336"/>
                <a:gd name="connsiteX52" fmla="*/ 86071 w 87698"/>
                <a:gd name="connsiteY52" fmla="*/ 444837 h 3343336"/>
                <a:gd name="connsiteX53" fmla="*/ 87698 w 87698"/>
                <a:gd name="connsiteY53" fmla="*/ 322219 h 3343336"/>
                <a:gd name="connsiteX0" fmla="*/ 0 w 87698"/>
                <a:gd name="connsiteY0" fmla="*/ 2759095 h 3343336"/>
                <a:gd name="connsiteX1" fmla="*/ 1695 w 87698"/>
                <a:gd name="connsiteY1" fmla="*/ 2892415 h 3343336"/>
                <a:gd name="connsiteX2" fmla="*/ 3423 w 87698"/>
                <a:gd name="connsiteY2" fmla="*/ 2666740 h 3343336"/>
                <a:gd name="connsiteX3" fmla="*/ 15725 w 87698"/>
                <a:gd name="connsiteY3" fmla="*/ 3139940 h 3343336"/>
                <a:gd name="connsiteX4" fmla="*/ 16240 w 87698"/>
                <a:gd name="connsiteY4" fmla="*/ 2949243 h 3343336"/>
                <a:gd name="connsiteX5" fmla="*/ 16757 w 87698"/>
                <a:gd name="connsiteY5" fmla="*/ 2760022 h 3343336"/>
                <a:gd name="connsiteX6" fmla="*/ 17788 w 87698"/>
                <a:gd name="connsiteY6" fmla="*/ 2457257 h 3343336"/>
                <a:gd name="connsiteX7" fmla="*/ 19186 w 87698"/>
                <a:gd name="connsiteY7" fmla="*/ 2653785 h 3343336"/>
                <a:gd name="connsiteX8" fmla="*/ 20586 w 87698"/>
                <a:gd name="connsiteY8" fmla="*/ 2399093 h 3343336"/>
                <a:gd name="connsiteX9" fmla="*/ 22762 w 87698"/>
                <a:gd name="connsiteY9" fmla="*/ 2232070 h 3343336"/>
                <a:gd name="connsiteX10" fmla="*/ 24457 w 87698"/>
                <a:gd name="connsiteY10" fmla="*/ 2368511 h 3343336"/>
                <a:gd name="connsiteX11" fmla="*/ 26405 w 87698"/>
                <a:gd name="connsiteY11" fmla="*/ 2286821 h 3343336"/>
                <a:gd name="connsiteX12" fmla="*/ 29647 w 87698"/>
                <a:gd name="connsiteY12" fmla="*/ 2284900 h 3343336"/>
                <a:gd name="connsiteX13" fmla="*/ 32004 w 87698"/>
                <a:gd name="connsiteY13" fmla="*/ 2425930 h 3343336"/>
                <a:gd name="connsiteX14" fmla="*/ 33403 w 87698"/>
                <a:gd name="connsiteY14" fmla="*/ 2125325 h 3343336"/>
                <a:gd name="connsiteX15" fmla="*/ 34361 w 87698"/>
                <a:gd name="connsiteY15" fmla="*/ 2512110 h 3343336"/>
                <a:gd name="connsiteX16" fmla="*/ 36424 w 87698"/>
                <a:gd name="connsiteY16" fmla="*/ 3343336 h 3343336"/>
                <a:gd name="connsiteX17" fmla="*/ 37086 w 87698"/>
                <a:gd name="connsiteY17" fmla="*/ 2655502 h 3343336"/>
                <a:gd name="connsiteX18" fmla="*/ 38339 w 87698"/>
                <a:gd name="connsiteY18" fmla="*/ 2403595 h 3343336"/>
                <a:gd name="connsiteX19" fmla="*/ 40402 w 87698"/>
                <a:gd name="connsiteY19" fmla="*/ 2554741 h 3343336"/>
                <a:gd name="connsiteX20" fmla="*/ 42096 w 87698"/>
                <a:gd name="connsiteY20" fmla="*/ 2151892 h 3343336"/>
                <a:gd name="connsiteX21" fmla="*/ 43642 w 87698"/>
                <a:gd name="connsiteY21" fmla="*/ 1706737 h 3343336"/>
                <a:gd name="connsiteX22" fmla="*/ 44969 w 87698"/>
                <a:gd name="connsiteY22" fmla="*/ 1428350 h 3343336"/>
                <a:gd name="connsiteX23" fmla="*/ 46294 w 87698"/>
                <a:gd name="connsiteY23" fmla="*/ 1448201 h 3343336"/>
                <a:gd name="connsiteX24" fmla="*/ 47768 w 87698"/>
                <a:gd name="connsiteY24" fmla="*/ 1309006 h 3343336"/>
                <a:gd name="connsiteX25" fmla="*/ 49314 w 87698"/>
                <a:gd name="connsiteY25" fmla="*/ 1294422 h 3343336"/>
                <a:gd name="connsiteX26" fmla="*/ 50566 w 87698"/>
                <a:gd name="connsiteY26" fmla="*/ 1323745 h 3343336"/>
                <a:gd name="connsiteX27" fmla="*/ 52039 w 87698"/>
                <a:gd name="connsiteY27" fmla="*/ 876993 h 3343336"/>
                <a:gd name="connsiteX28" fmla="*/ 53587 w 87698"/>
                <a:gd name="connsiteY28" fmla="*/ 1390224 h 3343336"/>
                <a:gd name="connsiteX29" fmla="*/ 55060 w 87698"/>
                <a:gd name="connsiteY29" fmla="*/ 1833013 h 3343336"/>
                <a:gd name="connsiteX30" fmla="*/ 56385 w 87698"/>
                <a:gd name="connsiteY30" fmla="*/ 1188018 h 3343336"/>
                <a:gd name="connsiteX31" fmla="*/ 57565 w 87698"/>
                <a:gd name="connsiteY31" fmla="*/ 1168876 h 3343336"/>
                <a:gd name="connsiteX32" fmla="*/ 59185 w 87698"/>
                <a:gd name="connsiteY32" fmla="*/ 971430 h 3343336"/>
                <a:gd name="connsiteX33" fmla="*/ 60550 w 87698"/>
                <a:gd name="connsiteY33" fmla="*/ 563823 h 3343336"/>
                <a:gd name="connsiteX34" fmla="*/ 62131 w 87698"/>
                <a:gd name="connsiteY34" fmla="*/ 720851 h 3343336"/>
                <a:gd name="connsiteX35" fmla="*/ 63383 w 87698"/>
                <a:gd name="connsiteY35" fmla="*/ 502107 h 3343336"/>
                <a:gd name="connsiteX36" fmla="*/ 65078 w 87698"/>
                <a:gd name="connsiteY36" fmla="*/ 580416 h 3343336"/>
                <a:gd name="connsiteX37" fmla="*/ 66403 w 87698"/>
                <a:gd name="connsiteY37" fmla="*/ 712095 h 3343336"/>
                <a:gd name="connsiteX38" fmla="*/ 68098 w 87698"/>
                <a:gd name="connsiteY38" fmla="*/ 195465 h 3343336"/>
                <a:gd name="connsiteX39" fmla="*/ 69277 w 87698"/>
                <a:gd name="connsiteY39" fmla="*/ 299 h 3343336"/>
                <a:gd name="connsiteX40" fmla="*/ 70749 w 87698"/>
                <a:gd name="connsiteY40" fmla="*/ 161590 h 3343336"/>
                <a:gd name="connsiteX41" fmla="*/ 71854 w 87698"/>
                <a:gd name="connsiteY41" fmla="*/ 166384 h 3343336"/>
                <a:gd name="connsiteX42" fmla="*/ 73180 w 87698"/>
                <a:gd name="connsiteY42" fmla="*/ 262064 h 3343336"/>
                <a:gd name="connsiteX43" fmla="*/ 75096 w 87698"/>
                <a:gd name="connsiteY43" fmla="*/ 200617 h 3343336"/>
                <a:gd name="connsiteX44" fmla="*/ 76495 w 87698"/>
                <a:gd name="connsiteY44" fmla="*/ 441492 h 3343336"/>
                <a:gd name="connsiteX45" fmla="*/ 78116 w 87698"/>
                <a:gd name="connsiteY45" fmla="*/ 351676 h 3343336"/>
                <a:gd name="connsiteX46" fmla="*/ 79588 w 87698"/>
                <a:gd name="connsiteY46" fmla="*/ 622312 h 3343336"/>
                <a:gd name="connsiteX47" fmla="*/ 80694 w 87698"/>
                <a:gd name="connsiteY47" fmla="*/ 57818 h 3343336"/>
                <a:gd name="connsiteX48" fmla="*/ 82462 w 87698"/>
                <a:gd name="connsiteY48" fmla="*/ 163252 h 3343336"/>
                <a:gd name="connsiteX49" fmla="*/ 83272 w 87698"/>
                <a:gd name="connsiteY49" fmla="*/ 671250 h 3343336"/>
                <a:gd name="connsiteX50" fmla="*/ 84597 w 87698"/>
                <a:gd name="connsiteY50" fmla="*/ 671249 h 3343336"/>
                <a:gd name="connsiteX51" fmla="*/ 86071 w 87698"/>
                <a:gd name="connsiteY51" fmla="*/ 444837 h 3343336"/>
                <a:gd name="connsiteX52" fmla="*/ 87698 w 87698"/>
                <a:gd name="connsiteY52" fmla="*/ 322219 h 3343336"/>
                <a:gd name="connsiteX0" fmla="*/ 60 w 87758"/>
                <a:gd name="connsiteY0" fmla="*/ 2759095 h 3343336"/>
                <a:gd name="connsiteX1" fmla="*/ 1755 w 87758"/>
                <a:gd name="connsiteY1" fmla="*/ 2892415 h 3343336"/>
                <a:gd name="connsiteX2" fmla="*/ 15785 w 87758"/>
                <a:gd name="connsiteY2" fmla="*/ 3139940 h 3343336"/>
                <a:gd name="connsiteX3" fmla="*/ 16300 w 87758"/>
                <a:gd name="connsiteY3" fmla="*/ 2949243 h 3343336"/>
                <a:gd name="connsiteX4" fmla="*/ 16817 w 87758"/>
                <a:gd name="connsiteY4" fmla="*/ 2760022 h 3343336"/>
                <a:gd name="connsiteX5" fmla="*/ 17848 w 87758"/>
                <a:gd name="connsiteY5" fmla="*/ 2457257 h 3343336"/>
                <a:gd name="connsiteX6" fmla="*/ 19246 w 87758"/>
                <a:gd name="connsiteY6" fmla="*/ 2653785 h 3343336"/>
                <a:gd name="connsiteX7" fmla="*/ 20646 w 87758"/>
                <a:gd name="connsiteY7" fmla="*/ 2399093 h 3343336"/>
                <a:gd name="connsiteX8" fmla="*/ 22822 w 87758"/>
                <a:gd name="connsiteY8" fmla="*/ 2232070 h 3343336"/>
                <a:gd name="connsiteX9" fmla="*/ 24517 w 87758"/>
                <a:gd name="connsiteY9" fmla="*/ 2368511 h 3343336"/>
                <a:gd name="connsiteX10" fmla="*/ 26465 w 87758"/>
                <a:gd name="connsiteY10" fmla="*/ 2286821 h 3343336"/>
                <a:gd name="connsiteX11" fmla="*/ 29707 w 87758"/>
                <a:gd name="connsiteY11" fmla="*/ 2284900 h 3343336"/>
                <a:gd name="connsiteX12" fmla="*/ 32064 w 87758"/>
                <a:gd name="connsiteY12" fmla="*/ 2425930 h 3343336"/>
                <a:gd name="connsiteX13" fmla="*/ 33463 w 87758"/>
                <a:gd name="connsiteY13" fmla="*/ 2125325 h 3343336"/>
                <a:gd name="connsiteX14" fmla="*/ 34421 w 87758"/>
                <a:gd name="connsiteY14" fmla="*/ 2512110 h 3343336"/>
                <a:gd name="connsiteX15" fmla="*/ 36484 w 87758"/>
                <a:gd name="connsiteY15" fmla="*/ 3343336 h 3343336"/>
                <a:gd name="connsiteX16" fmla="*/ 37146 w 87758"/>
                <a:gd name="connsiteY16" fmla="*/ 2655502 h 3343336"/>
                <a:gd name="connsiteX17" fmla="*/ 38399 w 87758"/>
                <a:gd name="connsiteY17" fmla="*/ 2403595 h 3343336"/>
                <a:gd name="connsiteX18" fmla="*/ 40462 w 87758"/>
                <a:gd name="connsiteY18" fmla="*/ 2554741 h 3343336"/>
                <a:gd name="connsiteX19" fmla="*/ 42156 w 87758"/>
                <a:gd name="connsiteY19" fmla="*/ 2151892 h 3343336"/>
                <a:gd name="connsiteX20" fmla="*/ 43702 w 87758"/>
                <a:gd name="connsiteY20" fmla="*/ 1706737 h 3343336"/>
                <a:gd name="connsiteX21" fmla="*/ 45029 w 87758"/>
                <a:gd name="connsiteY21" fmla="*/ 1428350 h 3343336"/>
                <a:gd name="connsiteX22" fmla="*/ 46354 w 87758"/>
                <a:gd name="connsiteY22" fmla="*/ 1448201 h 3343336"/>
                <a:gd name="connsiteX23" fmla="*/ 47828 w 87758"/>
                <a:gd name="connsiteY23" fmla="*/ 1309006 h 3343336"/>
                <a:gd name="connsiteX24" fmla="*/ 49374 w 87758"/>
                <a:gd name="connsiteY24" fmla="*/ 1294422 h 3343336"/>
                <a:gd name="connsiteX25" fmla="*/ 50626 w 87758"/>
                <a:gd name="connsiteY25" fmla="*/ 1323745 h 3343336"/>
                <a:gd name="connsiteX26" fmla="*/ 52099 w 87758"/>
                <a:gd name="connsiteY26" fmla="*/ 876993 h 3343336"/>
                <a:gd name="connsiteX27" fmla="*/ 53647 w 87758"/>
                <a:gd name="connsiteY27" fmla="*/ 1390224 h 3343336"/>
                <a:gd name="connsiteX28" fmla="*/ 55120 w 87758"/>
                <a:gd name="connsiteY28" fmla="*/ 1833013 h 3343336"/>
                <a:gd name="connsiteX29" fmla="*/ 56445 w 87758"/>
                <a:gd name="connsiteY29" fmla="*/ 1188018 h 3343336"/>
                <a:gd name="connsiteX30" fmla="*/ 57625 w 87758"/>
                <a:gd name="connsiteY30" fmla="*/ 1168876 h 3343336"/>
                <a:gd name="connsiteX31" fmla="*/ 59245 w 87758"/>
                <a:gd name="connsiteY31" fmla="*/ 971430 h 3343336"/>
                <a:gd name="connsiteX32" fmla="*/ 60610 w 87758"/>
                <a:gd name="connsiteY32" fmla="*/ 563823 h 3343336"/>
                <a:gd name="connsiteX33" fmla="*/ 62191 w 87758"/>
                <a:gd name="connsiteY33" fmla="*/ 720851 h 3343336"/>
                <a:gd name="connsiteX34" fmla="*/ 63443 w 87758"/>
                <a:gd name="connsiteY34" fmla="*/ 502107 h 3343336"/>
                <a:gd name="connsiteX35" fmla="*/ 65138 w 87758"/>
                <a:gd name="connsiteY35" fmla="*/ 580416 h 3343336"/>
                <a:gd name="connsiteX36" fmla="*/ 66463 w 87758"/>
                <a:gd name="connsiteY36" fmla="*/ 712095 h 3343336"/>
                <a:gd name="connsiteX37" fmla="*/ 68158 w 87758"/>
                <a:gd name="connsiteY37" fmla="*/ 195465 h 3343336"/>
                <a:gd name="connsiteX38" fmla="*/ 69337 w 87758"/>
                <a:gd name="connsiteY38" fmla="*/ 299 h 3343336"/>
                <a:gd name="connsiteX39" fmla="*/ 70809 w 87758"/>
                <a:gd name="connsiteY39" fmla="*/ 161590 h 3343336"/>
                <a:gd name="connsiteX40" fmla="*/ 71914 w 87758"/>
                <a:gd name="connsiteY40" fmla="*/ 166384 h 3343336"/>
                <a:gd name="connsiteX41" fmla="*/ 73240 w 87758"/>
                <a:gd name="connsiteY41" fmla="*/ 262064 h 3343336"/>
                <a:gd name="connsiteX42" fmla="*/ 75156 w 87758"/>
                <a:gd name="connsiteY42" fmla="*/ 200617 h 3343336"/>
                <a:gd name="connsiteX43" fmla="*/ 76555 w 87758"/>
                <a:gd name="connsiteY43" fmla="*/ 441492 h 3343336"/>
                <a:gd name="connsiteX44" fmla="*/ 78176 w 87758"/>
                <a:gd name="connsiteY44" fmla="*/ 351676 h 3343336"/>
                <a:gd name="connsiteX45" fmla="*/ 79648 w 87758"/>
                <a:gd name="connsiteY45" fmla="*/ 622312 h 3343336"/>
                <a:gd name="connsiteX46" fmla="*/ 80754 w 87758"/>
                <a:gd name="connsiteY46" fmla="*/ 57818 h 3343336"/>
                <a:gd name="connsiteX47" fmla="*/ 82522 w 87758"/>
                <a:gd name="connsiteY47" fmla="*/ 163252 h 3343336"/>
                <a:gd name="connsiteX48" fmla="*/ 83332 w 87758"/>
                <a:gd name="connsiteY48" fmla="*/ 671250 h 3343336"/>
                <a:gd name="connsiteX49" fmla="*/ 84657 w 87758"/>
                <a:gd name="connsiteY49" fmla="*/ 671249 h 3343336"/>
                <a:gd name="connsiteX50" fmla="*/ 86131 w 87758"/>
                <a:gd name="connsiteY50" fmla="*/ 444837 h 3343336"/>
                <a:gd name="connsiteX51" fmla="*/ 87758 w 87758"/>
                <a:gd name="connsiteY51" fmla="*/ 322219 h 3343336"/>
                <a:gd name="connsiteX0" fmla="*/ 0 w 86003"/>
                <a:gd name="connsiteY0" fmla="*/ 2892415 h 3343336"/>
                <a:gd name="connsiteX1" fmla="*/ 14030 w 86003"/>
                <a:gd name="connsiteY1" fmla="*/ 3139940 h 3343336"/>
                <a:gd name="connsiteX2" fmla="*/ 14545 w 86003"/>
                <a:gd name="connsiteY2" fmla="*/ 2949243 h 3343336"/>
                <a:gd name="connsiteX3" fmla="*/ 15062 w 86003"/>
                <a:gd name="connsiteY3" fmla="*/ 2760022 h 3343336"/>
                <a:gd name="connsiteX4" fmla="*/ 16093 w 86003"/>
                <a:gd name="connsiteY4" fmla="*/ 2457257 h 3343336"/>
                <a:gd name="connsiteX5" fmla="*/ 17491 w 86003"/>
                <a:gd name="connsiteY5" fmla="*/ 2653785 h 3343336"/>
                <a:gd name="connsiteX6" fmla="*/ 18891 w 86003"/>
                <a:gd name="connsiteY6" fmla="*/ 2399093 h 3343336"/>
                <a:gd name="connsiteX7" fmla="*/ 21067 w 86003"/>
                <a:gd name="connsiteY7" fmla="*/ 2232070 h 3343336"/>
                <a:gd name="connsiteX8" fmla="*/ 22762 w 86003"/>
                <a:gd name="connsiteY8" fmla="*/ 2368511 h 3343336"/>
                <a:gd name="connsiteX9" fmla="*/ 24710 w 86003"/>
                <a:gd name="connsiteY9" fmla="*/ 2286821 h 3343336"/>
                <a:gd name="connsiteX10" fmla="*/ 27952 w 86003"/>
                <a:gd name="connsiteY10" fmla="*/ 2284900 h 3343336"/>
                <a:gd name="connsiteX11" fmla="*/ 30309 w 86003"/>
                <a:gd name="connsiteY11" fmla="*/ 2425930 h 3343336"/>
                <a:gd name="connsiteX12" fmla="*/ 31708 w 86003"/>
                <a:gd name="connsiteY12" fmla="*/ 2125325 h 3343336"/>
                <a:gd name="connsiteX13" fmla="*/ 32666 w 86003"/>
                <a:gd name="connsiteY13" fmla="*/ 2512110 h 3343336"/>
                <a:gd name="connsiteX14" fmla="*/ 34729 w 86003"/>
                <a:gd name="connsiteY14" fmla="*/ 3343336 h 3343336"/>
                <a:gd name="connsiteX15" fmla="*/ 35391 w 86003"/>
                <a:gd name="connsiteY15" fmla="*/ 2655502 h 3343336"/>
                <a:gd name="connsiteX16" fmla="*/ 36644 w 86003"/>
                <a:gd name="connsiteY16" fmla="*/ 2403595 h 3343336"/>
                <a:gd name="connsiteX17" fmla="*/ 38707 w 86003"/>
                <a:gd name="connsiteY17" fmla="*/ 2554741 h 3343336"/>
                <a:gd name="connsiteX18" fmla="*/ 40401 w 86003"/>
                <a:gd name="connsiteY18" fmla="*/ 2151892 h 3343336"/>
                <a:gd name="connsiteX19" fmla="*/ 41947 w 86003"/>
                <a:gd name="connsiteY19" fmla="*/ 1706737 h 3343336"/>
                <a:gd name="connsiteX20" fmla="*/ 43274 w 86003"/>
                <a:gd name="connsiteY20" fmla="*/ 1428350 h 3343336"/>
                <a:gd name="connsiteX21" fmla="*/ 44599 w 86003"/>
                <a:gd name="connsiteY21" fmla="*/ 1448201 h 3343336"/>
                <a:gd name="connsiteX22" fmla="*/ 46073 w 86003"/>
                <a:gd name="connsiteY22" fmla="*/ 1309006 h 3343336"/>
                <a:gd name="connsiteX23" fmla="*/ 47619 w 86003"/>
                <a:gd name="connsiteY23" fmla="*/ 1294422 h 3343336"/>
                <a:gd name="connsiteX24" fmla="*/ 48871 w 86003"/>
                <a:gd name="connsiteY24" fmla="*/ 1323745 h 3343336"/>
                <a:gd name="connsiteX25" fmla="*/ 50344 w 86003"/>
                <a:gd name="connsiteY25" fmla="*/ 876993 h 3343336"/>
                <a:gd name="connsiteX26" fmla="*/ 51892 w 86003"/>
                <a:gd name="connsiteY26" fmla="*/ 1390224 h 3343336"/>
                <a:gd name="connsiteX27" fmla="*/ 53365 w 86003"/>
                <a:gd name="connsiteY27" fmla="*/ 1833013 h 3343336"/>
                <a:gd name="connsiteX28" fmla="*/ 54690 w 86003"/>
                <a:gd name="connsiteY28" fmla="*/ 1188018 h 3343336"/>
                <a:gd name="connsiteX29" fmla="*/ 55870 w 86003"/>
                <a:gd name="connsiteY29" fmla="*/ 1168876 h 3343336"/>
                <a:gd name="connsiteX30" fmla="*/ 57490 w 86003"/>
                <a:gd name="connsiteY30" fmla="*/ 971430 h 3343336"/>
                <a:gd name="connsiteX31" fmla="*/ 58855 w 86003"/>
                <a:gd name="connsiteY31" fmla="*/ 563823 h 3343336"/>
                <a:gd name="connsiteX32" fmla="*/ 60436 w 86003"/>
                <a:gd name="connsiteY32" fmla="*/ 720851 h 3343336"/>
                <a:gd name="connsiteX33" fmla="*/ 61688 w 86003"/>
                <a:gd name="connsiteY33" fmla="*/ 502107 h 3343336"/>
                <a:gd name="connsiteX34" fmla="*/ 63383 w 86003"/>
                <a:gd name="connsiteY34" fmla="*/ 580416 h 3343336"/>
                <a:gd name="connsiteX35" fmla="*/ 64708 w 86003"/>
                <a:gd name="connsiteY35" fmla="*/ 712095 h 3343336"/>
                <a:gd name="connsiteX36" fmla="*/ 66403 w 86003"/>
                <a:gd name="connsiteY36" fmla="*/ 195465 h 3343336"/>
                <a:gd name="connsiteX37" fmla="*/ 67582 w 86003"/>
                <a:gd name="connsiteY37" fmla="*/ 299 h 3343336"/>
                <a:gd name="connsiteX38" fmla="*/ 69054 w 86003"/>
                <a:gd name="connsiteY38" fmla="*/ 161590 h 3343336"/>
                <a:gd name="connsiteX39" fmla="*/ 70159 w 86003"/>
                <a:gd name="connsiteY39" fmla="*/ 166384 h 3343336"/>
                <a:gd name="connsiteX40" fmla="*/ 71485 w 86003"/>
                <a:gd name="connsiteY40" fmla="*/ 262064 h 3343336"/>
                <a:gd name="connsiteX41" fmla="*/ 73401 w 86003"/>
                <a:gd name="connsiteY41" fmla="*/ 200617 h 3343336"/>
                <a:gd name="connsiteX42" fmla="*/ 74800 w 86003"/>
                <a:gd name="connsiteY42" fmla="*/ 441492 h 3343336"/>
                <a:gd name="connsiteX43" fmla="*/ 76421 w 86003"/>
                <a:gd name="connsiteY43" fmla="*/ 351676 h 3343336"/>
                <a:gd name="connsiteX44" fmla="*/ 77893 w 86003"/>
                <a:gd name="connsiteY44" fmla="*/ 622312 h 3343336"/>
                <a:gd name="connsiteX45" fmla="*/ 78999 w 86003"/>
                <a:gd name="connsiteY45" fmla="*/ 57818 h 3343336"/>
                <a:gd name="connsiteX46" fmla="*/ 80767 w 86003"/>
                <a:gd name="connsiteY46" fmla="*/ 163252 h 3343336"/>
                <a:gd name="connsiteX47" fmla="*/ 81577 w 86003"/>
                <a:gd name="connsiteY47" fmla="*/ 671250 h 3343336"/>
                <a:gd name="connsiteX48" fmla="*/ 82902 w 86003"/>
                <a:gd name="connsiteY48" fmla="*/ 671249 h 3343336"/>
                <a:gd name="connsiteX49" fmla="*/ 84376 w 86003"/>
                <a:gd name="connsiteY49" fmla="*/ 444837 h 3343336"/>
                <a:gd name="connsiteX50" fmla="*/ 86003 w 8600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20699 w 71973"/>
                <a:gd name="connsiteY13" fmla="*/ 3343336 h 3343336"/>
                <a:gd name="connsiteX14" fmla="*/ 21361 w 71973"/>
                <a:gd name="connsiteY14" fmla="*/ 2655502 h 3343336"/>
                <a:gd name="connsiteX15" fmla="*/ 22614 w 71973"/>
                <a:gd name="connsiteY15" fmla="*/ 2403595 h 3343336"/>
                <a:gd name="connsiteX16" fmla="*/ 24677 w 71973"/>
                <a:gd name="connsiteY16" fmla="*/ 2554741 h 3343336"/>
                <a:gd name="connsiteX17" fmla="*/ 26371 w 71973"/>
                <a:gd name="connsiteY17" fmla="*/ 2151892 h 3343336"/>
                <a:gd name="connsiteX18" fmla="*/ 27917 w 71973"/>
                <a:gd name="connsiteY18" fmla="*/ 1706737 h 3343336"/>
                <a:gd name="connsiteX19" fmla="*/ 29244 w 71973"/>
                <a:gd name="connsiteY19" fmla="*/ 1428350 h 3343336"/>
                <a:gd name="connsiteX20" fmla="*/ 30569 w 71973"/>
                <a:gd name="connsiteY20" fmla="*/ 1448201 h 3343336"/>
                <a:gd name="connsiteX21" fmla="*/ 32043 w 71973"/>
                <a:gd name="connsiteY21" fmla="*/ 1309006 h 3343336"/>
                <a:gd name="connsiteX22" fmla="*/ 33589 w 71973"/>
                <a:gd name="connsiteY22" fmla="*/ 1294422 h 3343336"/>
                <a:gd name="connsiteX23" fmla="*/ 34841 w 71973"/>
                <a:gd name="connsiteY23" fmla="*/ 1323745 h 3343336"/>
                <a:gd name="connsiteX24" fmla="*/ 36314 w 71973"/>
                <a:gd name="connsiteY24" fmla="*/ 876993 h 3343336"/>
                <a:gd name="connsiteX25" fmla="*/ 37862 w 71973"/>
                <a:gd name="connsiteY25" fmla="*/ 1390224 h 3343336"/>
                <a:gd name="connsiteX26" fmla="*/ 39335 w 71973"/>
                <a:gd name="connsiteY26" fmla="*/ 1833013 h 3343336"/>
                <a:gd name="connsiteX27" fmla="*/ 40660 w 71973"/>
                <a:gd name="connsiteY27" fmla="*/ 1188018 h 3343336"/>
                <a:gd name="connsiteX28" fmla="*/ 41840 w 71973"/>
                <a:gd name="connsiteY28" fmla="*/ 1168876 h 3343336"/>
                <a:gd name="connsiteX29" fmla="*/ 43460 w 71973"/>
                <a:gd name="connsiteY29" fmla="*/ 971430 h 3343336"/>
                <a:gd name="connsiteX30" fmla="*/ 44825 w 71973"/>
                <a:gd name="connsiteY30" fmla="*/ 563823 h 3343336"/>
                <a:gd name="connsiteX31" fmla="*/ 46406 w 71973"/>
                <a:gd name="connsiteY31" fmla="*/ 720851 h 3343336"/>
                <a:gd name="connsiteX32" fmla="*/ 47658 w 71973"/>
                <a:gd name="connsiteY32" fmla="*/ 502107 h 3343336"/>
                <a:gd name="connsiteX33" fmla="*/ 49353 w 71973"/>
                <a:gd name="connsiteY33" fmla="*/ 580416 h 3343336"/>
                <a:gd name="connsiteX34" fmla="*/ 50678 w 71973"/>
                <a:gd name="connsiteY34" fmla="*/ 712095 h 3343336"/>
                <a:gd name="connsiteX35" fmla="*/ 52373 w 71973"/>
                <a:gd name="connsiteY35" fmla="*/ 195465 h 3343336"/>
                <a:gd name="connsiteX36" fmla="*/ 53552 w 71973"/>
                <a:gd name="connsiteY36" fmla="*/ 299 h 3343336"/>
                <a:gd name="connsiteX37" fmla="*/ 55024 w 71973"/>
                <a:gd name="connsiteY37" fmla="*/ 161590 h 3343336"/>
                <a:gd name="connsiteX38" fmla="*/ 56129 w 71973"/>
                <a:gd name="connsiteY38" fmla="*/ 166384 h 3343336"/>
                <a:gd name="connsiteX39" fmla="*/ 57455 w 71973"/>
                <a:gd name="connsiteY39" fmla="*/ 262064 h 3343336"/>
                <a:gd name="connsiteX40" fmla="*/ 59371 w 71973"/>
                <a:gd name="connsiteY40" fmla="*/ 200617 h 3343336"/>
                <a:gd name="connsiteX41" fmla="*/ 60770 w 71973"/>
                <a:gd name="connsiteY41" fmla="*/ 441492 h 3343336"/>
                <a:gd name="connsiteX42" fmla="*/ 62391 w 71973"/>
                <a:gd name="connsiteY42" fmla="*/ 351676 h 3343336"/>
                <a:gd name="connsiteX43" fmla="*/ 63863 w 71973"/>
                <a:gd name="connsiteY43" fmla="*/ 622312 h 3343336"/>
                <a:gd name="connsiteX44" fmla="*/ 64969 w 71973"/>
                <a:gd name="connsiteY44" fmla="*/ 57818 h 3343336"/>
                <a:gd name="connsiteX45" fmla="*/ 66737 w 71973"/>
                <a:gd name="connsiteY45" fmla="*/ 163252 h 3343336"/>
                <a:gd name="connsiteX46" fmla="*/ 67547 w 71973"/>
                <a:gd name="connsiteY46" fmla="*/ 671250 h 3343336"/>
                <a:gd name="connsiteX47" fmla="*/ 68872 w 71973"/>
                <a:gd name="connsiteY47" fmla="*/ 671249 h 3343336"/>
                <a:gd name="connsiteX48" fmla="*/ 70346 w 71973"/>
                <a:gd name="connsiteY48" fmla="*/ 444837 h 3343336"/>
                <a:gd name="connsiteX49" fmla="*/ 71973 w 71973"/>
                <a:gd name="connsiteY49" fmla="*/ 322219 h 3343336"/>
                <a:gd name="connsiteX0" fmla="*/ 0 w 71973"/>
                <a:gd name="connsiteY0" fmla="*/ 3139940 h 3346260"/>
                <a:gd name="connsiteX1" fmla="*/ 515 w 71973"/>
                <a:gd name="connsiteY1" fmla="*/ 2949243 h 3346260"/>
                <a:gd name="connsiteX2" fmla="*/ 1032 w 71973"/>
                <a:gd name="connsiteY2" fmla="*/ 2760022 h 3346260"/>
                <a:gd name="connsiteX3" fmla="*/ 2063 w 71973"/>
                <a:gd name="connsiteY3" fmla="*/ 2457257 h 3346260"/>
                <a:gd name="connsiteX4" fmla="*/ 3461 w 71973"/>
                <a:gd name="connsiteY4" fmla="*/ 2653785 h 3346260"/>
                <a:gd name="connsiteX5" fmla="*/ 4861 w 71973"/>
                <a:gd name="connsiteY5" fmla="*/ 2399093 h 3346260"/>
                <a:gd name="connsiteX6" fmla="*/ 7037 w 71973"/>
                <a:gd name="connsiteY6" fmla="*/ 2232070 h 3346260"/>
                <a:gd name="connsiteX7" fmla="*/ 8732 w 71973"/>
                <a:gd name="connsiteY7" fmla="*/ 2368511 h 3346260"/>
                <a:gd name="connsiteX8" fmla="*/ 10680 w 71973"/>
                <a:gd name="connsiteY8" fmla="*/ 2286821 h 3346260"/>
                <a:gd name="connsiteX9" fmla="*/ 13922 w 71973"/>
                <a:gd name="connsiteY9" fmla="*/ 2284900 h 3346260"/>
                <a:gd name="connsiteX10" fmla="*/ 16279 w 71973"/>
                <a:gd name="connsiteY10" fmla="*/ 2425930 h 3346260"/>
                <a:gd name="connsiteX11" fmla="*/ 17678 w 71973"/>
                <a:gd name="connsiteY11" fmla="*/ 2125325 h 3346260"/>
                <a:gd name="connsiteX12" fmla="*/ 18636 w 71973"/>
                <a:gd name="connsiteY12" fmla="*/ 2512110 h 3346260"/>
                <a:gd name="connsiteX13" fmla="*/ 19560 w 71973"/>
                <a:gd name="connsiteY13" fmla="*/ 2816096 h 3346260"/>
                <a:gd name="connsiteX14" fmla="*/ 20699 w 71973"/>
                <a:gd name="connsiteY14" fmla="*/ 3343336 h 3346260"/>
                <a:gd name="connsiteX15" fmla="*/ 21361 w 71973"/>
                <a:gd name="connsiteY15" fmla="*/ 2655502 h 3346260"/>
                <a:gd name="connsiteX16" fmla="*/ 22614 w 71973"/>
                <a:gd name="connsiteY16" fmla="*/ 2403595 h 3346260"/>
                <a:gd name="connsiteX17" fmla="*/ 24677 w 71973"/>
                <a:gd name="connsiteY17" fmla="*/ 2554741 h 3346260"/>
                <a:gd name="connsiteX18" fmla="*/ 26371 w 71973"/>
                <a:gd name="connsiteY18" fmla="*/ 2151892 h 3346260"/>
                <a:gd name="connsiteX19" fmla="*/ 27917 w 71973"/>
                <a:gd name="connsiteY19" fmla="*/ 1706737 h 3346260"/>
                <a:gd name="connsiteX20" fmla="*/ 29244 w 71973"/>
                <a:gd name="connsiteY20" fmla="*/ 1428350 h 3346260"/>
                <a:gd name="connsiteX21" fmla="*/ 30569 w 71973"/>
                <a:gd name="connsiteY21" fmla="*/ 1448201 h 3346260"/>
                <a:gd name="connsiteX22" fmla="*/ 32043 w 71973"/>
                <a:gd name="connsiteY22" fmla="*/ 1309006 h 3346260"/>
                <a:gd name="connsiteX23" fmla="*/ 33589 w 71973"/>
                <a:gd name="connsiteY23" fmla="*/ 1294422 h 3346260"/>
                <a:gd name="connsiteX24" fmla="*/ 34841 w 71973"/>
                <a:gd name="connsiteY24" fmla="*/ 1323745 h 3346260"/>
                <a:gd name="connsiteX25" fmla="*/ 36314 w 71973"/>
                <a:gd name="connsiteY25" fmla="*/ 876993 h 3346260"/>
                <a:gd name="connsiteX26" fmla="*/ 37862 w 71973"/>
                <a:gd name="connsiteY26" fmla="*/ 1390224 h 3346260"/>
                <a:gd name="connsiteX27" fmla="*/ 39335 w 71973"/>
                <a:gd name="connsiteY27" fmla="*/ 1833013 h 3346260"/>
                <a:gd name="connsiteX28" fmla="*/ 40660 w 71973"/>
                <a:gd name="connsiteY28" fmla="*/ 1188018 h 3346260"/>
                <a:gd name="connsiteX29" fmla="*/ 41840 w 71973"/>
                <a:gd name="connsiteY29" fmla="*/ 1168876 h 3346260"/>
                <a:gd name="connsiteX30" fmla="*/ 43460 w 71973"/>
                <a:gd name="connsiteY30" fmla="*/ 971430 h 3346260"/>
                <a:gd name="connsiteX31" fmla="*/ 44825 w 71973"/>
                <a:gd name="connsiteY31" fmla="*/ 563823 h 3346260"/>
                <a:gd name="connsiteX32" fmla="*/ 46406 w 71973"/>
                <a:gd name="connsiteY32" fmla="*/ 720851 h 3346260"/>
                <a:gd name="connsiteX33" fmla="*/ 47658 w 71973"/>
                <a:gd name="connsiteY33" fmla="*/ 502107 h 3346260"/>
                <a:gd name="connsiteX34" fmla="*/ 49353 w 71973"/>
                <a:gd name="connsiteY34" fmla="*/ 580416 h 3346260"/>
                <a:gd name="connsiteX35" fmla="*/ 50678 w 71973"/>
                <a:gd name="connsiteY35" fmla="*/ 712095 h 3346260"/>
                <a:gd name="connsiteX36" fmla="*/ 52373 w 71973"/>
                <a:gd name="connsiteY36" fmla="*/ 195465 h 3346260"/>
                <a:gd name="connsiteX37" fmla="*/ 53552 w 71973"/>
                <a:gd name="connsiteY37" fmla="*/ 299 h 3346260"/>
                <a:gd name="connsiteX38" fmla="*/ 55024 w 71973"/>
                <a:gd name="connsiteY38" fmla="*/ 161590 h 3346260"/>
                <a:gd name="connsiteX39" fmla="*/ 56129 w 71973"/>
                <a:gd name="connsiteY39" fmla="*/ 166384 h 3346260"/>
                <a:gd name="connsiteX40" fmla="*/ 57455 w 71973"/>
                <a:gd name="connsiteY40" fmla="*/ 262064 h 3346260"/>
                <a:gd name="connsiteX41" fmla="*/ 59371 w 71973"/>
                <a:gd name="connsiteY41" fmla="*/ 200617 h 3346260"/>
                <a:gd name="connsiteX42" fmla="*/ 60770 w 71973"/>
                <a:gd name="connsiteY42" fmla="*/ 441492 h 3346260"/>
                <a:gd name="connsiteX43" fmla="*/ 62391 w 71973"/>
                <a:gd name="connsiteY43" fmla="*/ 351676 h 3346260"/>
                <a:gd name="connsiteX44" fmla="*/ 63863 w 71973"/>
                <a:gd name="connsiteY44" fmla="*/ 622312 h 3346260"/>
                <a:gd name="connsiteX45" fmla="*/ 64969 w 71973"/>
                <a:gd name="connsiteY45" fmla="*/ 57818 h 3346260"/>
                <a:gd name="connsiteX46" fmla="*/ 66737 w 71973"/>
                <a:gd name="connsiteY46" fmla="*/ 163252 h 3346260"/>
                <a:gd name="connsiteX47" fmla="*/ 67547 w 71973"/>
                <a:gd name="connsiteY47" fmla="*/ 671250 h 3346260"/>
                <a:gd name="connsiteX48" fmla="*/ 68872 w 71973"/>
                <a:gd name="connsiteY48" fmla="*/ 671249 h 3346260"/>
                <a:gd name="connsiteX49" fmla="*/ 70346 w 71973"/>
                <a:gd name="connsiteY49" fmla="*/ 444837 h 3346260"/>
                <a:gd name="connsiteX50" fmla="*/ 71973 w 71973"/>
                <a:gd name="connsiteY50" fmla="*/ 322219 h 3346260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940 h 3343336"/>
                <a:gd name="connsiteX1" fmla="*/ 515 w 71973"/>
                <a:gd name="connsiteY1" fmla="*/ 2949243 h 3343336"/>
                <a:gd name="connsiteX2" fmla="*/ 1032 w 71973"/>
                <a:gd name="connsiteY2" fmla="*/ 2760022 h 3343336"/>
                <a:gd name="connsiteX3" fmla="*/ 2063 w 71973"/>
                <a:gd name="connsiteY3" fmla="*/ 2457257 h 3343336"/>
                <a:gd name="connsiteX4" fmla="*/ 3461 w 71973"/>
                <a:gd name="connsiteY4" fmla="*/ 2653785 h 3343336"/>
                <a:gd name="connsiteX5" fmla="*/ 4861 w 71973"/>
                <a:gd name="connsiteY5" fmla="*/ 2399093 h 3343336"/>
                <a:gd name="connsiteX6" fmla="*/ 7037 w 71973"/>
                <a:gd name="connsiteY6" fmla="*/ 2232070 h 3343336"/>
                <a:gd name="connsiteX7" fmla="*/ 8732 w 71973"/>
                <a:gd name="connsiteY7" fmla="*/ 2368511 h 3343336"/>
                <a:gd name="connsiteX8" fmla="*/ 10680 w 71973"/>
                <a:gd name="connsiteY8" fmla="*/ 2286821 h 3343336"/>
                <a:gd name="connsiteX9" fmla="*/ 13922 w 71973"/>
                <a:gd name="connsiteY9" fmla="*/ 2284900 h 3343336"/>
                <a:gd name="connsiteX10" fmla="*/ 16279 w 71973"/>
                <a:gd name="connsiteY10" fmla="*/ 2425930 h 3343336"/>
                <a:gd name="connsiteX11" fmla="*/ 17678 w 71973"/>
                <a:gd name="connsiteY11" fmla="*/ 2125325 h 3343336"/>
                <a:gd name="connsiteX12" fmla="*/ 18636 w 71973"/>
                <a:gd name="connsiteY12" fmla="*/ 2512110 h 3343336"/>
                <a:gd name="connsiteX13" fmla="*/ 19560 w 71973"/>
                <a:gd name="connsiteY13" fmla="*/ 2816096 h 3343336"/>
                <a:gd name="connsiteX14" fmla="*/ 20699 w 71973"/>
                <a:gd name="connsiteY14" fmla="*/ 3343336 h 3343336"/>
                <a:gd name="connsiteX15" fmla="*/ 21361 w 71973"/>
                <a:gd name="connsiteY15" fmla="*/ 2655502 h 3343336"/>
                <a:gd name="connsiteX16" fmla="*/ 22614 w 71973"/>
                <a:gd name="connsiteY16" fmla="*/ 2403595 h 3343336"/>
                <a:gd name="connsiteX17" fmla="*/ 24677 w 71973"/>
                <a:gd name="connsiteY17" fmla="*/ 2554741 h 3343336"/>
                <a:gd name="connsiteX18" fmla="*/ 26371 w 71973"/>
                <a:gd name="connsiteY18" fmla="*/ 2151892 h 3343336"/>
                <a:gd name="connsiteX19" fmla="*/ 27917 w 71973"/>
                <a:gd name="connsiteY19" fmla="*/ 1706737 h 3343336"/>
                <a:gd name="connsiteX20" fmla="*/ 29244 w 71973"/>
                <a:gd name="connsiteY20" fmla="*/ 1428350 h 3343336"/>
                <a:gd name="connsiteX21" fmla="*/ 30569 w 71973"/>
                <a:gd name="connsiteY21" fmla="*/ 1448201 h 3343336"/>
                <a:gd name="connsiteX22" fmla="*/ 32043 w 71973"/>
                <a:gd name="connsiteY22" fmla="*/ 1309006 h 3343336"/>
                <a:gd name="connsiteX23" fmla="*/ 33589 w 71973"/>
                <a:gd name="connsiteY23" fmla="*/ 1294422 h 3343336"/>
                <a:gd name="connsiteX24" fmla="*/ 34841 w 71973"/>
                <a:gd name="connsiteY24" fmla="*/ 1323745 h 3343336"/>
                <a:gd name="connsiteX25" fmla="*/ 36314 w 71973"/>
                <a:gd name="connsiteY25" fmla="*/ 876993 h 3343336"/>
                <a:gd name="connsiteX26" fmla="*/ 37862 w 71973"/>
                <a:gd name="connsiteY26" fmla="*/ 1390224 h 3343336"/>
                <a:gd name="connsiteX27" fmla="*/ 39335 w 71973"/>
                <a:gd name="connsiteY27" fmla="*/ 1833013 h 3343336"/>
                <a:gd name="connsiteX28" fmla="*/ 40660 w 71973"/>
                <a:gd name="connsiteY28" fmla="*/ 1188018 h 3343336"/>
                <a:gd name="connsiteX29" fmla="*/ 41840 w 71973"/>
                <a:gd name="connsiteY29" fmla="*/ 1168876 h 3343336"/>
                <a:gd name="connsiteX30" fmla="*/ 43460 w 71973"/>
                <a:gd name="connsiteY30" fmla="*/ 971430 h 3343336"/>
                <a:gd name="connsiteX31" fmla="*/ 44825 w 71973"/>
                <a:gd name="connsiteY31" fmla="*/ 563823 h 3343336"/>
                <a:gd name="connsiteX32" fmla="*/ 46406 w 71973"/>
                <a:gd name="connsiteY32" fmla="*/ 720851 h 3343336"/>
                <a:gd name="connsiteX33" fmla="*/ 47658 w 71973"/>
                <a:gd name="connsiteY33" fmla="*/ 502107 h 3343336"/>
                <a:gd name="connsiteX34" fmla="*/ 49353 w 71973"/>
                <a:gd name="connsiteY34" fmla="*/ 580416 h 3343336"/>
                <a:gd name="connsiteX35" fmla="*/ 50678 w 71973"/>
                <a:gd name="connsiteY35" fmla="*/ 712095 h 3343336"/>
                <a:gd name="connsiteX36" fmla="*/ 52373 w 71973"/>
                <a:gd name="connsiteY36" fmla="*/ 195465 h 3343336"/>
                <a:gd name="connsiteX37" fmla="*/ 53552 w 71973"/>
                <a:gd name="connsiteY37" fmla="*/ 299 h 3343336"/>
                <a:gd name="connsiteX38" fmla="*/ 55024 w 71973"/>
                <a:gd name="connsiteY38" fmla="*/ 161590 h 3343336"/>
                <a:gd name="connsiteX39" fmla="*/ 56129 w 71973"/>
                <a:gd name="connsiteY39" fmla="*/ 166384 h 3343336"/>
                <a:gd name="connsiteX40" fmla="*/ 57455 w 71973"/>
                <a:gd name="connsiteY40" fmla="*/ 262064 h 3343336"/>
                <a:gd name="connsiteX41" fmla="*/ 59371 w 71973"/>
                <a:gd name="connsiteY41" fmla="*/ 200617 h 3343336"/>
                <a:gd name="connsiteX42" fmla="*/ 60770 w 71973"/>
                <a:gd name="connsiteY42" fmla="*/ 441492 h 3343336"/>
                <a:gd name="connsiteX43" fmla="*/ 62391 w 71973"/>
                <a:gd name="connsiteY43" fmla="*/ 351676 h 3343336"/>
                <a:gd name="connsiteX44" fmla="*/ 63863 w 71973"/>
                <a:gd name="connsiteY44" fmla="*/ 622312 h 3343336"/>
                <a:gd name="connsiteX45" fmla="*/ 64969 w 71973"/>
                <a:gd name="connsiteY45" fmla="*/ 57818 h 3343336"/>
                <a:gd name="connsiteX46" fmla="*/ 66737 w 71973"/>
                <a:gd name="connsiteY46" fmla="*/ 163252 h 3343336"/>
                <a:gd name="connsiteX47" fmla="*/ 67547 w 71973"/>
                <a:gd name="connsiteY47" fmla="*/ 671250 h 3343336"/>
                <a:gd name="connsiteX48" fmla="*/ 68872 w 71973"/>
                <a:gd name="connsiteY48" fmla="*/ 671249 h 3343336"/>
                <a:gd name="connsiteX49" fmla="*/ 70346 w 71973"/>
                <a:gd name="connsiteY49" fmla="*/ 444837 h 3343336"/>
                <a:gd name="connsiteX50" fmla="*/ 71973 w 71973"/>
                <a:gd name="connsiteY50" fmla="*/ 322219 h 3343336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343038"/>
                <a:gd name="connsiteX1" fmla="*/ 515 w 71973"/>
                <a:gd name="connsiteY1" fmla="*/ 2948945 h 3343038"/>
                <a:gd name="connsiteX2" fmla="*/ 1032 w 71973"/>
                <a:gd name="connsiteY2" fmla="*/ 2759724 h 3343038"/>
                <a:gd name="connsiteX3" fmla="*/ 2063 w 71973"/>
                <a:gd name="connsiteY3" fmla="*/ 2456959 h 3343038"/>
                <a:gd name="connsiteX4" fmla="*/ 3461 w 71973"/>
                <a:gd name="connsiteY4" fmla="*/ 2653487 h 3343038"/>
                <a:gd name="connsiteX5" fmla="*/ 4861 w 71973"/>
                <a:gd name="connsiteY5" fmla="*/ 2398795 h 3343038"/>
                <a:gd name="connsiteX6" fmla="*/ 7037 w 71973"/>
                <a:gd name="connsiteY6" fmla="*/ 2231772 h 3343038"/>
                <a:gd name="connsiteX7" fmla="*/ 8732 w 71973"/>
                <a:gd name="connsiteY7" fmla="*/ 2368213 h 3343038"/>
                <a:gd name="connsiteX8" fmla="*/ 10680 w 71973"/>
                <a:gd name="connsiteY8" fmla="*/ 2286523 h 3343038"/>
                <a:gd name="connsiteX9" fmla="*/ 13922 w 71973"/>
                <a:gd name="connsiteY9" fmla="*/ 2284602 h 3343038"/>
                <a:gd name="connsiteX10" fmla="*/ 16279 w 71973"/>
                <a:gd name="connsiteY10" fmla="*/ 2425632 h 3343038"/>
                <a:gd name="connsiteX11" fmla="*/ 17678 w 71973"/>
                <a:gd name="connsiteY11" fmla="*/ 2125027 h 3343038"/>
                <a:gd name="connsiteX12" fmla="*/ 18636 w 71973"/>
                <a:gd name="connsiteY12" fmla="*/ 2511812 h 3343038"/>
                <a:gd name="connsiteX13" fmla="*/ 19560 w 71973"/>
                <a:gd name="connsiteY13" fmla="*/ 2815798 h 3343038"/>
                <a:gd name="connsiteX14" fmla="*/ 20699 w 71973"/>
                <a:gd name="connsiteY14" fmla="*/ 3343038 h 3343038"/>
                <a:gd name="connsiteX15" fmla="*/ 21361 w 71973"/>
                <a:gd name="connsiteY15" fmla="*/ 2655204 h 3343038"/>
                <a:gd name="connsiteX16" fmla="*/ 22614 w 71973"/>
                <a:gd name="connsiteY16" fmla="*/ 2403297 h 3343038"/>
                <a:gd name="connsiteX17" fmla="*/ 24677 w 71973"/>
                <a:gd name="connsiteY17" fmla="*/ 2554443 h 3343038"/>
                <a:gd name="connsiteX18" fmla="*/ 26371 w 71973"/>
                <a:gd name="connsiteY18" fmla="*/ 2151594 h 3343038"/>
                <a:gd name="connsiteX19" fmla="*/ 27917 w 71973"/>
                <a:gd name="connsiteY19" fmla="*/ 1706439 h 3343038"/>
                <a:gd name="connsiteX20" fmla="*/ 29244 w 71973"/>
                <a:gd name="connsiteY20" fmla="*/ 1428052 h 3343038"/>
                <a:gd name="connsiteX21" fmla="*/ 30569 w 71973"/>
                <a:gd name="connsiteY21" fmla="*/ 1447903 h 3343038"/>
                <a:gd name="connsiteX22" fmla="*/ 32043 w 71973"/>
                <a:gd name="connsiteY22" fmla="*/ 1308708 h 3343038"/>
                <a:gd name="connsiteX23" fmla="*/ 33589 w 71973"/>
                <a:gd name="connsiteY23" fmla="*/ 1294124 h 3343038"/>
                <a:gd name="connsiteX24" fmla="*/ 34841 w 71973"/>
                <a:gd name="connsiteY24" fmla="*/ 1323447 h 3343038"/>
                <a:gd name="connsiteX25" fmla="*/ 36314 w 71973"/>
                <a:gd name="connsiteY25" fmla="*/ 876695 h 3343038"/>
                <a:gd name="connsiteX26" fmla="*/ 37862 w 71973"/>
                <a:gd name="connsiteY26" fmla="*/ 1389926 h 3343038"/>
                <a:gd name="connsiteX27" fmla="*/ 39335 w 71973"/>
                <a:gd name="connsiteY27" fmla="*/ 1832715 h 3343038"/>
                <a:gd name="connsiteX28" fmla="*/ 40660 w 71973"/>
                <a:gd name="connsiteY28" fmla="*/ 1187720 h 3343038"/>
                <a:gd name="connsiteX29" fmla="*/ 41840 w 71973"/>
                <a:gd name="connsiteY29" fmla="*/ 1168578 h 3343038"/>
                <a:gd name="connsiteX30" fmla="*/ 43460 w 71973"/>
                <a:gd name="connsiteY30" fmla="*/ 971132 h 3343038"/>
                <a:gd name="connsiteX31" fmla="*/ 44825 w 71973"/>
                <a:gd name="connsiteY31" fmla="*/ 563525 h 3343038"/>
                <a:gd name="connsiteX32" fmla="*/ 46406 w 71973"/>
                <a:gd name="connsiteY32" fmla="*/ 720553 h 3343038"/>
                <a:gd name="connsiteX33" fmla="*/ 47658 w 71973"/>
                <a:gd name="connsiteY33" fmla="*/ 501809 h 3343038"/>
                <a:gd name="connsiteX34" fmla="*/ 49353 w 71973"/>
                <a:gd name="connsiteY34" fmla="*/ 580118 h 3343038"/>
                <a:gd name="connsiteX35" fmla="*/ 50678 w 71973"/>
                <a:gd name="connsiteY35" fmla="*/ 711797 h 3343038"/>
                <a:gd name="connsiteX36" fmla="*/ 52373 w 71973"/>
                <a:gd name="connsiteY36" fmla="*/ 195167 h 3343038"/>
                <a:gd name="connsiteX37" fmla="*/ 53552 w 71973"/>
                <a:gd name="connsiteY37" fmla="*/ 1 h 3343038"/>
                <a:gd name="connsiteX38" fmla="*/ 55024 w 71973"/>
                <a:gd name="connsiteY38" fmla="*/ 161292 h 3343038"/>
                <a:gd name="connsiteX39" fmla="*/ 56129 w 71973"/>
                <a:gd name="connsiteY39" fmla="*/ 166086 h 3343038"/>
                <a:gd name="connsiteX40" fmla="*/ 57455 w 71973"/>
                <a:gd name="connsiteY40" fmla="*/ 261766 h 3343038"/>
                <a:gd name="connsiteX41" fmla="*/ 59371 w 71973"/>
                <a:gd name="connsiteY41" fmla="*/ 200319 h 3343038"/>
                <a:gd name="connsiteX42" fmla="*/ 60770 w 71973"/>
                <a:gd name="connsiteY42" fmla="*/ 441194 h 3343038"/>
                <a:gd name="connsiteX43" fmla="*/ 62391 w 71973"/>
                <a:gd name="connsiteY43" fmla="*/ 351378 h 3343038"/>
                <a:gd name="connsiteX44" fmla="*/ 63863 w 71973"/>
                <a:gd name="connsiteY44" fmla="*/ 622014 h 3343038"/>
                <a:gd name="connsiteX45" fmla="*/ 64969 w 71973"/>
                <a:gd name="connsiteY45" fmla="*/ 57520 h 3343038"/>
                <a:gd name="connsiteX46" fmla="*/ 66737 w 71973"/>
                <a:gd name="connsiteY46" fmla="*/ 162954 h 3343038"/>
                <a:gd name="connsiteX47" fmla="*/ 67547 w 71973"/>
                <a:gd name="connsiteY47" fmla="*/ 670952 h 3343038"/>
                <a:gd name="connsiteX48" fmla="*/ 68872 w 71973"/>
                <a:gd name="connsiteY48" fmla="*/ 670951 h 3343038"/>
                <a:gd name="connsiteX49" fmla="*/ 70346 w 71973"/>
                <a:gd name="connsiteY49" fmla="*/ 444539 h 3343038"/>
                <a:gd name="connsiteX50" fmla="*/ 71973 w 71973"/>
                <a:gd name="connsiteY50" fmla="*/ 321921 h 3343038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560 w 71973"/>
                <a:gd name="connsiteY13" fmla="*/ 2815798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560 w 71973"/>
                <a:gd name="connsiteY13" fmla="*/ 2815798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361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  <a:gd name="connsiteX0" fmla="*/ 0 w 71973"/>
                <a:gd name="connsiteY0" fmla="*/ 3139642 h 3257539"/>
                <a:gd name="connsiteX1" fmla="*/ 515 w 71973"/>
                <a:gd name="connsiteY1" fmla="*/ 2948945 h 3257539"/>
                <a:gd name="connsiteX2" fmla="*/ 1032 w 71973"/>
                <a:gd name="connsiteY2" fmla="*/ 2759724 h 3257539"/>
                <a:gd name="connsiteX3" fmla="*/ 2063 w 71973"/>
                <a:gd name="connsiteY3" fmla="*/ 2456959 h 3257539"/>
                <a:gd name="connsiteX4" fmla="*/ 3461 w 71973"/>
                <a:gd name="connsiteY4" fmla="*/ 2653487 h 3257539"/>
                <a:gd name="connsiteX5" fmla="*/ 4861 w 71973"/>
                <a:gd name="connsiteY5" fmla="*/ 2398795 h 3257539"/>
                <a:gd name="connsiteX6" fmla="*/ 7037 w 71973"/>
                <a:gd name="connsiteY6" fmla="*/ 2231772 h 3257539"/>
                <a:gd name="connsiteX7" fmla="*/ 8732 w 71973"/>
                <a:gd name="connsiteY7" fmla="*/ 2368213 h 3257539"/>
                <a:gd name="connsiteX8" fmla="*/ 10680 w 71973"/>
                <a:gd name="connsiteY8" fmla="*/ 2286523 h 3257539"/>
                <a:gd name="connsiteX9" fmla="*/ 13922 w 71973"/>
                <a:gd name="connsiteY9" fmla="*/ 2284602 h 3257539"/>
                <a:gd name="connsiteX10" fmla="*/ 16279 w 71973"/>
                <a:gd name="connsiteY10" fmla="*/ 2425632 h 3257539"/>
                <a:gd name="connsiteX11" fmla="*/ 17678 w 71973"/>
                <a:gd name="connsiteY11" fmla="*/ 2125027 h 3257539"/>
                <a:gd name="connsiteX12" fmla="*/ 18636 w 71973"/>
                <a:gd name="connsiteY12" fmla="*/ 2511812 h 3257539"/>
                <a:gd name="connsiteX13" fmla="*/ 19781 w 71973"/>
                <a:gd name="connsiteY13" fmla="*/ 2713199 h 3257539"/>
                <a:gd name="connsiteX14" fmla="*/ 20773 w 71973"/>
                <a:gd name="connsiteY14" fmla="*/ 3257539 h 3257539"/>
                <a:gd name="connsiteX15" fmla="*/ 21582 w 71973"/>
                <a:gd name="connsiteY15" fmla="*/ 2655204 h 3257539"/>
                <a:gd name="connsiteX16" fmla="*/ 22614 w 71973"/>
                <a:gd name="connsiteY16" fmla="*/ 2403297 h 3257539"/>
                <a:gd name="connsiteX17" fmla="*/ 24677 w 71973"/>
                <a:gd name="connsiteY17" fmla="*/ 2554443 h 3257539"/>
                <a:gd name="connsiteX18" fmla="*/ 26371 w 71973"/>
                <a:gd name="connsiteY18" fmla="*/ 2151594 h 3257539"/>
                <a:gd name="connsiteX19" fmla="*/ 27917 w 71973"/>
                <a:gd name="connsiteY19" fmla="*/ 1706439 h 3257539"/>
                <a:gd name="connsiteX20" fmla="*/ 29244 w 71973"/>
                <a:gd name="connsiteY20" fmla="*/ 1428052 h 3257539"/>
                <a:gd name="connsiteX21" fmla="*/ 30569 w 71973"/>
                <a:gd name="connsiteY21" fmla="*/ 1447903 h 3257539"/>
                <a:gd name="connsiteX22" fmla="*/ 32043 w 71973"/>
                <a:gd name="connsiteY22" fmla="*/ 1308708 h 3257539"/>
                <a:gd name="connsiteX23" fmla="*/ 33589 w 71973"/>
                <a:gd name="connsiteY23" fmla="*/ 1294124 h 3257539"/>
                <a:gd name="connsiteX24" fmla="*/ 34841 w 71973"/>
                <a:gd name="connsiteY24" fmla="*/ 1323447 h 3257539"/>
                <a:gd name="connsiteX25" fmla="*/ 36314 w 71973"/>
                <a:gd name="connsiteY25" fmla="*/ 876695 h 3257539"/>
                <a:gd name="connsiteX26" fmla="*/ 37862 w 71973"/>
                <a:gd name="connsiteY26" fmla="*/ 1389926 h 3257539"/>
                <a:gd name="connsiteX27" fmla="*/ 39335 w 71973"/>
                <a:gd name="connsiteY27" fmla="*/ 1832715 h 3257539"/>
                <a:gd name="connsiteX28" fmla="*/ 40660 w 71973"/>
                <a:gd name="connsiteY28" fmla="*/ 1187720 h 3257539"/>
                <a:gd name="connsiteX29" fmla="*/ 41840 w 71973"/>
                <a:gd name="connsiteY29" fmla="*/ 1168578 h 3257539"/>
                <a:gd name="connsiteX30" fmla="*/ 43460 w 71973"/>
                <a:gd name="connsiteY30" fmla="*/ 971132 h 3257539"/>
                <a:gd name="connsiteX31" fmla="*/ 44825 w 71973"/>
                <a:gd name="connsiteY31" fmla="*/ 563525 h 3257539"/>
                <a:gd name="connsiteX32" fmla="*/ 46406 w 71973"/>
                <a:gd name="connsiteY32" fmla="*/ 720553 h 3257539"/>
                <a:gd name="connsiteX33" fmla="*/ 47658 w 71973"/>
                <a:gd name="connsiteY33" fmla="*/ 501809 h 3257539"/>
                <a:gd name="connsiteX34" fmla="*/ 49353 w 71973"/>
                <a:gd name="connsiteY34" fmla="*/ 580118 h 3257539"/>
                <a:gd name="connsiteX35" fmla="*/ 50678 w 71973"/>
                <a:gd name="connsiteY35" fmla="*/ 711797 h 3257539"/>
                <a:gd name="connsiteX36" fmla="*/ 52373 w 71973"/>
                <a:gd name="connsiteY36" fmla="*/ 195167 h 3257539"/>
                <a:gd name="connsiteX37" fmla="*/ 53552 w 71973"/>
                <a:gd name="connsiteY37" fmla="*/ 1 h 3257539"/>
                <a:gd name="connsiteX38" fmla="*/ 55024 w 71973"/>
                <a:gd name="connsiteY38" fmla="*/ 161292 h 3257539"/>
                <a:gd name="connsiteX39" fmla="*/ 56129 w 71973"/>
                <a:gd name="connsiteY39" fmla="*/ 166086 h 3257539"/>
                <a:gd name="connsiteX40" fmla="*/ 57455 w 71973"/>
                <a:gd name="connsiteY40" fmla="*/ 261766 h 3257539"/>
                <a:gd name="connsiteX41" fmla="*/ 59371 w 71973"/>
                <a:gd name="connsiteY41" fmla="*/ 200319 h 3257539"/>
                <a:gd name="connsiteX42" fmla="*/ 60770 w 71973"/>
                <a:gd name="connsiteY42" fmla="*/ 441194 h 3257539"/>
                <a:gd name="connsiteX43" fmla="*/ 62391 w 71973"/>
                <a:gd name="connsiteY43" fmla="*/ 351378 h 3257539"/>
                <a:gd name="connsiteX44" fmla="*/ 63863 w 71973"/>
                <a:gd name="connsiteY44" fmla="*/ 622014 h 3257539"/>
                <a:gd name="connsiteX45" fmla="*/ 64969 w 71973"/>
                <a:gd name="connsiteY45" fmla="*/ 57520 h 3257539"/>
                <a:gd name="connsiteX46" fmla="*/ 66737 w 71973"/>
                <a:gd name="connsiteY46" fmla="*/ 162954 h 3257539"/>
                <a:gd name="connsiteX47" fmla="*/ 67547 w 71973"/>
                <a:gd name="connsiteY47" fmla="*/ 670952 h 3257539"/>
                <a:gd name="connsiteX48" fmla="*/ 68872 w 71973"/>
                <a:gd name="connsiteY48" fmla="*/ 670951 h 3257539"/>
                <a:gd name="connsiteX49" fmla="*/ 70346 w 71973"/>
                <a:gd name="connsiteY49" fmla="*/ 444539 h 3257539"/>
                <a:gd name="connsiteX50" fmla="*/ 71973 w 71973"/>
                <a:gd name="connsiteY50" fmla="*/ 321921 h 325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973" h="3257539">
                  <a:moveTo>
                    <a:pt x="0" y="3139642"/>
                  </a:moveTo>
                  <a:cubicBezTo>
                    <a:pt x="417" y="3151269"/>
                    <a:pt x="98" y="2937318"/>
                    <a:pt x="515" y="2948945"/>
                  </a:cubicBezTo>
                  <a:cubicBezTo>
                    <a:pt x="687" y="2885625"/>
                    <a:pt x="897" y="2843146"/>
                    <a:pt x="1032" y="2759724"/>
                  </a:cubicBezTo>
                  <a:cubicBezTo>
                    <a:pt x="1449" y="2715802"/>
                    <a:pt x="1646" y="2500881"/>
                    <a:pt x="2063" y="2456959"/>
                  </a:cubicBezTo>
                  <a:cubicBezTo>
                    <a:pt x="2578" y="2569348"/>
                    <a:pt x="2946" y="2541098"/>
                    <a:pt x="3461" y="2653487"/>
                  </a:cubicBezTo>
                  <a:cubicBezTo>
                    <a:pt x="3928" y="2685783"/>
                    <a:pt x="4394" y="2366499"/>
                    <a:pt x="4861" y="2398795"/>
                  </a:cubicBezTo>
                  <a:cubicBezTo>
                    <a:pt x="5586" y="2343121"/>
                    <a:pt x="6312" y="2287446"/>
                    <a:pt x="7037" y="2231772"/>
                  </a:cubicBezTo>
                  <a:lnTo>
                    <a:pt x="8732" y="2368213"/>
                  </a:lnTo>
                  <a:cubicBezTo>
                    <a:pt x="8940" y="2431185"/>
                    <a:pt x="10472" y="2223551"/>
                    <a:pt x="10680" y="2286523"/>
                  </a:cubicBezTo>
                  <a:lnTo>
                    <a:pt x="13922" y="2284602"/>
                  </a:lnTo>
                  <a:cubicBezTo>
                    <a:pt x="14708" y="2331612"/>
                    <a:pt x="15493" y="2378622"/>
                    <a:pt x="16279" y="2425632"/>
                  </a:cubicBezTo>
                  <a:cubicBezTo>
                    <a:pt x="16745" y="2325430"/>
                    <a:pt x="17212" y="2225229"/>
                    <a:pt x="17678" y="2125027"/>
                  </a:cubicBezTo>
                  <a:cubicBezTo>
                    <a:pt x="17997" y="2253955"/>
                    <a:pt x="18317" y="2382884"/>
                    <a:pt x="18636" y="2511812"/>
                  </a:cubicBezTo>
                  <a:cubicBezTo>
                    <a:pt x="19018" y="2578941"/>
                    <a:pt x="19399" y="2646070"/>
                    <a:pt x="19781" y="2713199"/>
                  </a:cubicBezTo>
                  <a:cubicBezTo>
                    <a:pt x="20161" y="2888946"/>
                    <a:pt x="20393" y="3081792"/>
                    <a:pt x="20773" y="3257539"/>
                  </a:cubicBezTo>
                  <a:cubicBezTo>
                    <a:pt x="20994" y="3028261"/>
                    <a:pt x="21361" y="2884482"/>
                    <a:pt x="21582" y="2655204"/>
                  </a:cubicBezTo>
                  <a:lnTo>
                    <a:pt x="22614" y="2403297"/>
                  </a:lnTo>
                  <a:cubicBezTo>
                    <a:pt x="23302" y="2453679"/>
                    <a:pt x="23989" y="2504061"/>
                    <a:pt x="24677" y="2554443"/>
                  </a:cubicBezTo>
                  <a:cubicBezTo>
                    <a:pt x="25242" y="2420160"/>
                    <a:pt x="25806" y="2285877"/>
                    <a:pt x="26371" y="2151594"/>
                  </a:cubicBezTo>
                  <a:cubicBezTo>
                    <a:pt x="26886" y="2003209"/>
                    <a:pt x="27402" y="1854824"/>
                    <a:pt x="27917" y="1706439"/>
                  </a:cubicBezTo>
                  <a:cubicBezTo>
                    <a:pt x="28396" y="1585849"/>
                    <a:pt x="28876" y="1358293"/>
                    <a:pt x="29244" y="1428052"/>
                  </a:cubicBezTo>
                  <a:cubicBezTo>
                    <a:pt x="29710" y="1409966"/>
                    <a:pt x="30103" y="1465989"/>
                    <a:pt x="30569" y="1447903"/>
                  </a:cubicBezTo>
                  <a:cubicBezTo>
                    <a:pt x="31036" y="1467280"/>
                    <a:pt x="31576" y="1289331"/>
                    <a:pt x="32043" y="1308708"/>
                  </a:cubicBezTo>
                  <a:cubicBezTo>
                    <a:pt x="32509" y="1273829"/>
                    <a:pt x="33123" y="1329003"/>
                    <a:pt x="33589" y="1294124"/>
                  </a:cubicBezTo>
                  <a:cubicBezTo>
                    <a:pt x="34006" y="1303898"/>
                    <a:pt x="34424" y="1313673"/>
                    <a:pt x="34841" y="1323447"/>
                  </a:cubicBezTo>
                  <a:lnTo>
                    <a:pt x="36314" y="876695"/>
                  </a:lnTo>
                  <a:lnTo>
                    <a:pt x="37862" y="1389926"/>
                  </a:lnTo>
                  <a:lnTo>
                    <a:pt x="39335" y="1832715"/>
                  </a:lnTo>
                  <a:cubicBezTo>
                    <a:pt x="39728" y="1813338"/>
                    <a:pt x="40267" y="1207097"/>
                    <a:pt x="40660" y="1187720"/>
                  </a:cubicBezTo>
                  <a:cubicBezTo>
                    <a:pt x="41053" y="1181339"/>
                    <a:pt x="41447" y="1174959"/>
                    <a:pt x="41840" y="1168578"/>
                  </a:cubicBezTo>
                  <a:lnTo>
                    <a:pt x="43460" y="971132"/>
                  </a:lnTo>
                  <a:lnTo>
                    <a:pt x="44825" y="563525"/>
                  </a:lnTo>
                  <a:cubicBezTo>
                    <a:pt x="45390" y="581611"/>
                    <a:pt x="45934" y="738157"/>
                    <a:pt x="46406" y="720553"/>
                  </a:cubicBezTo>
                  <a:cubicBezTo>
                    <a:pt x="46774" y="667588"/>
                    <a:pt x="47290" y="554774"/>
                    <a:pt x="47658" y="501809"/>
                  </a:cubicBezTo>
                  <a:lnTo>
                    <a:pt x="49353" y="580118"/>
                  </a:lnTo>
                  <a:cubicBezTo>
                    <a:pt x="49795" y="624011"/>
                    <a:pt x="50236" y="667904"/>
                    <a:pt x="50678" y="711797"/>
                  </a:cubicBezTo>
                  <a:lnTo>
                    <a:pt x="52373" y="195167"/>
                  </a:lnTo>
                  <a:lnTo>
                    <a:pt x="53552" y="1"/>
                  </a:lnTo>
                  <a:cubicBezTo>
                    <a:pt x="54043" y="53765"/>
                    <a:pt x="54533" y="107528"/>
                    <a:pt x="55024" y="161292"/>
                  </a:cubicBezTo>
                  <a:lnTo>
                    <a:pt x="56129" y="166086"/>
                  </a:lnTo>
                  <a:lnTo>
                    <a:pt x="57455" y="261766"/>
                  </a:lnTo>
                  <a:cubicBezTo>
                    <a:pt x="58094" y="241284"/>
                    <a:pt x="58732" y="220801"/>
                    <a:pt x="59371" y="200319"/>
                  </a:cubicBezTo>
                  <a:cubicBezTo>
                    <a:pt x="59788" y="259743"/>
                    <a:pt x="60353" y="381770"/>
                    <a:pt x="60770" y="441194"/>
                  </a:cubicBezTo>
                  <a:cubicBezTo>
                    <a:pt x="61237" y="405023"/>
                    <a:pt x="61875" y="364296"/>
                    <a:pt x="62391" y="351378"/>
                  </a:cubicBezTo>
                  <a:cubicBezTo>
                    <a:pt x="62759" y="357837"/>
                    <a:pt x="63495" y="615555"/>
                    <a:pt x="63863" y="622014"/>
                  </a:cubicBezTo>
                  <a:cubicBezTo>
                    <a:pt x="64232" y="433849"/>
                    <a:pt x="64600" y="245685"/>
                    <a:pt x="64969" y="57520"/>
                  </a:cubicBezTo>
                  <a:cubicBezTo>
                    <a:pt x="65386" y="92399"/>
                    <a:pt x="66320" y="128075"/>
                    <a:pt x="66737" y="162954"/>
                  </a:cubicBezTo>
                  <a:lnTo>
                    <a:pt x="67547" y="670952"/>
                  </a:lnTo>
                  <a:lnTo>
                    <a:pt x="68872" y="670951"/>
                  </a:lnTo>
                  <a:cubicBezTo>
                    <a:pt x="69363" y="595480"/>
                    <a:pt x="69855" y="520010"/>
                    <a:pt x="70346" y="444539"/>
                  </a:cubicBezTo>
                  <a:cubicBezTo>
                    <a:pt x="70888" y="403666"/>
                    <a:pt x="71431" y="362794"/>
                    <a:pt x="71973" y="321921"/>
                  </a:cubicBezTo>
                </a:path>
              </a:pathLst>
            </a:custGeom>
            <a:noFill/>
            <a:ln w="19050">
              <a:solidFill>
                <a:srgbClr val="000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5334000" y="2112886"/>
            <a:ext cx="769620" cy="0"/>
            <a:chOff x="5334000" y="2326246"/>
            <a:chExt cx="769620" cy="0"/>
          </a:xfrm>
        </p:grpSpPr>
        <p:cxnSp>
          <p:nvCxnSpPr>
            <p:cNvPr id="22" name="Straight Connector 21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rgbClr val="0000FF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ext Box 17"/>
          <p:cNvSpPr txBox="1">
            <a:spLocks noChangeArrowheads="1"/>
          </p:cNvSpPr>
          <p:nvPr/>
        </p:nvSpPr>
        <p:spPr bwMode="auto">
          <a:xfrm>
            <a:off x="6064739" y="1907700"/>
            <a:ext cx="3012233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1800" noProof="0" dirty="0">
                <a:solidFill>
                  <a:srgbClr val="000000"/>
                </a:solidFill>
                <a:ea typeface="ヒラギノ角ゴ Pro W3"/>
              </a:rPr>
              <a:t>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cenario C: drastic</a:t>
            </a:r>
            <a:r>
              <a:rPr kumimoji="0" lang="en-GB" altLang="en-US" sz="1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GHG emission reduction such that concentrations stabilised by 2000</a:t>
            </a:r>
            <a:endParaRPr kumimoji="0" lang="en-GB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5349400" y="3214886"/>
            <a:ext cx="769620" cy="0"/>
            <a:chOff x="5334000" y="2326246"/>
            <a:chExt cx="769620" cy="0"/>
          </a:xfrm>
        </p:grpSpPr>
        <p:cxnSp>
          <p:nvCxnSpPr>
            <p:cNvPr id="97" name="Straight Connector 96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Text Box 17"/>
          <p:cNvSpPr txBox="1">
            <a:spLocks noChangeArrowheads="1"/>
          </p:cNvSpPr>
          <p:nvPr/>
        </p:nvSpPr>
        <p:spPr bwMode="auto">
          <a:xfrm>
            <a:off x="6080139" y="3009700"/>
            <a:ext cx="2896221" cy="2031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1800" noProof="0" dirty="0">
                <a:solidFill>
                  <a:srgbClr val="000000"/>
                </a:solidFill>
                <a:ea typeface="ヒラギノ角ゴ Pro W3"/>
              </a:rPr>
              <a:t>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cenario B: more</a:t>
            </a:r>
            <a:r>
              <a:rPr kumimoji="0" lang="en-GB" altLang="en-US" sz="1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modest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 </a:t>
            </a:r>
            <a:r>
              <a:rPr kumimoji="0" lang="en-GB" altLang="en-US" sz="1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GHG emission reduction such that radiative forcing is 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stabilised </a:t>
            </a:r>
            <a:r>
              <a:rPr kumimoji="0" lang="en-GB" altLang="en-US" sz="1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at 1988 level</a:t>
            </a:r>
            <a:r>
              <a:rPr lang="en-GB" altLang="en-US" sz="1800" dirty="0">
                <a:solidFill>
                  <a:srgbClr val="000000"/>
                </a:solidFill>
                <a:ea typeface="ヒラギノ角ゴ Pro W3"/>
              </a:rPr>
              <a:t>. Underestimates aerosol pollution growth and the cooling it causes</a:t>
            </a:r>
            <a:endParaRPr kumimoji="0" lang="en-GB" altLang="en-US" sz="1800" b="0" i="0" u="none" strike="noStrike" kern="1200" cap="none" spc="0" normalizeH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5357641" y="5128482"/>
            <a:ext cx="769620" cy="0"/>
            <a:chOff x="5334000" y="2326246"/>
            <a:chExt cx="769620" cy="0"/>
          </a:xfrm>
        </p:grpSpPr>
        <p:cxnSp>
          <p:nvCxnSpPr>
            <p:cNvPr id="101" name="Straight Connector 100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rgbClr val="FF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/>
            <p:cNvCxnSpPr/>
            <p:nvPr/>
          </p:nvCxnSpPr>
          <p:spPr>
            <a:xfrm>
              <a:off x="5334000" y="2326246"/>
              <a:ext cx="769620" cy="0"/>
            </a:xfrm>
            <a:prstGeom prst="line">
              <a:avLst/>
            </a:prstGeom>
            <a:ln w="19050">
              <a:solidFill>
                <a:srgbClr val="FFFF00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Text Box 17"/>
          <p:cNvSpPr txBox="1">
            <a:spLocks noChangeArrowheads="1"/>
          </p:cNvSpPr>
          <p:nvPr/>
        </p:nvSpPr>
        <p:spPr bwMode="auto">
          <a:xfrm>
            <a:off x="6088380" y="4923296"/>
            <a:ext cx="3012233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1800" noProof="0" dirty="0">
                <a:solidFill>
                  <a:srgbClr val="000000"/>
                </a:solidFill>
                <a:ea typeface="ヒラギノ角ゴ Pro W3"/>
              </a:rPr>
              <a:t>s</a:t>
            </a:r>
            <a:r>
              <a: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</a:rPr>
              <a:t>cenario A: growth of GHG emissions over 1970-1988 continued</a:t>
            </a:r>
          </a:p>
        </p:txBody>
      </p:sp>
      <p:sp>
        <p:nvSpPr>
          <p:cNvPr id="24" name="Up Arrow 23"/>
          <p:cNvSpPr/>
          <p:nvPr/>
        </p:nvSpPr>
        <p:spPr>
          <a:xfrm>
            <a:off x="2047481" y="4739243"/>
            <a:ext cx="153346" cy="351666"/>
          </a:xfrm>
          <a:prstGeom prst="upArrow">
            <a:avLst/>
          </a:prstGeom>
          <a:solidFill>
            <a:schemeClr val="tx2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8849" name="Group 78848"/>
          <p:cNvGrpSpPr/>
          <p:nvPr/>
        </p:nvGrpSpPr>
        <p:grpSpPr>
          <a:xfrm>
            <a:off x="4513263" y="2596515"/>
            <a:ext cx="228102" cy="439822"/>
            <a:chOff x="4513263" y="2596515"/>
            <a:chExt cx="228102" cy="439822"/>
          </a:xfrm>
        </p:grpSpPr>
        <p:sp>
          <p:nvSpPr>
            <p:cNvPr id="111" name="Freeform 110"/>
            <p:cNvSpPr/>
            <p:nvPr/>
          </p:nvSpPr>
          <p:spPr>
            <a:xfrm>
              <a:off x="4576755" y="2805039"/>
              <a:ext cx="164610" cy="231298"/>
            </a:xfrm>
            <a:custGeom>
              <a:avLst/>
              <a:gdLst>
                <a:gd name="connsiteX0" fmla="*/ 0 w 198120"/>
                <a:gd name="connsiteY0" fmla="*/ 15243 h 15243"/>
                <a:gd name="connsiteX1" fmla="*/ 198120 w 198120"/>
                <a:gd name="connsiteY1" fmla="*/ 3 h 15243"/>
                <a:gd name="connsiteX0" fmla="*/ 0 w 234315"/>
                <a:gd name="connsiteY0" fmla="*/ 1082 h 149672"/>
                <a:gd name="connsiteX1" fmla="*/ 234315 w 234315"/>
                <a:gd name="connsiteY1" fmla="*/ 149672 h 149672"/>
                <a:gd name="connsiteX0" fmla="*/ 0 w 392430"/>
                <a:gd name="connsiteY0" fmla="*/ 268605 h 268605"/>
                <a:gd name="connsiteX1" fmla="*/ 392430 w 392430"/>
                <a:gd name="connsiteY1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392430 w 392430"/>
                <a:gd name="connsiteY5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92430 w 392430"/>
                <a:gd name="connsiteY6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44805 w 392430"/>
                <a:gd name="connsiteY6" fmla="*/ 190296 h 342695"/>
                <a:gd name="connsiteX7" fmla="*/ 392430 w 392430"/>
                <a:gd name="connsiteY7" fmla="*/ 74090 h 342695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08610"/>
                <a:gd name="connsiteY0" fmla="*/ 266700 h 266700"/>
                <a:gd name="connsiteX1" fmla="*/ 66675 w 308610"/>
                <a:gd name="connsiteY1" fmla="*/ 190500 h 266700"/>
                <a:gd name="connsiteX2" fmla="*/ 108585 w 308610"/>
                <a:gd name="connsiteY2" fmla="*/ 22860 h 266700"/>
                <a:gd name="connsiteX3" fmla="*/ 161925 w 308610"/>
                <a:gd name="connsiteY3" fmla="*/ 0 h 266700"/>
                <a:gd name="connsiteX4" fmla="*/ 209550 w 308610"/>
                <a:gd name="connsiteY4" fmla="*/ 95250 h 266700"/>
                <a:gd name="connsiteX5" fmla="*/ 260985 w 308610"/>
                <a:gd name="connsiteY5" fmla="*/ 186690 h 266700"/>
                <a:gd name="connsiteX6" fmla="*/ 308610 w 308610"/>
                <a:gd name="connsiteY6" fmla="*/ 70484 h 266700"/>
                <a:gd name="connsiteX0" fmla="*/ 0 w 241935"/>
                <a:gd name="connsiteY0" fmla="*/ 190500 h 190500"/>
                <a:gd name="connsiteX1" fmla="*/ 41910 w 241935"/>
                <a:gd name="connsiteY1" fmla="*/ 22860 h 190500"/>
                <a:gd name="connsiteX2" fmla="*/ 95250 w 241935"/>
                <a:gd name="connsiteY2" fmla="*/ 0 h 190500"/>
                <a:gd name="connsiteX3" fmla="*/ 142875 w 241935"/>
                <a:gd name="connsiteY3" fmla="*/ 95250 h 190500"/>
                <a:gd name="connsiteX4" fmla="*/ 194310 w 241935"/>
                <a:gd name="connsiteY4" fmla="*/ 186690 h 190500"/>
                <a:gd name="connsiteX5" fmla="*/ 241935 w 241935"/>
                <a:gd name="connsiteY5" fmla="*/ 70484 h 190500"/>
                <a:gd name="connsiteX0" fmla="*/ 0 w 241935"/>
                <a:gd name="connsiteY0" fmla="*/ 190500 h 190500"/>
                <a:gd name="connsiteX1" fmla="*/ 41910 w 241935"/>
                <a:gd name="connsiteY1" fmla="*/ 22860 h 190500"/>
                <a:gd name="connsiteX2" fmla="*/ 95250 w 241935"/>
                <a:gd name="connsiteY2" fmla="*/ 0 h 190500"/>
                <a:gd name="connsiteX3" fmla="*/ 142875 w 241935"/>
                <a:gd name="connsiteY3" fmla="*/ 95250 h 190500"/>
                <a:gd name="connsiteX4" fmla="*/ 194310 w 241935"/>
                <a:gd name="connsiteY4" fmla="*/ 186690 h 190500"/>
                <a:gd name="connsiteX5" fmla="*/ 241935 w 241935"/>
                <a:gd name="connsiteY5" fmla="*/ 70484 h 190500"/>
                <a:gd name="connsiteX0" fmla="*/ 0 w 241935"/>
                <a:gd name="connsiteY0" fmla="*/ 190500 h 190500"/>
                <a:gd name="connsiteX1" fmla="*/ 41910 w 241935"/>
                <a:gd name="connsiteY1" fmla="*/ 22860 h 190500"/>
                <a:gd name="connsiteX2" fmla="*/ 95250 w 241935"/>
                <a:gd name="connsiteY2" fmla="*/ 0 h 190500"/>
                <a:gd name="connsiteX3" fmla="*/ 142875 w 241935"/>
                <a:gd name="connsiteY3" fmla="*/ 95250 h 190500"/>
                <a:gd name="connsiteX4" fmla="*/ 194310 w 241935"/>
                <a:gd name="connsiteY4" fmla="*/ 186690 h 190500"/>
                <a:gd name="connsiteX5" fmla="*/ 241935 w 241935"/>
                <a:gd name="connsiteY5" fmla="*/ 70484 h 190500"/>
                <a:gd name="connsiteX0" fmla="*/ 0 w 241935"/>
                <a:gd name="connsiteY0" fmla="*/ 190500 h 190500"/>
                <a:gd name="connsiteX1" fmla="*/ 95250 w 241935"/>
                <a:gd name="connsiteY1" fmla="*/ 0 h 190500"/>
                <a:gd name="connsiteX2" fmla="*/ 142875 w 241935"/>
                <a:gd name="connsiteY2" fmla="*/ 95250 h 190500"/>
                <a:gd name="connsiteX3" fmla="*/ 194310 w 241935"/>
                <a:gd name="connsiteY3" fmla="*/ 186690 h 190500"/>
                <a:gd name="connsiteX4" fmla="*/ 241935 w 241935"/>
                <a:gd name="connsiteY4" fmla="*/ 70484 h 190500"/>
                <a:gd name="connsiteX0" fmla="*/ 0 w 146685"/>
                <a:gd name="connsiteY0" fmla="*/ 0 h 186690"/>
                <a:gd name="connsiteX1" fmla="*/ 47625 w 146685"/>
                <a:gd name="connsiteY1" fmla="*/ 95250 h 186690"/>
                <a:gd name="connsiteX2" fmla="*/ 99060 w 146685"/>
                <a:gd name="connsiteY2" fmla="*/ 186690 h 186690"/>
                <a:gd name="connsiteX3" fmla="*/ 146685 w 146685"/>
                <a:gd name="connsiteY3" fmla="*/ 70484 h 18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685" h="186690">
                  <a:moveTo>
                    <a:pt x="0" y="0"/>
                  </a:moveTo>
                  <a:lnTo>
                    <a:pt x="47625" y="95250"/>
                  </a:lnTo>
                  <a:lnTo>
                    <a:pt x="99060" y="186690"/>
                  </a:lnTo>
                  <a:lnTo>
                    <a:pt x="146685" y="70484"/>
                  </a:lnTo>
                </a:path>
              </a:pathLst>
            </a:custGeom>
            <a:noFill/>
            <a:ln w="12700">
              <a:solidFill>
                <a:srgbClr val="CC00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Freeform 114"/>
            <p:cNvSpPr/>
            <p:nvPr/>
          </p:nvSpPr>
          <p:spPr>
            <a:xfrm>
              <a:off x="4575597" y="2612285"/>
              <a:ext cx="108753" cy="300720"/>
            </a:xfrm>
            <a:custGeom>
              <a:avLst/>
              <a:gdLst>
                <a:gd name="connsiteX0" fmla="*/ 0 w 198120"/>
                <a:gd name="connsiteY0" fmla="*/ 15243 h 15243"/>
                <a:gd name="connsiteX1" fmla="*/ 198120 w 198120"/>
                <a:gd name="connsiteY1" fmla="*/ 3 h 15243"/>
                <a:gd name="connsiteX0" fmla="*/ 0 w 234315"/>
                <a:gd name="connsiteY0" fmla="*/ 1082 h 149672"/>
                <a:gd name="connsiteX1" fmla="*/ 234315 w 234315"/>
                <a:gd name="connsiteY1" fmla="*/ 149672 h 149672"/>
                <a:gd name="connsiteX0" fmla="*/ 0 w 392430"/>
                <a:gd name="connsiteY0" fmla="*/ 268605 h 268605"/>
                <a:gd name="connsiteX1" fmla="*/ 392430 w 392430"/>
                <a:gd name="connsiteY1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392430 w 392430"/>
                <a:gd name="connsiteY5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92430 w 392430"/>
                <a:gd name="connsiteY6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44805 w 392430"/>
                <a:gd name="connsiteY6" fmla="*/ 190296 h 342695"/>
                <a:gd name="connsiteX7" fmla="*/ 392430 w 392430"/>
                <a:gd name="connsiteY7" fmla="*/ 74090 h 342695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436245"/>
                <a:gd name="connsiteY0" fmla="*/ 320289 h 320289"/>
                <a:gd name="connsiteX1" fmla="*/ 127635 w 436245"/>
                <a:gd name="connsiteY1" fmla="*/ 266700 h 320289"/>
                <a:gd name="connsiteX2" fmla="*/ 194310 w 436245"/>
                <a:gd name="connsiteY2" fmla="*/ 190500 h 320289"/>
                <a:gd name="connsiteX3" fmla="*/ 236220 w 436245"/>
                <a:gd name="connsiteY3" fmla="*/ 22860 h 320289"/>
                <a:gd name="connsiteX4" fmla="*/ 289560 w 436245"/>
                <a:gd name="connsiteY4" fmla="*/ 0 h 320289"/>
                <a:gd name="connsiteX5" fmla="*/ 337185 w 436245"/>
                <a:gd name="connsiteY5" fmla="*/ 95250 h 320289"/>
                <a:gd name="connsiteX6" fmla="*/ 388620 w 436245"/>
                <a:gd name="connsiteY6" fmla="*/ 186690 h 320289"/>
                <a:gd name="connsiteX7" fmla="*/ 436245 w 436245"/>
                <a:gd name="connsiteY7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27635 w 436245"/>
                <a:gd name="connsiteY2" fmla="*/ 266700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62890 w 436245"/>
                <a:gd name="connsiteY4" fmla="*/ 39571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88620 w 436245"/>
                <a:gd name="connsiteY7" fmla="*/ 270385 h 403984"/>
                <a:gd name="connsiteX8" fmla="*/ 436245 w 436245"/>
                <a:gd name="connsiteY8" fmla="*/ 154179 h 403984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94335 w 436245"/>
                <a:gd name="connsiteY7" fmla="*/ 102581 h 403984"/>
                <a:gd name="connsiteX8" fmla="*/ 436245 w 436245"/>
                <a:gd name="connsiteY8" fmla="*/ 154179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289560 w 453390"/>
                <a:gd name="connsiteY5" fmla="*/ 83695 h 403984"/>
                <a:gd name="connsiteX6" fmla="*/ 327660 w 453390"/>
                <a:gd name="connsiteY6" fmla="*/ 0 h 403984"/>
                <a:gd name="connsiteX7" fmla="*/ 394335 w 453390"/>
                <a:gd name="connsiteY7" fmla="*/ 102581 h 403984"/>
                <a:gd name="connsiteX8" fmla="*/ 453390 w 453390"/>
                <a:gd name="connsiteY8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386714"/>
                <a:gd name="connsiteY0" fmla="*/ 369170 h 369170"/>
                <a:gd name="connsiteX1" fmla="*/ 68579 w 386714"/>
                <a:gd name="connsiteY1" fmla="*/ 328114 h 369170"/>
                <a:gd name="connsiteX2" fmla="*/ 125729 w 386714"/>
                <a:gd name="connsiteY2" fmla="*/ 270713 h 369170"/>
                <a:gd name="connsiteX3" fmla="*/ 196214 w 386714"/>
                <a:gd name="connsiteY3" fmla="*/ 123266 h 369170"/>
                <a:gd name="connsiteX4" fmla="*/ 260984 w 386714"/>
                <a:gd name="connsiteY4" fmla="*/ 0 h 369170"/>
                <a:gd name="connsiteX5" fmla="*/ 327659 w 386714"/>
                <a:gd name="connsiteY5" fmla="*/ 102581 h 369170"/>
                <a:gd name="connsiteX6" fmla="*/ 386714 w 386714"/>
                <a:gd name="connsiteY6" fmla="*/ 169497 h 369170"/>
                <a:gd name="connsiteX0" fmla="*/ 0 w 318135"/>
                <a:gd name="connsiteY0" fmla="*/ 328114 h 328114"/>
                <a:gd name="connsiteX1" fmla="*/ 57150 w 318135"/>
                <a:gd name="connsiteY1" fmla="*/ 270713 h 328114"/>
                <a:gd name="connsiteX2" fmla="*/ 127635 w 318135"/>
                <a:gd name="connsiteY2" fmla="*/ 123266 h 328114"/>
                <a:gd name="connsiteX3" fmla="*/ 192405 w 318135"/>
                <a:gd name="connsiteY3" fmla="*/ 0 h 328114"/>
                <a:gd name="connsiteX4" fmla="*/ 259080 w 318135"/>
                <a:gd name="connsiteY4" fmla="*/ 102581 h 328114"/>
                <a:gd name="connsiteX5" fmla="*/ 318135 w 318135"/>
                <a:gd name="connsiteY5" fmla="*/ 169497 h 328114"/>
                <a:gd name="connsiteX0" fmla="*/ 0 w 260985"/>
                <a:gd name="connsiteY0" fmla="*/ 270713 h 270713"/>
                <a:gd name="connsiteX1" fmla="*/ 70485 w 260985"/>
                <a:gd name="connsiteY1" fmla="*/ 123266 h 270713"/>
                <a:gd name="connsiteX2" fmla="*/ 135255 w 260985"/>
                <a:gd name="connsiteY2" fmla="*/ 0 h 270713"/>
                <a:gd name="connsiteX3" fmla="*/ 201930 w 260985"/>
                <a:gd name="connsiteY3" fmla="*/ 102581 h 270713"/>
                <a:gd name="connsiteX4" fmla="*/ 260985 w 260985"/>
                <a:gd name="connsiteY4" fmla="*/ 169497 h 270713"/>
                <a:gd name="connsiteX0" fmla="*/ 0 w 190500"/>
                <a:gd name="connsiteY0" fmla="*/ 123266 h 169497"/>
                <a:gd name="connsiteX1" fmla="*/ 64770 w 190500"/>
                <a:gd name="connsiteY1" fmla="*/ 0 h 169497"/>
                <a:gd name="connsiteX2" fmla="*/ 131445 w 190500"/>
                <a:gd name="connsiteY2" fmla="*/ 102581 h 169497"/>
                <a:gd name="connsiteX3" fmla="*/ 190500 w 190500"/>
                <a:gd name="connsiteY3" fmla="*/ 169497 h 169497"/>
                <a:gd name="connsiteX0" fmla="*/ 0 w 125730"/>
                <a:gd name="connsiteY0" fmla="*/ 0 h 169497"/>
                <a:gd name="connsiteX1" fmla="*/ 66675 w 125730"/>
                <a:gd name="connsiteY1" fmla="*/ 102581 h 169497"/>
                <a:gd name="connsiteX2" fmla="*/ 125730 w 125730"/>
                <a:gd name="connsiteY2" fmla="*/ 169497 h 16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730" h="169497">
                  <a:moveTo>
                    <a:pt x="0" y="0"/>
                  </a:moveTo>
                  <a:lnTo>
                    <a:pt x="66675" y="102581"/>
                  </a:lnTo>
                  <a:lnTo>
                    <a:pt x="125730" y="169497"/>
                  </a:lnTo>
                </a:path>
              </a:pathLst>
            </a:custGeom>
            <a:noFill/>
            <a:ln w="127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" name="Freeform 111"/>
            <p:cNvSpPr/>
            <p:nvPr/>
          </p:nvSpPr>
          <p:spPr>
            <a:xfrm>
              <a:off x="4568814" y="2633507"/>
              <a:ext cx="115071" cy="249473"/>
            </a:xfrm>
            <a:custGeom>
              <a:avLst/>
              <a:gdLst>
                <a:gd name="connsiteX0" fmla="*/ 0 w 198120"/>
                <a:gd name="connsiteY0" fmla="*/ 15243 h 15243"/>
                <a:gd name="connsiteX1" fmla="*/ 198120 w 198120"/>
                <a:gd name="connsiteY1" fmla="*/ 3 h 15243"/>
                <a:gd name="connsiteX0" fmla="*/ 0 w 234315"/>
                <a:gd name="connsiteY0" fmla="*/ 1082 h 149672"/>
                <a:gd name="connsiteX1" fmla="*/ 234315 w 234315"/>
                <a:gd name="connsiteY1" fmla="*/ 149672 h 149672"/>
                <a:gd name="connsiteX0" fmla="*/ 0 w 392430"/>
                <a:gd name="connsiteY0" fmla="*/ 268605 h 268605"/>
                <a:gd name="connsiteX1" fmla="*/ 392430 w 392430"/>
                <a:gd name="connsiteY1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392430 w 392430"/>
                <a:gd name="connsiteY5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92430 w 392430"/>
                <a:gd name="connsiteY6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44805 w 392430"/>
                <a:gd name="connsiteY6" fmla="*/ 190296 h 342695"/>
                <a:gd name="connsiteX7" fmla="*/ 392430 w 392430"/>
                <a:gd name="connsiteY7" fmla="*/ 74090 h 342695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433172"/>
                <a:gd name="connsiteY0" fmla="*/ 480549 h 480549"/>
                <a:gd name="connsiteX1" fmla="*/ 124562 w 433172"/>
                <a:gd name="connsiteY1" fmla="*/ 266700 h 480549"/>
                <a:gd name="connsiteX2" fmla="*/ 191237 w 433172"/>
                <a:gd name="connsiteY2" fmla="*/ 190500 h 480549"/>
                <a:gd name="connsiteX3" fmla="*/ 233147 w 433172"/>
                <a:gd name="connsiteY3" fmla="*/ 22860 h 480549"/>
                <a:gd name="connsiteX4" fmla="*/ 286487 w 433172"/>
                <a:gd name="connsiteY4" fmla="*/ 0 h 480549"/>
                <a:gd name="connsiteX5" fmla="*/ 334112 w 433172"/>
                <a:gd name="connsiteY5" fmla="*/ 95250 h 480549"/>
                <a:gd name="connsiteX6" fmla="*/ 385547 w 433172"/>
                <a:gd name="connsiteY6" fmla="*/ 186690 h 480549"/>
                <a:gd name="connsiteX7" fmla="*/ 433172 w 433172"/>
                <a:gd name="connsiteY7" fmla="*/ 70484 h 480549"/>
                <a:gd name="connsiteX0" fmla="*/ 0 w 433172"/>
                <a:gd name="connsiteY0" fmla="*/ 480549 h 480549"/>
                <a:gd name="connsiteX1" fmla="*/ 83821 w 433172"/>
                <a:gd name="connsiteY1" fmla="*/ 315904 h 480549"/>
                <a:gd name="connsiteX2" fmla="*/ 191237 w 433172"/>
                <a:gd name="connsiteY2" fmla="*/ 190500 h 480549"/>
                <a:gd name="connsiteX3" fmla="*/ 233147 w 433172"/>
                <a:gd name="connsiteY3" fmla="*/ 22860 h 480549"/>
                <a:gd name="connsiteX4" fmla="*/ 286487 w 433172"/>
                <a:gd name="connsiteY4" fmla="*/ 0 h 480549"/>
                <a:gd name="connsiteX5" fmla="*/ 334112 w 433172"/>
                <a:gd name="connsiteY5" fmla="*/ 95250 h 480549"/>
                <a:gd name="connsiteX6" fmla="*/ 385547 w 433172"/>
                <a:gd name="connsiteY6" fmla="*/ 186690 h 480549"/>
                <a:gd name="connsiteX7" fmla="*/ 433172 w 433172"/>
                <a:gd name="connsiteY7" fmla="*/ 70484 h 480549"/>
                <a:gd name="connsiteX0" fmla="*/ 0 w 433172"/>
                <a:gd name="connsiteY0" fmla="*/ 480549 h 480549"/>
                <a:gd name="connsiteX1" fmla="*/ 83821 w 433172"/>
                <a:gd name="connsiteY1" fmla="*/ 315904 h 480549"/>
                <a:gd name="connsiteX2" fmla="*/ 123334 w 433172"/>
                <a:gd name="connsiteY2" fmla="*/ 24439 h 480549"/>
                <a:gd name="connsiteX3" fmla="*/ 233147 w 433172"/>
                <a:gd name="connsiteY3" fmla="*/ 22860 h 480549"/>
                <a:gd name="connsiteX4" fmla="*/ 286487 w 433172"/>
                <a:gd name="connsiteY4" fmla="*/ 0 h 480549"/>
                <a:gd name="connsiteX5" fmla="*/ 334112 w 433172"/>
                <a:gd name="connsiteY5" fmla="*/ 95250 h 480549"/>
                <a:gd name="connsiteX6" fmla="*/ 385547 w 433172"/>
                <a:gd name="connsiteY6" fmla="*/ 186690 h 480549"/>
                <a:gd name="connsiteX7" fmla="*/ 433172 w 433172"/>
                <a:gd name="connsiteY7" fmla="*/ 70484 h 480549"/>
                <a:gd name="connsiteX0" fmla="*/ 0 w 433172"/>
                <a:gd name="connsiteY0" fmla="*/ 716007 h 716007"/>
                <a:gd name="connsiteX1" fmla="*/ 83821 w 433172"/>
                <a:gd name="connsiteY1" fmla="*/ 551362 h 716007"/>
                <a:gd name="connsiteX2" fmla="*/ 123334 w 433172"/>
                <a:gd name="connsiteY2" fmla="*/ 259897 h 716007"/>
                <a:gd name="connsiteX3" fmla="*/ 178825 w 433172"/>
                <a:gd name="connsiteY3" fmla="*/ 0 h 716007"/>
                <a:gd name="connsiteX4" fmla="*/ 286487 w 433172"/>
                <a:gd name="connsiteY4" fmla="*/ 235458 h 716007"/>
                <a:gd name="connsiteX5" fmla="*/ 334112 w 433172"/>
                <a:gd name="connsiteY5" fmla="*/ 330708 h 716007"/>
                <a:gd name="connsiteX6" fmla="*/ 385547 w 433172"/>
                <a:gd name="connsiteY6" fmla="*/ 422148 h 716007"/>
                <a:gd name="connsiteX7" fmla="*/ 433172 w 433172"/>
                <a:gd name="connsiteY7" fmla="*/ 305942 h 716007"/>
                <a:gd name="connsiteX0" fmla="*/ 0 w 433172"/>
                <a:gd name="connsiteY0" fmla="*/ 716007 h 716007"/>
                <a:gd name="connsiteX1" fmla="*/ 83821 w 433172"/>
                <a:gd name="connsiteY1" fmla="*/ 551362 h 716007"/>
                <a:gd name="connsiteX2" fmla="*/ 123334 w 433172"/>
                <a:gd name="connsiteY2" fmla="*/ 259897 h 716007"/>
                <a:gd name="connsiteX3" fmla="*/ 178825 w 433172"/>
                <a:gd name="connsiteY3" fmla="*/ 0 h 716007"/>
                <a:gd name="connsiteX4" fmla="*/ 218584 w 433172"/>
                <a:gd name="connsiteY4" fmla="*/ 235458 h 716007"/>
                <a:gd name="connsiteX5" fmla="*/ 334112 w 433172"/>
                <a:gd name="connsiteY5" fmla="*/ 330708 h 716007"/>
                <a:gd name="connsiteX6" fmla="*/ 385547 w 433172"/>
                <a:gd name="connsiteY6" fmla="*/ 422148 h 716007"/>
                <a:gd name="connsiteX7" fmla="*/ 433172 w 433172"/>
                <a:gd name="connsiteY7" fmla="*/ 305942 h 716007"/>
                <a:gd name="connsiteX0" fmla="*/ 0 w 433172"/>
                <a:gd name="connsiteY0" fmla="*/ 716007 h 716007"/>
                <a:gd name="connsiteX1" fmla="*/ 83821 w 433172"/>
                <a:gd name="connsiteY1" fmla="*/ 551362 h 716007"/>
                <a:gd name="connsiteX2" fmla="*/ 123334 w 433172"/>
                <a:gd name="connsiteY2" fmla="*/ 259897 h 716007"/>
                <a:gd name="connsiteX3" fmla="*/ 178825 w 433172"/>
                <a:gd name="connsiteY3" fmla="*/ 0 h 716007"/>
                <a:gd name="connsiteX4" fmla="*/ 218584 w 433172"/>
                <a:gd name="connsiteY4" fmla="*/ 235458 h 716007"/>
                <a:gd name="connsiteX5" fmla="*/ 266209 w 433172"/>
                <a:gd name="connsiteY5" fmla="*/ 343009 h 716007"/>
                <a:gd name="connsiteX6" fmla="*/ 385547 w 433172"/>
                <a:gd name="connsiteY6" fmla="*/ 422148 h 716007"/>
                <a:gd name="connsiteX7" fmla="*/ 433172 w 433172"/>
                <a:gd name="connsiteY7" fmla="*/ 305942 h 716007"/>
                <a:gd name="connsiteX0" fmla="*/ 0 w 433172"/>
                <a:gd name="connsiteY0" fmla="*/ 716007 h 716007"/>
                <a:gd name="connsiteX1" fmla="*/ 83821 w 433172"/>
                <a:gd name="connsiteY1" fmla="*/ 551362 h 716007"/>
                <a:gd name="connsiteX2" fmla="*/ 123334 w 433172"/>
                <a:gd name="connsiteY2" fmla="*/ 259897 h 716007"/>
                <a:gd name="connsiteX3" fmla="*/ 178825 w 433172"/>
                <a:gd name="connsiteY3" fmla="*/ 0 h 716007"/>
                <a:gd name="connsiteX4" fmla="*/ 218584 w 433172"/>
                <a:gd name="connsiteY4" fmla="*/ 235458 h 716007"/>
                <a:gd name="connsiteX5" fmla="*/ 266209 w 433172"/>
                <a:gd name="connsiteY5" fmla="*/ 343009 h 716007"/>
                <a:gd name="connsiteX6" fmla="*/ 433172 w 433172"/>
                <a:gd name="connsiteY6" fmla="*/ 305942 h 716007"/>
                <a:gd name="connsiteX0" fmla="*/ 0 w 266209"/>
                <a:gd name="connsiteY0" fmla="*/ 716007 h 716007"/>
                <a:gd name="connsiteX1" fmla="*/ 83821 w 266209"/>
                <a:gd name="connsiteY1" fmla="*/ 551362 h 716007"/>
                <a:gd name="connsiteX2" fmla="*/ 123334 w 266209"/>
                <a:gd name="connsiteY2" fmla="*/ 259897 h 716007"/>
                <a:gd name="connsiteX3" fmla="*/ 178825 w 266209"/>
                <a:gd name="connsiteY3" fmla="*/ 0 h 716007"/>
                <a:gd name="connsiteX4" fmla="*/ 218584 w 266209"/>
                <a:gd name="connsiteY4" fmla="*/ 235458 h 716007"/>
                <a:gd name="connsiteX5" fmla="*/ 266209 w 266209"/>
                <a:gd name="connsiteY5" fmla="*/ 343009 h 716007"/>
                <a:gd name="connsiteX0" fmla="*/ 0 w 182388"/>
                <a:gd name="connsiteY0" fmla="*/ 551362 h 551362"/>
                <a:gd name="connsiteX1" fmla="*/ 39513 w 182388"/>
                <a:gd name="connsiteY1" fmla="*/ 259897 h 551362"/>
                <a:gd name="connsiteX2" fmla="*/ 95004 w 182388"/>
                <a:gd name="connsiteY2" fmla="*/ 0 h 551362"/>
                <a:gd name="connsiteX3" fmla="*/ 134763 w 182388"/>
                <a:gd name="connsiteY3" fmla="*/ 235458 h 551362"/>
                <a:gd name="connsiteX4" fmla="*/ 182388 w 182388"/>
                <a:gd name="connsiteY4" fmla="*/ 343009 h 551362"/>
                <a:gd name="connsiteX0" fmla="*/ 0 w 142875"/>
                <a:gd name="connsiteY0" fmla="*/ 259897 h 343009"/>
                <a:gd name="connsiteX1" fmla="*/ 55491 w 142875"/>
                <a:gd name="connsiteY1" fmla="*/ 0 h 343009"/>
                <a:gd name="connsiteX2" fmla="*/ 95250 w 142875"/>
                <a:gd name="connsiteY2" fmla="*/ 235458 h 343009"/>
                <a:gd name="connsiteX3" fmla="*/ 142875 w 142875"/>
                <a:gd name="connsiteY3" fmla="*/ 343009 h 343009"/>
                <a:gd name="connsiteX0" fmla="*/ 0 w 87384"/>
                <a:gd name="connsiteY0" fmla="*/ 0 h 343009"/>
                <a:gd name="connsiteX1" fmla="*/ 39759 w 87384"/>
                <a:gd name="connsiteY1" fmla="*/ 235458 h 343009"/>
                <a:gd name="connsiteX2" fmla="*/ 87384 w 87384"/>
                <a:gd name="connsiteY2" fmla="*/ 343009 h 34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384" h="343009">
                  <a:moveTo>
                    <a:pt x="0" y="0"/>
                  </a:moveTo>
                  <a:lnTo>
                    <a:pt x="39759" y="235458"/>
                  </a:lnTo>
                  <a:lnTo>
                    <a:pt x="87384" y="343009"/>
                  </a:lnTo>
                </a:path>
              </a:pathLst>
            </a:custGeom>
            <a:noFill/>
            <a:ln w="1270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Freeform 112"/>
            <p:cNvSpPr/>
            <p:nvPr/>
          </p:nvSpPr>
          <p:spPr>
            <a:xfrm>
              <a:off x="4527702" y="2596515"/>
              <a:ext cx="158283" cy="288194"/>
            </a:xfrm>
            <a:custGeom>
              <a:avLst/>
              <a:gdLst>
                <a:gd name="connsiteX0" fmla="*/ 0 w 198120"/>
                <a:gd name="connsiteY0" fmla="*/ 15243 h 15243"/>
                <a:gd name="connsiteX1" fmla="*/ 198120 w 198120"/>
                <a:gd name="connsiteY1" fmla="*/ 3 h 15243"/>
                <a:gd name="connsiteX0" fmla="*/ 0 w 234315"/>
                <a:gd name="connsiteY0" fmla="*/ 1082 h 149672"/>
                <a:gd name="connsiteX1" fmla="*/ 234315 w 234315"/>
                <a:gd name="connsiteY1" fmla="*/ 149672 h 149672"/>
                <a:gd name="connsiteX0" fmla="*/ 0 w 392430"/>
                <a:gd name="connsiteY0" fmla="*/ 268605 h 268605"/>
                <a:gd name="connsiteX1" fmla="*/ 392430 w 392430"/>
                <a:gd name="connsiteY1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392430 w 392430"/>
                <a:gd name="connsiteY5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92430 w 392430"/>
                <a:gd name="connsiteY6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44805 w 392430"/>
                <a:gd name="connsiteY6" fmla="*/ 190296 h 342695"/>
                <a:gd name="connsiteX7" fmla="*/ 392430 w 392430"/>
                <a:gd name="connsiteY7" fmla="*/ 74090 h 342695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436245"/>
                <a:gd name="connsiteY0" fmla="*/ 320289 h 320289"/>
                <a:gd name="connsiteX1" fmla="*/ 127635 w 436245"/>
                <a:gd name="connsiteY1" fmla="*/ 266700 h 320289"/>
                <a:gd name="connsiteX2" fmla="*/ 194310 w 436245"/>
                <a:gd name="connsiteY2" fmla="*/ 190500 h 320289"/>
                <a:gd name="connsiteX3" fmla="*/ 236220 w 436245"/>
                <a:gd name="connsiteY3" fmla="*/ 22860 h 320289"/>
                <a:gd name="connsiteX4" fmla="*/ 289560 w 436245"/>
                <a:gd name="connsiteY4" fmla="*/ 0 h 320289"/>
                <a:gd name="connsiteX5" fmla="*/ 337185 w 436245"/>
                <a:gd name="connsiteY5" fmla="*/ 95250 h 320289"/>
                <a:gd name="connsiteX6" fmla="*/ 388620 w 436245"/>
                <a:gd name="connsiteY6" fmla="*/ 186690 h 320289"/>
                <a:gd name="connsiteX7" fmla="*/ 436245 w 436245"/>
                <a:gd name="connsiteY7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27635 w 436245"/>
                <a:gd name="connsiteY2" fmla="*/ 266700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62890 w 436245"/>
                <a:gd name="connsiteY4" fmla="*/ 39571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88620 w 436245"/>
                <a:gd name="connsiteY7" fmla="*/ 270385 h 403984"/>
                <a:gd name="connsiteX8" fmla="*/ 436245 w 436245"/>
                <a:gd name="connsiteY8" fmla="*/ 154179 h 403984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94335 w 436245"/>
                <a:gd name="connsiteY7" fmla="*/ 102581 h 403984"/>
                <a:gd name="connsiteX8" fmla="*/ 436245 w 436245"/>
                <a:gd name="connsiteY8" fmla="*/ 154179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289560 w 453390"/>
                <a:gd name="connsiteY5" fmla="*/ 83695 h 403984"/>
                <a:gd name="connsiteX6" fmla="*/ 327660 w 453390"/>
                <a:gd name="connsiteY6" fmla="*/ 0 h 403984"/>
                <a:gd name="connsiteX7" fmla="*/ 394335 w 453390"/>
                <a:gd name="connsiteY7" fmla="*/ 102581 h 403984"/>
                <a:gd name="connsiteX8" fmla="*/ 453390 w 453390"/>
                <a:gd name="connsiteY8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386714"/>
                <a:gd name="connsiteY0" fmla="*/ 369170 h 369170"/>
                <a:gd name="connsiteX1" fmla="*/ 68579 w 386714"/>
                <a:gd name="connsiteY1" fmla="*/ 328114 h 369170"/>
                <a:gd name="connsiteX2" fmla="*/ 125729 w 386714"/>
                <a:gd name="connsiteY2" fmla="*/ 270713 h 369170"/>
                <a:gd name="connsiteX3" fmla="*/ 196214 w 386714"/>
                <a:gd name="connsiteY3" fmla="*/ 123266 h 369170"/>
                <a:gd name="connsiteX4" fmla="*/ 260984 w 386714"/>
                <a:gd name="connsiteY4" fmla="*/ 0 h 369170"/>
                <a:gd name="connsiteX5" fmla="*/ 327659 w 386714"/>
                <a:gd name="connsiteY5" fmla="*/ 102581 h 369170"/>
                <a:gd name="connsiteX6" fmla="*/ 386714 w 386714"/>
                <a:gd name="connsiteY6" fmla="*/ 169497 h 369170"/>
                <a:gd name="connsiteX0" fmla="*/ 0 w 318135"/>
                <a:gd name="connsiteY0" fmla="*/ 328114 h 328114"/>
                <a:gd name="connsiteX1" fmla="*/ 57150 w 318135"/>
                <a:gd name="connsiteY1" fmla="*/ 270713 h 328114"/>
                <a:gd name="connsiteX2" fmla="*/ 127635 w 318135"/>
                <a:gd name="connsiteY2" fmla="*/ 123266 h 328114"/>
                <a:gd name="connsiteX3" fmla="*/ 192405 w 318135"/>
                <a:gd name="connsiteY3" fmla="*/ 0 h 328114"/>
                <a:gd name="connsiteX4" fmla="*/ 259080 w 318135"/>
                <a:gd name="connsiteY4" fmla="*/ 102581 h 328114"/>
                <a:gd name="connsiteX5" fmla="*/ 318135 w 318135"/>
                <a:gd name="connsiteY5" fmla="*/ 169497 h 328114"/>
                <a:gd name="connsiteX0" fmla="*/ 0 w 260985"/>
                <a:gd name="connsiteY0" fmla="*/ 270713 h 270713"/>
                <a:gd name="connsiteX1" fmla="*/ 70485 w 260985"/>
                <a:gd name="connsiteY1" fmla="*/ 123266 h 270713"/>
                <a:gd name="connsiteX2" fmla="*/ 135255 w 260985"/>
                <a:gd name="connsiteY2" fmla="*/ 0 h 270713"/>
                <a:gd name="connsiteX3" fmla="*/ 201930 w 260985"/>
                <a:gd name="connsiteY3" fmla="*/ 102581 h 270713"/>
                <a:gd name="connsiteX4" fmla="*/ 260985 w 260985"/>
                <a:gd name="connsiteY4" fmla="*/ 169497 h 270713"/>
                <a:gd name="connsiteX0" fmla="*/ 0 w 190500"/>
                <a:gd name="connsiteY0" fmla="*/ 123266 h 169497"/>
                <a:gd name="connsiteX1" fmla="*/ 64770 w 190500"/>
                <a:gd name="connsiteY1" fmla="*/ 0 h 169497"/>
                <a:gd name="connsiteX2" fmla="*/ 131445 w 190500"/>
                <a:gd name="connsiteY2" fmla="*/ 102581 h 169497"/>
                <a:gd name="connsiteX3" fmla="*/ 190500 w 190500"/>
                <a:gd name="connsiteY3" fmla="*/ 169497 h 169497"/>
                <a:gd name="connsiteX0" fmla="*/ 0 w 125730"/>
                <a:gd name="connsiteY0" fmla="*/ 0 h 169497"/>
                <a:gd name="connsiteX1" fmla="*/ 66675 w 125730"/>
                <a:gd name="connsiteY1" fmla="*/ 102581 h 169497"/>
                <a:gd name="connsiteX2" fmla="*/ 125730 w 125730"/>
                <a:gd name="connsiteY2" fmla="*/ 169497 h 169497"/>
                <a:gd name="connsiteX0" fmla="*/ 0 w 147754"/>
                <a:gd name="connsiteY0" fmla="*/ 0 h 194193"/>
                <a:gd name="connsiteX1" fmla="*/ 88699 w 147754"/>
                <a:gd name="connsiteY1" fmla="*/ 127277 h 194193"/>
                <a:gd name="connsiteX2" fmla="*/ 147754 w 147754"/>
                <a:gd name="connsiteY2" fmla="*/ 194193 h 194193"/>
                <a:gd name="connsiteX0" fmla="*/ 0 w 147754"/>
                <a:gd name="connsiteY0" fmla="*/ 0 h 194193"/>
                <a:gd name="connsiteX1" fmla="*/ 22582 w 147754"/>
                <a:gd name="connsiteY1" fmla="*/ 32830 h 194193"/>
                <a:gd name="connsiteX2" fmla="*/ 88699 w 147754"/>
                <a:gd name="connsiteY2" fmla="*/ 127277 h 194193"/>
                <a:gd name="connsiteX3" fmla="*/ 147754 w 147754"/>
                <a:gd name="connsiteY3" fmla="*/ 194193 h 194193"/>
                <a:gd name="connsiteX0" fmla="*/ 0 w 147754"/>
                <a:gd name="connsiteY0" fmla="*/ 0 h 194193"/>
                <a:gd name="connsiteX1" fmla="*/ 24785 w 147754"/>
                <a:gd name="connsiteY1" fmla="*/ 31756 h 194193"/>
                <a:gd name="connsiteX2" fmla="*/ 88699 w 147754"/>
                <a:gd name="connsiteY2" fmla="*/ 127277 h 194193"/>
                <a:gd name="connsiteX3" fmla="*/ 147754 w 147754"/>
                <a:gd name="connsiteY3" fmla="*/ 194193 h 194193"/>
                <a:gd name="connsiteX0" fmla="*/ 0 w 182992"/>
                <a:gd name="connsiteY0" fmla="*/ 104608 h 162437"/>
                <a:gd name="connsiteX1" fmla="*/ 60023 w 182992"/>
                <a:gd name="connsiteY1" fmla="*/ 0 h 162437"/>
                <a:gd name="connsiteX2" fmla="*/ 123937 w 182992"/>
                <a:gd name="connsiteY2" fmla="*/ 95521 h 162437"/>
                <a:gd name="connsiteX3" fmla="*/ 182992 w 182992"/>
                <a:gd name="connsiteY3" fmla="*/ 162437 h 16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992" h="162437">
                  <a:moveTo>
                    <a:pt x="0" y="104608"/>
                  </a:moveTo>
                  <a:lnTo>
                    <a:pt x="60023" y="0"/>
                  </a:lnTo>
                  <a:lnTo>
                    <a:pt x="123937" y="95521"/>
                  </a:lnTo>
                  <a:lnTo>
                    <a:pt x="182992" y="162437"/>
                  </a:lnTo>
                </a:path>
              </a:pathLst>
            </a:custGeom>
            <a:noFill/>
            <a:ln w="127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Freeform 113"/>
            <p:cNvSpPr/>
            <p:nvPr/>
          </p:nvSpPr>
          <p:spPr>
            <a:xfrm>
              <a:off x="4513263" y="2737485"/>
              <a:ext cx="218578" cy="286559"/>
            </a:xfrm>
            <a:custGeom>
              <a:avLst/>
              <a:gdLst>
                <a:gd name="connsiteX0" fmla="*/ 0 w 198120"/>
                <a:gd name="connsiteY0" fmla="*/ 15243 h 15243"/>
                <a:gd name="connsiteX1" fmla="*/ 198120 w 198120"/>
                <a:gd name="connsiteY1" fmla="*/ 3 h 15243"/>
                <a:gd name="connsiteX0" fmla="*/ 0 w 234315"/>
                <a:gd name="connsiteY0" fmla="*/ 1082 h 149672"/>
                <a:gd name="connsiteX1" fmla="*/ 234315 w 234315"/>
                <a:gd name="connsiteY1" fmla="*/ 149672 h 149672"/>
                <a:gd name="connsiteX0" fmla="*/ 0 w 392430"/>
                <a:gd name="connsiteY0" fmla="*/ 268605 h 268605"/>
                <a:gd name="connsiteX1" fmla="*/ 392430 w 392430"/>
                <a:gd name="connsiteY1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392430 w 392430"/>
                <a:gd name="connsiteY2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268605 h 268605"/>
                <a:gd name="connsiteX1" fmla="*/ 83820 w 392430"/>
                <a:gd name="connsiteY1" fmla="*/ 196216 h 268605"/>
                <a:gd name="connsiteX2" fmla="*/ 150495 w 392430"/>
                <a:gd name="connsiteY2" fmla="*/ 120016 h 268605"/>
                <a:gd name="connsiteX3" fmla="*/ 392430 w 392430"/>
                <a:gd name="connsiteY3" fmla="*/ 0 h 26860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19435 h 319435"/>
                <a:gd name="connsiteX1" fmla="*/ 83820 w 392430"/>
                <a:gd name="connsiteY1" fmla="*/ 247046 h 319435"/>
                <a:gd name="connsiteX2" fmla="*/ 150495 w 392430"/>
                <a:gd name="connsiteY2" fmla="*/ 170846 h 319435"/>
                <a:gd name="connsiteX3" fmla="*/ 192405 w 392430"/>
                <a:gd name="connsiteY3" fmla="*/ 3206 h 319435"/>
                <a:gd name="connsiteX4" fmla="*/ 392430 w 392430"/>
                <a:gd name="connsiteY4" fmla="*/ 50830 h 31943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392430 w 392430"/>
                <a:gd name="connsiteY5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92430 w 392430"/>
                <a:gd name="connsiteY6" fmla="*/ 74090 h 342695"/>
                <a:gd name="connsiteX0" fmla="*/ 0 w 392430"/>
                <a:gd name="connsiteY0" fmla="*/ 342695 h 342695"/>
                <a:gd name="connsiteX1" fmla="*/ 83820 w 392430"/>
                <a:gd name="connsiteY1" fmla="*/ 270306 h 342695"/>
                <a:gd name="connsiteX2" fmla="*/ 150495 w 392430"/>
                <a:gd name="connsiteY2" fmla="*/ 194106 h 342695"/>
                <a:gd name="connsiteX3" fmla="*/ 192405 w 392430"/>
                <a:gd name="connsiteY3" fmla="*/ 26466 h 342695"/>
                <a:gd name="connsiteX4" fmla="*/ 245745 w 392430"/>
                <a:gd name="connsiteY4" fmla="*/ 3606 h 342695"/>
                <a:gd name="connsiteX5" fmla="*/ 293370 w 392430"/>
                <a:gd name="connsiteY5" fmla="*/ 98856 h 342695"/>
                <a:gd name="connsiteX6" fmla="*/ 344805 w 392430"/>
                <a:gd name="connsiteY6" fmla="*/ 190296 h 342695"/>
                <a:gd name="connsiteX7" fmla="*/ 392430 w 392430"/>
                <a:gd name="connsiteY7" fmla="*/ 74090 h 342695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392430"/>
                <a:gd name="connsiteY0" fmla="*/ 339089 h 339089"/>
                <a:gd name="connsiteX1" fmla="*/ 83820 w 392430"/>
                <a:gd name="connsiteY1" fmla="*/ 266700 h 339089"/>
                <a:gd name="connsiteX2" fmla="*/ 150495 w 392430"/>
                <a:gd name="connsiteY2" fmla="*/ 190500 h 339089"/>
                <a:gd name="connsiteX3" fmla="*/ 192405 w 392430"/>
                <a:gd name="connsiteY3" fmla="*/ 22860 h 339089"/>
                <a:gd name="connsiteX4" fmla="*/ 245745 w 392430"/>
                <a:gd name="connsiteY4" fmla="*/ 0 h 339089"/>
                <a:gd name="connsiteX5" fmla="*/ 293370 w 392430"/>
                <a:gd name="connsiteY5" fmla="*/ 95250 h 339089"/>
                <a:gd name="connsiteX6" fmla="*/ 344805 w 392430"/>
                <a:gd name="connsiteY6" fmla="*/ 186690 h 339089"/>
                <a:gd name="connsiteX7" fmla="*/ 392430 w 392430"/>
                <a:gd name="connsiteY7" fmla="*/ 70484 h 339089"/>
                <a:gd name="connsiteX0" fmla="*/ 0 w 436245"/>
                <a:gd name="connsiteY0" fmla="*/ 320289 h 320289"/>
                <a:gd name="connsiteX1" fmla="*/ 127635 w 436245"/>
                <a:gd name="connsiteY1" fmla="*/ 266700 h 320289"/>
                <a:gd name="connsiteX2" fmla="*/ 194310 w 436245"/>
                <a:gd name="connsiteY2" fmla="*/ 190500 h 320289"/>
                <a:gd name="connsiteX3" fmla="*/ 236220 w 436245"/>
                <a:gd name="connsiteY3" fmla="*/ 22860 h 320289"/>
                <a:gd name="connsiteX4" fmla="*/ 289560 w 436245"/>
                <a:gd name="connsiteY4" fmla="*/ 0 h 320289"/>
                <a:gd name="connsiteX5" fmla="*/ 337185 w 436245"/>
                <a:gd name="connsiteY5" fmla="*/ 95250 h 320289"/>
                <a:gd name="connsiteX6" fmla="*/ 388620 w 436245"/>
                <a:gd name="connsiteY6" fmla="*/ 186690 h 320289"/>
                <a:gd name="connsiteX7" fmla="*/ 436245 w 436245"/>
                <a:gd name="connsiteY7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27635 w 436245"/>
                <a:gd name="connsiteY2" fmla="*/ 266700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4310 w 436245"/>
                <a:gd name="connsiteY3" fmla="*/ 190500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36220 w 436245"/>
                <a:gd name="connsiteY4" fmla="*/ 22860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320289 h 320289"/>
                <a:gd name="connsiteX1" fmla="*/ 66676 w 436245"/>
                <a:gd name="connsiteY1" fmla="*/ 285475 h 320289"/>
                <a:gd name="connsiteX2" fmla="*/ 135255 w 436245"/>
                <a:gd name="connsiteY2" fmla="*/ 244419 h 320289"/>
                <a:gd name="connsiteX3" fmla="*/ 192405 w 436245"/>
                <a:gd name="connsiteY3" fmla="*/ 187018 h 320289"/>
                <a:gd name="connsiteX4" fmla="*/ 262890 w 436245"/>
                <a:gd name="connsiteY4" fmla="*/ 39571 h 320289"/>
                <a:gd name="connsiteX5" fmla="*/ 289560 w 436245"/>
                <a:gd name="connsiteY5" fmla="*/ 0 h 320289"/>
                <a:gd name="connsiteX6" fmla="*/ 337185 w 436245"/>
                <a:gd name="connsiteY6" fmla="*/ 95250 h 320289"/>
                <a:gd name="connsiteX7" fmla="*/ 388620 w 436245"/>
                <a:gd name="connsiteY7" fmla="*/ 186690 h 320289"/>
                <a:gd name="connsiteX8" fmla="*/ 436245 w 436245"/>
                <a:gd name="connsiteY8" fmla="*/ 70484 h 320289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88620 w 436245"/>
                <a:gd name="connsiteY7" fmla="*/ 270385 h 403984"/>
                <a:gd name="connsiteX8" fmla="*/ 436245 w 436245"/>
                <a:gd name="connsiteY8" fmla="*/ 154179 h 403984"/>
                <a:gd name="connsiteX0" fmla="*/ 0 w 436245"/>
                <a:gd name="connsiteY0" fmla="*/ 403984 h 403984"/>
                <a:gd name="connsiteX1" fmla="*/ 66676 w 436245"/>
                <a:gd name="connsiteY1" fmla="*/ 369170 h 403984"/>
                <a:gd name="connsiteX2" fmla="*/ 135255 w 436245"/>
                <a:gd name="connsiteY2" fmla="*/ 328114 h 403984"/>
                <a:gd name="connsiteX3" fmla="*/ 192405 w 436245"/>
                <a:gd name="connsiteY3" fmla="*/ 270713 h 403984"/>
                <a:gd name="connsiteX4" fmla="*/ 262890 w 436245"/>
                <a:gd name="connsiteY4" fmla="*/ 123266 h 403984"/>
                <a:gd name="connsiteX5" fmla="*/ 289560 w 436245"/>
                <a:gd name="connsiteY5" fmla="*/ 83695 h 403984"/>
                <a:gd name="connsiteX6" fmla="*/ 327660 w 436245"/>
                <a:gd name="connsiteY6" fmla="*/ 0 h 403984"/>
                <a:gd name="connsiteX7" fmla="*/ 394335 w 436245"/>
                <a:gd name="connsiteY7" fmla="*/ 102581 h 403984"/>
                <a:gd name="connsiteX8" fmla="*/ 436245 w 436245"/>
                <a:gd name="connsiteY8" fmla="*/ 154179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289560 w 453390"/>
                <a:gd name="connsiteY5" fmla="*/ 83695 h 403984"/>
                <a:gd name="connsiteX6" fmla="*/ 327660 w 453390"/>
                <a:gd name="connsiteY6" fmla="*/ 0 h 403984"/>
                <a:gd name="connsiteX7" fmla="*/ 394335 w 453390"/>
                <a:gd name="connsiteY7" fmla="*/ 102581 h 403984"/>
                <a:gd name="connsiteX8" fmla="*/ 453390 w 453390"/>
                <a:gd name="connsiteY8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53390"/>
                <a:gd name="connsiteY0" fmla="*/ 403984 h 403984"/>
                <a:gd name="connsiteX1" fmla="*/ 66676 w 453390"/>
                <a:gd name="connsiteY1" fmla="*/ 369170 h 403984"/>
                <a:gd name="connsiteX2" fmla="*/ 135255 w 453390"/>
                <a:gd name="connsiteY2" fmla="*/ 328114 h 403984"/>
                <a:gd name="connsiteX3" fmla="*/ 192405 w 453390"/>
                <a:gd name="connsiteY3" fmla="*/ 270713 h 403984"/>
                <a:gd name="connsiteX4" fmla="*/ 262890 w 453390"/>
                <a:gd name="connsiteY4" fmla="*/ 123266 h 403984"/>
                <a:gd name="connsiteX5" fmla="*/ 327660 w 453390"/>
                <a:gd name="connsiteY5" fmla="*/ 0 h 403984"/>
                <a:gd name="connsiteX6" fmla="*/ 394335 w 453390"/>
                <a:gd name="connsiteY6" fmla="*/ 102581 h 403984"/>
                <a:gd name="connsiteX7" fmla="*/ 453390 w 453390"/>
                <a:gd name="connsiteY7" fmla="*/ 169497 h 403984"/>
                <a:gd name="connsiteX0" fmla="*/ 0 w 499110"/>
                <a:gd name="connsiteY0" fmla="*/ 501464 h 501464"/>
                <a:gd name="connsiteX1" fmla="*/ 112396 w 499110"/>
                <a:gd name="connsiteY1" fmla="*/ 369170 h 501464"/>
                <a:gd name="connsiteX2" fmla="*/ 180975 w 499110"/>
                <a:gd name="connsiteY2" fmla="*/ 328114 h 501464"/>
                <a:gd name="connsiteX3" fmla="*/ 238125 w 499110"/>
                <a:gd name="connsiteY3" fmla="*/ 270713 h 501464"/>
                <a:gd name="connsiteX4" fmla="*/ 308610 w 499110"/>
                <a:gd name="connsiteY4" fmla="*/ 123266 h 501464"/>
                <a:gd name="connsiteX5" fmla="*/ 373380 w 499110"/>
                <a:gd name="connsiteY5" fmla="*/ 0 h 501464"/>
                <a:gd name="connsiteX6" fmla="*/ 440055 w 499110"/>
                <a:gd name="connsiteY6" fmla="*/ 102581 h 501464"/>
                <a:gd name="connsiteX7" fmla="*/ 499110 w 499110"/>
                <a:gd name="connsiteY7" fmla="*/ 169497 h 501464"/>
                <a:gd name="connsiteX0" fmla="*/ 0 w 499110"/>
                <a:gd name="connsiteY0" fmla="*/ 501464 h 501464"/>
                <a:gd name="connsiteX1" fmla="*/ 104776 w 499110"/>
                <a:gd name="connsiteY1" fmla="*/ 466650 h 501464"/>
                <a:gd name="connsiteX2" fmla="*/ 180975 w 499110"/>
                <a:gd name="connsiteY2" fmla="*/ 328114 h 501464"/>
                <a:gd name="connsiteX3" fmla="*/ 238125 w 499110"/>
                <a:gd name="connsiteY3" fmla="*/ 270713 h 501464"/>
                <a:gd name="connsiteX4" fmla="*/ 308610 w 499110"/>
                <a:gd name="connsiteY4" fmla="*/ 123266 h 501464"/>
                <a:gd name="connsiteX5" fmla="*/ 373380 w 499110"/>
                <a:gd name="connsiteY5" fmla="*/ 0 h 501464"/>
                <a:gd name="connsiteX6" fmla="*/ 440055 w 499110"/>
                <a:gd name="connsiteY6" fmla="*/ 102581 h 501464"/>
                <a:gd name="connsiteX7" fmla="*/ 499110 w 499110"/>
                <a:gd name="connsiteY7" fmla="*/ 169497 h 501464"/>
                <a:gd name="connsiteX0" fmla="*/ 0 w 499110"/>
                <a:gd name="connsiteY0" fmla="*/ 501464 h 501464"/>
                <a:gd name="connsiteX1" fmla="*/ 104776 w 499110"/>
                <a:gd name="connsiteY1" fmla="*/ 466650 h 501464"/>
                <a:gd name="connsiteX2" fmla="*/ 196215 w 499110"/>
                <a:gd name="connsiteY2" fmla="*/ 381032 h 501464"/>
                <a:gd name="connsiteX3" fmla="*/ 238125 w 499110"/>
                <a:gd name="connsiteY3" fmla="*/ 270713 h 501464"/>
                <a:gd name="connsiteX4" fmla="*/ 308610 w 499110"/>
                <a:gd name="connsiteY4" fmla="*/ 123266 h 501464"/>
                <a:gd name="connsiteX5" fmla="*/ 373380 w 499110"/>
                <a:gd name="connsiteY5" fmla="*/ 0 h 501464"/>
                <a:gd name="connsiteX6" fmla="*/ 440055 w 499110"/>
                <a:gd name="connsiteY6" fmla="*/ 102581 h 501464"/>
                <a:gd name="connsiteX7" fmla="*/ 499110 w 499110"/>
                <a:gd name="connsiteY7" fmla="*/ 169497 h 501464"/>
                <a:gd name="connsiteX0" fmla="*/ 0 w 499110"/>
                <a:gd name="connsiteY0" fmla="*/ 501464 h 501464"/>
                <a:gd name="connsiteX1" fmla="*/ 104776 w 499110"/>
                <a:gd name="connsiteY1" fmla="*/ 466650 h 501464"/>
                <a:gd name="connsiteX2" fmla="*/ 196215 w 499110"/>
                <a:gd name="connsiteY2" fmla="*/ 381032 h 501464"/>
                <a:gd name="connsiteX3" fmla="*/ 299085 w 499110"/>
                <a:gd name="connsiteY3" fmla="*/ 201085 h 501464"/>
                <a:gd name="connsiteX4" fmla="*/ 308610 w 499110"/>
                <a:gd name="connsiteY4" fmla="*/ 123266 h 501464"/>
                <a:gd name="connsiteX5" fmla="*/ 373380 w 499110"/>
                <a:gd name="connsiteY5" fmla="*/ 0 h 501464"/>
                <a:gd name="connsiteX6" fmla="*/ 440055 w 499110"/>
                <a:gd name="connsiteY6" fmla="*/ 102581 h 501464"/>
                <a:gd name="connsiteX7" fmla="*/ 499110 w 499110"/>
                <a:gd name="connsiteY7" fmla="*/ 169497 h 501464"/>
                <a:gd name="connsiteX0" fmla="*/ 0 w 499110"/>
                <a:gd name="connsiteY0" fmla="*/ 501464 h 501464"/>
                <a:gd name="connsiteX1" fmla="*/ 104776 w 499110"/>
                <a:gd name="connsiteY1" fmla="*/ 466650 h 501464"/>
                <a:gd name="connsiteX2" fmla="*/ 196215 w 499110"/>
                <a:gd name="connsiteY2" fmla="*/ 381032 h 501464"/>
                <a:gd name="connsiteX3" fmla="*/ 299085 w 499110"/>
                <a:gd name="connsiteY3" fmla="*/ 201085 h 501464"/>
                <a:gd name="connsiteX4" fmla="*/ 373380 w 499110"/>
                <a:gd name="connsiteY4" fmla="*/ 0 h 501464"/>
                <a:gd name="connsiteX5" fmla="*/ 440055 w 499110"/>
                <a:gd name="connsiteY5" fmla="*/ 102581 h 501464"/>
                <a:gd name="connsiteX6" fmla="*/ 499110 w 499110"/>
                <a:gd name="connsiteY6" fmla="*/ 169497 h 501464"/>
                <a:gd name="connsiteX0" fmla="*/ 0 w 499110"/>
                <a:gd name="connsiteY0" fmla="*/ 504249 h 504249"/>
                <a:gd name="connsiteX1" fmla="*/ 104776 w 499110"/>
                <a:gd name="connsiteY1" fmla="*/ 469435 h 504249"/>
                <a:gd name="connsiteX2" fmla="*/ 196215 w 499110"/>
                <a:gd name="connsiteY2" fmla="*/ 383817 h 504249"/>
                <a:gd name="connsiteX3" fmla="*/ 299085 w 499110"/>
                <a:gd name="connsiteY3" fmla="*/ 203870 h 504249"/>
                <a:gd name="connsiteX4" fmla="*/ 411480 w 499110"/>
                <a:gd name="connsiteY4" fmla="*/ 0 h 504249"/>
                <a:gd name="connsiteX5" fmla="*/ 440055 w 499110"/>
                <a:gd name="connsiteY5" fmla="*/ 105366 h 504249"/>
                <a:gd name="connsiteX6" fmla="*/ 499110 w 499110"/>
                <a:gd name="connsiteY6" fmla="*/ 172282 h 504249"/>
                <a:gd name="connsiteX0" fmla="*/ 0 w 643890"/>
                <a:gd name="connsiteY0" fmla="*/ 504249 h 504249"/>
                <a:gd name="connsiteX1" fmla="*/ 104776 w 643890"/>
                <a:gd name="connsiteY1" fmla="*/ 469435 h 504249"/>
                <a:gd name="connsiteX2" fmla="*/ 196215 w 643890"/>
                <a:gd name="connsiteY2" fmla="*/ 383817 h 504249"/>
                <a:gd name="connsiteX3" fmla="*/ 299085 w 643890"/>
                <a:gd name="connsiteY3" fmla="*/ 203870 h 504249"/>
                <a:gd name="connsiteX4" fmla="*/ 411480 w 643890"/>
                <a:gd name="connsiteY4" fmla="*/ 0 h 504249"/>
                <a:gd name="connsiteX5" fmla="*/ 440055 w 643890"/>
                <a:gd name="connsiteY5" fmla="*/ 105366 h 504249"/>
                <a:gd name="connsiteX6" fmla="*/ 643890 w 643890"/>
                <a:gd name="connsiteY6" fmla="*/ 124935 h 504249"/>
                <a:gd name="connsiteX0" fmla="*/ 0 w 643890"/>
                <a:gd name="connsiteY0" fmla="*/ 504249 h 504249"/>
                <a:gd name="connsiteX1" fmla="*/ 104776 w 643890"/>
                <a:gd name="connsiteY1" fmla="*/ 469435 h 504249"/>
                <a:gd name="connsiteX2" fmla="*/ 196215 w 643890"/>
                <a:gd name="connsiteY2" fmla="*/ 383817 h 504249"/>
                <a:gd name="connsiteX3" fmla="*/ 299085 w 643890"/>
                <a:gd name="connsiteY3" fmla="*/ 203870 h 504249"/>
                <a:gd name="connsiteX4" fmla="*/ 411480 w 643890"/>
                <a:gd name="connsiteY4" fmla="*/ 0 h 504249"/>
                <a:gd name="connsiteX5" fmla="*/ 478155 w 643890"/>
                <a:gd name="connsiteY5" fmla="*/ 172209 h 504249"/>
                <a:gd name="connsiteX6" fmla="*/ 643890 w 643890"/>
                <a:gd name="connsiteY6" fmla="*/ 124935 h 504249"/>
                <a:gd name="connsiteX0" fmla="*/ 0 w 1306830"/>
                <a:gd name="connsiteY0" fmla="*/ 504249 h 504249"/>
                <a:gd name="connsiteX1" fmla="*/ 104776 w 1306830"/>
                <a:gd name="connsiteY1" fmla="*/ 469435 h 504249"/>
                <a:gd name="connsiteX2" fmla="*/ 196215 w 1306830"/>
                <a:gd name="connsiteY2" fmla="*/ 383817 h 504249"/>
                <a:gd name="connsiteX3" fmla="*/ 299085 w 1306830"/>
                <a:gd name="connsiteY3" fmla="*/ 203870 h 504249"/>
                <a:gd name="connsiteX4" fmla="*/ 411480 w 1306830"/>
                <a:gd name="connsiteY4" fmla="*/ 0 h 504249"/>
                <a:gd name="connsiteX5" fmla="*/ 478155 w 1306830"/>
                <a:gd name="connsiteY5" fmla="*/ 172209 h 504249"/>
                <a:gd name="connsiteX6" fmla="*/ 1306830 w 1306830"/>
                <a:gd name="connsiteY6" fmla="*/ 63662 h 504249"/>
                <a:gd name="connsiteX0" fmla="*/ 0 w 1306830"/>
                <a:gd name="connsiteY0" fmla="*/ 504249 h 504249"/>
                <a:gd name="connsiteX1" fmla="*/ 104776 w 1306830"/>
                <a:gd name="connsiteY1" fmla="*/ 469435 h 504249"/>
                <a:gd name="connsiteX2" fmla="*/ 196215 w 1306830"/>
                <a:gd name="connsiteY2" fmla="*/ 383817 h 504249"/>
                <a:gd name="connsiteX3" fmla="*/ 299085 w 1306830"/>
                <a:gd name="connsiteY3" fmla="*/ 203870 h 504249"/>
                <a:gd name="connsiteX4" fmla="*/ 411480 w 1306830"/>
                <a:gd name="connsiteY4" fmla="*/ 0 h 504249"/>
                <a:gd name="connsiteX5" fmla="*/ 478155 w 1306830"/>
                <a:gd name="connsiteY5" fmla="*/ 172209 h 504249"/>
                <a:gd name="connsiteX6" fmla="*/ 604362 w 1306830"/>
                <a:gd name="connsiteY6" fmla="*/ 242372 h 504249"/>
                <a:gd name="connsiteX7" fmla="*/ 1306830 w 1306830"/>
                <a:gd name="connsiteY7" fmla="*/ 63662 h 504249"/>
                <a:gd name="connsiteX0" fmla="*/ 0 w 651510"/>
                <a:gd name="connsiteY0" fmla="*/ 504249 h 504249"/>
                <a:gd name="connsiteX1" fmla="*/ 104776 w 651510"/>
                <a:gd name="connsiteY1" fmla="*/ 469435 h 504249"/>
                <a:gd name="connsiteX2" fmla="*/ 196215 w 651510"/>
                <a:gd name="connsiteY2" fmla="*/ 383817 h 504249"/>
                <a:gd name="connsiteX3" fmla="*/ 299085 w 651510"/>
                <a:gd name="connsiteY3" fmla="*/ 203870 h 504249"/>
                <a:gd name="connsiteX4" fmla="*/ 411480 w 651510"/>
                <a:gd name="connsiteY4" fmla="*/ 0 h 504249"/>
                <a:gd name="connsiteX5" fmla="*/ 478155 w 651510"/>
                <a:gd name="connsiteY5" fmla="*/ 172209 h 504249"/>
                <a:gd name="connsiteX6" fmla="*/ 604362 w 651510"/>
                <a:gd name="connsiteY6" fmla="*/ 242372 h 504249"/>
                <a:gd name="connsiteX7" fmla="*/ 651510 w 651510"/>
                <a:gd name="connsiteY7" fmla="*/ 124935 h 504249"/>
                <a:gd name="connsiteX0" fmla="*/ 0 w 651510"/>
                <a:gd name="connsiteY0" fmla="*/ 504249 h 504249"/>
                <a:gd name="connsiteX1" fmla="*/ 104776 w 651510"/>
                <a:gd name="connsiteY1" fmla="*/ 469435 h 504249"/>
                <a:gd name="connsiteX2" fmla="*/ 196215 w 651510"/>
                <a:gd name="connsiteY2" fmla="*/ 383817 h 504249"/>
                <a:gd name="connsiteX3" fmla="*/ 299085 w 651510"/>
                <a:gd name="connsiteY3" fmla="*/ 203870 h 504249"/>
                <a:gd name="connsiteX4" fmla="*/ 411480 w 651510"/>
                <a:gd name="connsiteY4" fmla="*/ 0 h 504249"/>
                <a:gd name="connsiteX5" fmla="*/ 478155 w 651510"/>
                <a:gd name="connsiteY5" fmla="*/ 172209 h 504249"/>
                <a:gd name="connsiteX6" fmla="*/ 573882 w 651510"/>
                <a:gd name="connsiteY6" fmla="*/ 242372 h 504249"/>
                <a:gd name="connsiteX7" fmla="*/ 651510 w 651510"/>
                <a:gd name="connsiteY7" fmla="*/ 124935 h 504249"/>
                <a:gd name="connsiteX0" fmla="*/ 0 w 651510"/>
                <a:gd name="connsiteY0" fmla="*/ 504249 h 504249"/>
                <a:gd name="connsiteX1" fmla="*/ 104776 w 651510"/>
                <a:gd name="connsiteY1" fmla="*/ 469435 h 504249"/>
                <a:gd name="connsiteX2" fmla="*/ 196215 w 651510"/>
                <a:gd name="connsiteY2" fmla="*/ 383817 h 504249"/>
                <a:gd name="connsiteX3" fmla="*/ 299085 w 651510"/>
                <a:gd name="connsiteY3" fmla="*/ 203870 h 504249"/>
                <a:gd name="connsiteX4" fmla="*/ 411480 w 651510"/>
                <a:gd name="connsiteY4" fmla="*/ 0 h 504249"/>
                <a:gd name="connsiteX5" fmla="*/ 478155 w 651510"/>
                <a:gd name="connsiteY5" fmla="*/ 172209 h 504249"/>
                <a:gd name="connsiteX6" fmla="*/ 573882 w 651510"/>
                <a:gd name="connsiteY6" fmla="*/ 242372 h 504249"/>
                <a:gd name="connsiteX7" fmla="*/ 651510 w 651510"/>
                <a:gd name="connsiteY7" fmla="*/ 124935 h 504249"/>
                <a:gd name="connsiteX0" fmla="*/ 0 w 651510"/>
                <a:gd name="connsiteY0" fmla="*/ 504249 h 504249"/>
                <a:gd name="connsiteX1" fmla="*/ 104776 w 651510"/>
                <a:gd name="connsiteY1" fmla="*/ 469435 h 504249"/>
                <a:gd name="connsiteX2" fmla="*/ 196215 w 651510"/>
                <a:gd name="connsiteY2" fmla="*/ 383817 h 504249"/>
                <a:gd name="connsiteX3" fmla="*/ 299085 w 651510"/>
                <a:gd name="connsiteY3" fmla="*/ 203870 h 504249"/>
                <a:gd name="connsiteX4" fmla="*/ 411480 w 651510"/>
                <a:gd name="connsiteY4" fmla="*/ 0 h 504249"/>
                <a:gd name="connsiteX5" fmla="*/ 525826 w 651510"/>
                <a:gd name="connsiteY5" fmla="*/ 145868 h 504249"/>
                <a:gd name="connsiteX6" fmla="*/ 573882 w 651510"/>
                <a:gd name="connsiteY6" fmla="*/ 242372 h 504249"/>
                <a:gd name="connsiteX7" fmla="*/ 651510 w 651510"/>
                <a:gd name="connsiteY7" fmla="*/ 124935 h 504249"/>
                <a:gd name="connsiteX0" fmla="*/ 0 w 651510"/>
                <a:gd name="connsiteY0" fmla="*/ 499601 h 499601"/>
                <a:gd name="connsiteX1" fmla="*/ 104776 w 651510"/>
                <a:gd name="connsiteY1" fmla="*/ 464787 h 499601"/>
                <a:gd name="connsiteX2" fmla="*/ 196215 w 651510"/>
                <a:gd name="connsiteY2" fmla="*/ 379169 h 499601"/>
                <a:gd name="connsiteX3" fmla="*/ 299085 w 651510"/>
                <a:gd name="connsiteY3" fmla="*/ 199222 h 499601"/>
                <a:gd name="connsiteX4" fmla="*/ 465960 w 651510"/>
                <a:gd name="connsiteY4" fmla="*/ 0 h 499601"/>
                <a:gd name="connsiteX5" fmla="*/ 525826 w 651510"/>
                <a:gd name="connsiteY5" fmla="*/ 141220 h 499601"/>
                <a:gd name="connsiteX6" fmla="*/ 573882 w 651510"/>
                <a:gd name="connsiteY6" fmla="*/ 237724 h 499601"/>
                <a:gd name="connsiteX7" fmla="*/ 651510 w 651510"/>
                <a:gd name="connsiteY7" fmla="*/ 120287 h 499601"/>
                <a:gd name="connsiteX0" fmla="*/ 0 w 546734"/>
                <a:gd name="connsiteY0" fmla="*/ 464787 h 464787"/>
                <a:gd name="connsiteX1" fmla="*/ 91439 w 546734"/>
                <a:gd name="connsiteY1" fmla="*/ 379169 h 464787"/>
                <a:gd name="connsiteX2" fmla="*/ 194309 w 546734"/>
                <a:gd name="connsiteY2" fmla="*/ 199222 h 464787"/>
                <a:gd name="connsiteX3" fmla="*/ 361184 w 546734"/>
                <a:gd name="connsiteY3" fmla="*/ 0 h 464787"/>
                <a:gd name="connsiteX4" fmla="*/ 421050 w 546734"/>
                <a:gd name="connsiteY4" fmla="*/ 141220 h 464787"/>
                <a:gd name="connsiteX5" fmla="*/ 469106 w 546734"/>
                <a:gd name="connsiteY5" fmla="*/ 237724 h 464787"/>
                <a:gd name="connsiteX6" fmla="*/ 546734 w 546734"/>
                <a:gd name="connsiteY6" fmla="*/ 120287 h 464787"/>
                <a:gd name="connsiteX0" fmla="*/ 0 w 455295"/>
                <a:gd name="connsiteY0" fmla="*/ 379169 h 379169"/>
                <a:gd name="connsiteX1" fmla="*/ 102870 w 455295"/>
                <a:gd name="connsiteY1" fmla="*/ 199222 h 379169"/>
                <a:gd name="connsiteX2" fmla="*/ 269745 w 455295"/>
                <a:gd name="connsiteY2" fmla="*/ 0 h 379169"/>
                <a:gd name="connsiteX3" fmla="*/ 329611 w 455295"/>
                <a:gd name="connsiteY3" fmla="*/ 141220 h 379169"/>
                <a:gd name="connsiteX4" fmla="*/ 377667 w 455295"/>
                <a:gd name="connsiteY4" fmla="*/ 237724 h 379169"/>
                <a:gd name="connsiteX5" fmla="*/ 455295 w 455295"/>
                <a:gd name="connsiteY5" fmla="*/ 120287 h 379169"/>
                <a:gd name="connsiteX0" fmla="*/ 0 w 352425"/>
                <a:gd name="connsiteY0" fmla="*/ 199222 h 237724"/>
                <a:gd name="connsiteX1" fmla="*/ 166875 w 352425"/>
                <a:gd name="connsiteY1" fmla="*/ 0 h 237724"/>
                <a:gd name="connsiteX2" fmla="*/ 226741 w 352425"/>
                <a:gd name="connsiteY2" fmla="*/ 141220 h 237724"/>
                <a:gd name="connsiteX3" fmla="*/ 274797 w 352425"/>
                <a:gd name="connsiteY3" fmla="*/ 237724 h 237724"/>
                <a:gd name="connsiteX4" fmla="*/ 352425 w 352425"/>
                <a:gd name="connsiteY4" fmla="*/ 120287 h 237724"/>
                <a:gd name="connsiteX0" fmla="*/ 1 w 185551"/>
                <a:gd name="connsiteY0" fmla="*/ 0 h 237724"/>
                <a:gd name="connsiteX1" fmla="*/ 59867 w 185551"/>
                <a:gd name="connsiteY1" fmla="*/ 141220 h 237724"/>
                <a:gd name="connsiteX2" fmla="*/ 107923 w 185551"/>
                <a:gd name="connsiteY2" fmla="*/ 237724 h 237724"/>
                <a:gd name="connsiteX3" fmla="*/ 185551 w 185551"/>
                <a:gd name="connsiteY3" fmla="*/ 120287 h 237724"/>
                <a:gd name="connsiteX0" fmla="*/ 0 w 185550"/>
                <a:gd name="connsiteY0" fmla="*/ 0 h 237724"/>
                <a:gd name="connsiteX1" fmla="*/ 6431 w 185550"/>
                <a:gd name="connsiteY1" fmla="*/ 13946 h 237724"/>
                <a:gd name="connsiteX2" fmla="*/ 59866 w 185550"/>
                <a:gd name="connsiteY2" fmla="*/ 141220 h 237724"/>
                <a:gd name="connsiteX3" fmla="*/ 107922 w 185550"/>
                <a:gd name="connsiteY3" fmla="*/ 237724 h 237724"/>
                <a:gd name="connsiteX4" fmla="*/ 185550 w 185550"/>
                <a:gd name="connsiteY4" fmla="*/ 120287 h 237724"/>
                <a:gd name="connsiteX0" fmla="*/ 0 w 260461"/>
                <a:gd name="connsiteY0" fmla="*/ 38735 h 223778"/>
                <a:gd name="connsiteX1" fmla="*/ 81342 w 260461"/>
                <a:gd name="connsiteY1" fmla="*/ 0 h 223778"/>
                <a:gd name="connsiteX2" fmla="*/ 134777 w 260461"/>
                <a:gd name="connsiteY2" fmla="*/ 127274 h 223778"/>
                <a:gd name="connsiteX3" fmla="*/ 182833 w 260461"/>
                <a:gd name="connsiteY3" fmla="*/ 223778 h 223778"/>
                <a:gd name="connsiteX4" fmla="*/ 260461 w 260461"/>
                <a:gd name="connsiteY4" fmla="*/ 106341 h 223778"/>
                <a:gd name="connsiteX0" fmla="*/ 0 w 260461"/>
                <a:gd name="connsiteY0" fmla="*/ 48032 h 233075"/>
                <a:gd name="connsiteX1" fmla="*/ 81342 w 260461"/>
                <a:gd name="connsiteY1" fmla="*/ 0 h 233075"/>
                <a:gd name="connsiteX2" fmla="*/ 134777 w 260461"/>
                <a:gd name="connsiteY2" fmla="*/ 136571 h 233075"/>
                <a:gd name="connsiteX3" fmla="*/ 182833 w 260461"/>
                <a:gd name="connsiteY3" fmla="*/ 233075 h 233075"/>
                <a:gd name="connsiteX4" fmla="*/ 260461 w 260461"/>
                <a:gd name="connsiteY4" fmla="*/ 115638 h 23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61" h="233075">
                  <a:moveTo>
                    <a:pt x="0" y="48032"/>
                  </a:moveTo>
                  <a:lnTo>
                    <a:pt x="81342" y="0"/>
                  </a:lnTo>
                  <a:lnTo>
                    <a:pt x="134777" y="136571"/>
                  </a:lnTo>
                  <a:lnTo>
                    <a:pt x="182833" y="233075"/>
                  </a:lnTo>
                  <a:lnTo>
                    <a:pt x="260461" y="115638"/>
                  </a:lnTo>
                </a:path>
              </a:pathLst>
            </a:cu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49522" y="2448862"/>
            <a:ext cx="3745564" cy="2133600"/>
            <a:chOff x="1045712" y="2448862"/>
            <a:chExt cx="3745564" cy="2133600"/>
          </a:xfrm>
        </p:grpSpPr>
        <p:sp>
          <p:nvSpPr>
            <p:cNvPr id="7" name="Freeform 6"/>
            <p:cNvSpPr/>
            <p:nvPr/>
          </p:nvSpPr>
          <p:spPr>
            <a:xfrm>
              <a:off x="1045712" y="2448862"/>
              <a:ext cx="3745564" cy="2133600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6411"/>
                <a:gd name="connsiteY0" fmla="*/ 2011384 h 2271041"/>
                <a:gd name="connsiteX1" fmla="*/ 1179 w 86411"/>
                <a:gd name="connsiteY1" fmla="*/ 1879617 h 2271041"/>
                <a:gd name="connsiteX2" fmla="*/ 3462 w 86411"/>
                <a:gd name="connsiteY2" fmla="*/ 1937749 h 2271041"/>
                <a:gd name="connsiteX3" fmla="*/ 5819 w 86411"/>
                <a:gd name="connsiteY3" fmla="*/ 2119897 h 2271041"/>
                <a:gd name="connsiteX4" fmla="*/ 7293 w 86411"/>
                <a:gd name="connsiteY4" fmla="*/ 2271041 h 2271041"/>
                <a:gd name="connsiteX5" fmla="*/ 9797 w 86411"/>
                <a:gd name="connsiteY5" fmla="*/ 2224535 h 2271041"/>
                <a:gd name="connsiteX6" fmla="*/ 11197 w 86411"/>
                <a:gd name="connsiteY6" fmla="*/ 2143150 h 2271041"/>
                <a:gd name="connsiteX7" fmla="*/ 12596 w 86411"/>
                <a:gd name="connsiteY7" fmla="*/ 2127648 h 2271041"/>
                <a:gd name="connsiteX8" fmla="*/ 13996 w 86411"/>
                <a:gd name="connsiteY8" fmla="*/ 2170278 h 2271041"/>
                <a:gd name="connsiteX9" fmla="*/ 15616 w 86411"/>
                <a:gd name="connsiteY9" fmla="*/ 1898993 h 2271041"/>
                <a:gd name="connsiteX10" fmla="*/ 17016 w 86411"/>
                <a:gd name="connsiteY10" fmla="*/ 2081142 h 2271041"/>
                <a:gd name="connsiteX11" fmla="*/ 18342 w 86411"/>
                <a:gd name="connsiteY11" fmla="*/ 1860238 h 2271041"/>
                <a:gd name="connsiteX12" fmla="*/ 19668 w 86411"/>
                <a:gd name="connsiteY12" fmla="*/ 1623833 h 2271041"/>
                <a:gd name="connsiteX13" fmla="*/ 21288 w 86411"/>
                <a:gd name="connsiteY13" fmla="*/ 1774977 h 2271041"/>
                <a:gd name="connsiteX14" fmla="*/ 22688 w 86411"/>
                <a:gd name="connsiteY14" fmla="*/ 1871865 h 2271041"/>
                <a:gd name="connsiteX15" fmla="*/ 24127 w 86411"/>
                <a:gd name="connsiteY15" fmla="*/ 1803091 h 2271041"/>
                <a:gd name="connsiteX16" fmla="*/ 25895 w 86411"/>
                <a:gd name="connsiteY16" fmla="*/ 1806966 h 2271041"/>
                <a:gd name="connsiteX17" fmla="*/ 27107 w 86411"/>
                <a:gd name="connsiteY17" fmla="*/ 1891242 h 2271041"/>
                <a:gd name="connsiteX18" fmla="*/ 28360 w 86411"/>
                <a:gd name="connsiteY18" fmla="*/ 1782728 h 2271041"/>
                <a:gd name="connsiteX19" fmla="*/ 29833 w 86411"/>
                <a:gd name="connsiteY19" fmla="*/ 1724596 h 2271041"/>
                <a:gd name="connsiteX20" fmla="*/ 31085 w 86411"/>
                <a:gd name="connsiteY20" fmla="*/ 1786604 h 2271041"/>
                <a:gd name="connsiteX21" fmla="*/ 33074 w 86411"/>
                <a:gd name="connsiteY21" fmla="*/ 1906744 h 2271041"/>
                <a:gd name="connsiteX22" fmla="*/ 34179 w 86411"/>
                <a:gd name="connsiteY22" fmla="*/ 2104395 h 2271041"/>
                <a:gd name="connsiteX23" fmla="*/ 35357 w 86411"/>
                <a:gd name="connsiteY23" fmla="*/ 1902868 h 2271041"/>
                <a:gd name="connsiteX24" fmla="*/ 36610 w 86411"/>
                <a:gd name="connsiteY24" fmla="*/ 1650961 h 2271041"/>
                <a:gd name="connsiteX25" fmla="*/ 38378 w 86411"/>
                <a:gd name="connsiteY25" fmla="*/ 1530822 h 2271041"/>
                <a:gd name="connsiteX26" fmla="*/ 39851 w 86411"/>
                <a:gd name="connsiteY26" fmla="*/ 1480439 h 2271041"/>
                <a:gd name="connsiteX27" fmla="*/ 41398 w 86411"/>
                <a:gd name="connsiteY27" fmla="*/ 1364175 h 2271041"/>
                <a:gd name="connsiteX28" fmla="*/ 42724 w 86411"/>
                <a:gd name="connsiteY28" fmla="*/ 1290541 h 2271041"/>
                <a:gd name="connsiteX29" fmla="*/ 44123 w 86411"/>
                <a:gd name="connsiteY29" fmla="*/ 1236284 h 2271041"/>
                <a:gd name="connsiteX30" fmla="*/ 45523 w 86411"/>
                <a:gd name="connsiteY30" fmla="*/ 1294416 h 2271041"/>
                <a:gd name="connsiteX31" fmla="*/ 46922 w 86411"/>
                <a:gd name="connsiteY31" fmla="*/ 1189778 h 2271041"/>
                <a:gd name="connsiteX32" fmla="*/ 48616 w 86411"/>
                <a:gd name="connsiteY32" fmla="*/ 1201405 h 2271041"/>
                <a:gd name="connsiteX33" fmla="*/ 50016 w 86411"/>
                <a:gd name="connsiteY33" fmla="*/ 1290541 h 2271041"/>
                <a:gd name="connsiteX34" fmla="*/ 51563 w 86411"/>
                <a:gd name="connsiteY34" fmla="*/ 1275040 h 2271041"/>
                <a:gd name="connsiteX35" fmla="*/ 52889 w 86411"/>
                <a:gd name="connsiteY35" fmla="*/ 1511444 h 2271041"/>
                <a:gd name="connsiteX36" fmla="*/ 54067 w 86411"/>
                <a:gd name="connsiteY36" fmla="*/ 1453312 h 2271041"/>
                <a:gd name="connsiteX37" fmla="*/ 55688 w 86411"/>
                <a:gd name="connsiteY37" fmla="*/ 1302167 h 2271041"/>
                <a:gd name="connsiteX38" fmla="*/ 57235 w 86411"/>
                <a:gd name="connsiteY38" fmla="*/ 1050260 h 2271041"/>
                <a:gd name="connsiteX39" fmla="*/ 60107 w 86411"/>
                <a:gd name="connsiteY39" fmla="*/ 868112 h 2271041"/>
                <a:gd name="connsiteX40" fmla="*/ 61433 w 86411"/>
                <a:gd name="connsiteY40" fmla="*/ 922369 h 2271041"/>
                <a:gd name="connsiteX41" fmla="*/ 62833 w 86411"/>
                <a:gd name="connsiteY41" fmla="*/ 786727 h 2271041"/>
                <a:gd name="connsiteX42" fmla="*/ 64453 w 86411"/>
                <a:gd name="connsiteY42" fmla="*/ 713092 h 2271041"/>
                <a:gd name="connsiteX43" fmla="*/ 66074 w 86411"/>
                <a:gd name="connsiteY43" fmla="*/ 751847 h 2271041"/>
                <a:gd name="connsiteX44" fmla="*/ 67253 w 86411"/>
                <a:gd name="connsiteY44" fmla="*/ 538695 h 2271041"/>
                <a:gd name="connsiteX45" fmla="*/ 68799 w 86411"/>
                <a:gd name="connsiteY45" fmla="*/ 577450 h 2271041"/>
                <a:gd name="connsiteX46" fmla="*/ 70125 w 86411"/>
                <a:gd name="connsiteY46" fmla="*/ 527069 h 2271041"/>
                <a:gd name="connsiteX47" fmla="*/ 71525 w 86411"/>
                <a:gd name="connsiteY47" fmla="*/ 476687 h 2271041"/>
                <a:gd name="connsiteX48" fmla="*/ 72851 w 86411"/>
                <a:gd name="connsiteY48" fmla="*/ 186025 h 2271041"/>
                <a:gd name="connsiteX49" fmla="*/ 74324 w 86411"/>
                <a:gd name="connsiteY49" fmla="*/ 302290 h 2271041"/>
                <a:gd name="connsiteX50" fmla="*/ 75797 w 86411"/>
                <a:gd name="connsiteY50" fmla="*/ 139519 h 2271041"/>
                <a:gd name="connsiteX51" fmla="*/ 76902 w 86411"/>
                <a:gd name="connsiteY51" fmla="*/ 158896 h 2271041"/>
                <a:gd name="connsiteX52" fmla="*/ 78670 w 86411"/>
                <a:gd name="connsiteY52" fmla="*/ 131768 h 2271041"/>
                <a:gd name="connsiteX53" fmla="*/ 79922 w 86411"/>
                <a:gd name="connsiteY53" fmla="*/ 236406 h 2271041"/>
                <a:gd name="connsiteX54" fmla="*/ 81322 w 86411"/>
                <a:gd name="connsiteY54" fmla="*/ 348796 h 2271041"/>
                <a:gd name="connsiteX55" fmla="*/ 82942 w 86411"/>
                <a:gd name="connsiteY55" fmla="*/ 151145 h 2271041"/>
                <a:gd name="connsiteX56" fmla="*/ 84195 w 86411"/>
                <a:gd name="connsiteY56" fmla="*/ 0 h 2271041"/>
                <a:gd name="connsiteX57" fmla="*/ 86411 w 86411"/>
                <a:gd name="connsiteY57" fmla="*/ 73399 h 2271041"/>
                <a:gd name="connsiteX0" fmla="*/ 0 w 85232"/>
                <a:gd name="connsiteY0" fmla="*/ 1879617 h 2271041"/>
                <a:gd name="connsiteX1" fmla="*/ 2283 w 85232"/>
                <a:gd name="connsiteY1" fmla="*/ 1937749 h 2271041"/>
                <a:gd name="connsiteX2" fmla="*/ 4640 w 85232"/>
                <a:gd name="connsiteY2" fmla="*/ 2119897 h 2271041"/>
                <a:gd name="connsiteX3" fmla="*/ 6114 w 85232"/>
                <a:gd name="connsiteY3" fmla="*/ 2271041 h 2271041"/>
                <a:gd name="connsiteX4" fmla="*/ 8618 w 85232"/>
                <a:gd name="connsiteY4" fmla="*/ 2224535 h 2271041"/>
                <a:gd name="connsiteX5" fmla="*/ 10018 w 85232"/>
                <a:gd name="connsiteY5" fmla="*/ 2143150 h 2271041"/>
                <a:gd name="connsiteX6" fmla="*/ 11417 w 85232"/>
                <a:gd name="connsiteY6" fmla="*/ 2127648 h 2271041"/>
                <a:gd name="connsiteX7" fmla="*/ 12817 w 85232"/>
                <a:gd name="connsiteY7" fmla="*/ 2170278 h 2271041"/>
                <a:gd name="connsiteX8" fmla="*/ 14437 w 85232"/>
                <a:gd name="connsiteY8" fmla="*/ 1898993 h 2271041"/>
                <a:gd name="connsiteX9" fmla="*/ 15837 w 85232"/>
                <a:gd name="connsiteY9" fmla="*/ 2081142 h 2271041"/>
                <a:gd name="connsiteX10" fmla="*/ 17163 w 85232"/>
                <a:gd name="connsiteY10" fmla="*/ 1860238 h 2271041"/>
                <a:gd name="connsiteX11" fmla="*/ 18489 w 85232"/>
                <a:gd name="connsiteY11" fmla="*/ 1623833 h 2271041"/>
                <a:gd name="connsiteX12" fmla="*/ 20109 w 85232"/>
                <a:gd name="connsiteY12" fmla="*/ 1774977 h 2271041"/>
                <a:gd name="connsiteX13" fmla="*/ 21509 w 85232"/>
                <a:gd name="connsiteY13" fmla="*/ 1871865 h 2271041"/>
                <a:gd name="connsiteX14" fmla="*/ 22948 w 85232"/>
                <a:gd name="connsiteY14" fmla="*/ 1803091 h 2271041"/>
                <a:gd name="connsiteX15" fmla="*/ 24716 w 85232"/>
                <a:gd name="connsiteY15" fmla="*/ 1806966 h 2271041"/>
                <a:gd name="connsiteX16" fmla="*/ 25928 w 85232"/>
                <a:gd name="connsiteY16" fmla="*/ 1891242 h 2271041"/>
                <a:gd name="connsiteX17" fmla="*/ 27181 w 85232"/>
                <a:gd name="connsiteY17" fmla="*/ 1782728 h 2271041"/>
                <a:gd name="connsiteX18" fmla="*/ 28654 w 85232"/>
                <a:gd name="connsiteY18" fmla="*/ 1724596 h 2271041"/>
                <a:gd name="connsiteX19" fmla="*/ 29906 w 85232"/>
                <a:gd name="connsiteY19" fmla="*/ 1786604 h 2271041"/>
                <a:gd name="connsiteX20" fmla="*/ 31895 w 85232"/>
                <a:gd name="connsiteY20" fmla="*/ 1906744 h 2271041"/>
                <a:gd name="connsiteX21" fmla="*/ 33000 w 85232"/>
                <a:gd name="connsiteY21" fmla="*/ 2104395 h 2271041"/>
                <a:gd name="connsiteX22" fmla="*/ 34178 w 85232"/>
                <a:gd name="connsiteY22" fmla="*/ 1902868 h 2271041"/>
                <a:gd name="connsiteX23" fmla="*/ 35431 w 85232"/>
                <a:gd name="connsiteY23" fmla="*/ 1650961 h 2271041"/>
                <a:gd name="connsiteX24" fmla="*/ 37199 w 85232"/>
                <a:gd name="connsiteY24" fmla="*/ 1530822 h 2271041"/>
                <a:gd name="connsiteX25" fmla="*/ 38672 w 85232"/>
                <a:gd name="connsiteY25" fmla="*/ 1480439 h 2271041"/>
                <a:gd name="connsiteX26" fmla="*/ 40219 w 85232"/>
                <a:gd name="connsiteY26" fmla="*/ 1364175 h 2271041"/>
                <a:gd name="connsiteX27" fmla="*/ 41545 w 85232"/>
                <a:gd name="connsiteY27" fmla="*/ 1290541 h 2271041"/>
                <a:gd name="connsiteX28" fmla="*/ 42944 w 85232"/>
                <a:gd name="connsiteY28" fmla="*/ 1236284 h 2271041"/>
                <a:gd name="connsiteX29" fmla="*/ 44344 w 85232"/>
                <a:gd name="connsiteY29" fmla="*/ 1294416 h 2271041"/>
                <a:gd name="connsiteX30" fmla="*/ 45743 w 85232"/>
                <a:gd name="connsiteY30" fmla="*/ 1189778 h 2271041"/>
                <a:gd name="connsiteX31" fmla="*/ 47437 w 85232"/>
                <a:gd name="connsiteY31" fmla="*/ 1201405 h 2271041"/>
                <a:gd name="connsiteX32" fmla="*/ 48837 w 85232"/>
                <a:gd name="connsiteY32" fmla="*/ 1290541 h 2271041"/>
                <a:gd name="connsiteX33" fmla="*/ 50384 w 85232"/>
                <a:gd name="connsiteY33" fmla="*/ 1275040 h 2271041"/>
                <a:gd name="connsiteX34" fmla="*/ 51710 w 85232"/>
                <a:gd name="connsiteY34" fmla="*/ 1511444 h 2271041"/>
                <a:gd name="connsiteX35" fmla="*/ 52888 w 85232"/>
                <a:gd name="connsiteY35" fmla="*/ 1453312 h 2271041"/>
                <a:gd name="connsiteX36" fmla="*/ 54509 w 85232"/>
                <a:gd name="connsiteY36" fmla="*/ 1302167 h 2271041"/>
                <a:gd name="connsiteX37" fmla="*/ 56056 w 85232"/>
                <a:gd name="connsiteY37" fmla="*/ 1050260 h 2271041"/>
                <a:gd name="connsiteX38" fmla="*/ 58928 w 85232"/>
                <a:gd name="connsiteY38" fmla="*/ 868112 h 2271041"/>
                <a:gd name="connsiteX39" fmla="*/ 60254 w 85232"/>
                <a:gd name="connsiteY39" fmla="*/ 922369 h 2271041"/>
                <a:gd name="connsiteX40" fmla="*/ 61654 w 85232"/>
                <a:gd name="connsiteY40" fmla="*/ 786727 h 2271041"/>
                <a:gd name="connsiteX41" fmla="*/ 63274 w 85232"/>
                <a:gd name="connsiteY41" fmla="*/ 713092 h 2271041"/>
                <a:gd name="connsiteX42" fmla="*/ 64895 w 85232"/>
                <a:gd name="connsiteY42" fmla="*/ 751847 h 2271041"/>
                <a:gd name="connsiteX43" fmla="*/ 66074 w 85232"/>
                <a:gd name="connsiteY43" fmla="*/ 538695 h 2271041"/>
                <a:gd name="connsiteX44" fmla="*/ 67620 w 85232"/>
                <a:gd name="connsiteY44" fmla="*/ 577450 h 2271041"/>
                <a:gd name="connsiteX45" fmla="*/ 68946 w 85232"/>
                <a:gd name="connsiteY45" fmla="*/ 527069 h 2271041"/>
                <a:gd name="connsiteX46" fmla="*/ 70346 w 85232"/>
                <a:gd name="connsiteY46" fmla="*/ 476687 h 2271041"/>
                <a:gd name="connsiteX47" fmla="*/ 71672 w 85232"/>
                <a:gd name="connsiteY47" fmla="*/ 186025 h 2271041"/>
                <a:gd name="connsiteX48" fmla="*/ 73145 w 85232"/>
                <a:gd name="connsiteY48" fmla="*/ 302290 h 2271041"/>
                <a:gd name="connsiteX49" fmla="*/ 74618 w 85232"/>
                <a:gd name="connsiteY49" fmla="*/ 139519 h 2271041"/>
                <a:gd name="connsiteX50" fmla="*/ 75723 w 85232"/>
                <a:gd name="connsiteY50" fmla="*/ 158896 h 2271041"/>
                <a:gd name="connsiteX51" fmla="*/ 77491 w 85232"/>
                <a:gd name="connsiteY51" fmla="*/ 131768 h 2271041"/>
                <a:gd name="connsiteX52" fmla="*/ 78743 w 85232"/>
                <a:gd name="connsiteY52" fmla="*/ 236406 h 2271041"/>
                <a:gd name="connsiteX53" fmla="*/ 80143 w 85232"/>
                <a:gd name="connsiteY53" fmla="*/ 348796 h 2271041"/>
                <a:gd name="connsiteX54" fmla="*/ 81763 w 85232"/>
                <a:gd name="connsiteY54" fmla="*/ 151145 h 2271041"/>
                <a:gd name="connsiteX55" fmla="*/ 83016 w 85232"/>
                <a:gd name="connsiteY55" fmla="*/ 0 h 2271041"/>
                <a:gd name="connsiteX56" fmla="*/ 85232 w 85232"/>
                <a:gd name="connsiteY56" fmla="*/ 73399 h 2271041"/>
                <a:gd name="connsiteX0" fmla="*/ 0 w 82949"/>
                <a:gd name="connsiteY0" fmla="*/ 1937749 h 2271041"/>
                <a:gd name="connsiteX1" fmla="*/ 2357 w 82949"/>
                <a:gd name="connsiteY1" fmla="*/ 2119897 h 2271041"/>
                <a:gd name="connsiteX2" fmla="*/ 3831 w 82949"/>
                <a:gd name="connsiteY2" fmla="*/ 2271041 h 2271041"/>
                <a:gd name="connsiteX3" fmla="*/ 6335 w 82949"/>
                <a:gd name="connsiteY3" fmla="*/ 2224535 h 2271041"/>
                <a:gd name="connsiteX4" fmla="*/ 7735 w 82949"/>
                <a:gd name="connsiteY4" fmla="*/ 2143150 h 2271041"/>
                <a:gd name="connsiteX5" fmla="*/ 9134 w 82949"/>
                <a:gd name="connsiteY5" fmla="*/ 2127648 h 2271041"/>
                <a:gd name="connsiteX6" fmla="*/ 10534 w 82949"/>
                <a:gd name="connsiteY6" fmla="*/ 2170278 h 2271041"/>
                <a:gd name="connsiteX7" fmla="*/ 12154 w 82949"/>
                <a:gd name="connsiteY7" fmla="*/ 1898993 h 2271041"/>
                <a:gd name="connsiteX8" fmla="*/ 13554 w 82949"/>
                <a:gd name="connsiteY8" fmla="*/ 2081142 h 2271041"/>
                <a:gd name="connsiteX9" fmla="*/ 14880 w 82949"/>
                <a:gd name="connsiteY9" fmla="*/ 1860238 h 2271041"/>
                <a:gd name="connsiteX10" fmla="*/ 16206 w 82949"/>
                <a:gd name="connsiteY10" fmla="*/ 1623833 h 2271041"/>
                <a:gd name="connsiteX11" fmla="*/ 17826 w 82949"/>
                <a:gd name="connsiteY11" fmla="*/ 1774977 h 2271041"/>
                <a:gd name="connsiteX12" fmla="*/ 19226 w 82949"/>
                <a:gd name="connsiteY12" fmla="*/ 1871865 h 2271041"/>
                <a:gd name="connsiteX13" fmla="*/ 20665 w 82949"/>
                <a:gd name="connsiteY13" fmla="*/ 1803091 h 2271041"/>
                <a:gd name="connsiteX14" fmla="*/ 22433 w 82949"/>
                <a:gd name="connsiteY14" fmla="*/ 1806966 h 2271041"/>
                <a:gd name="connsiteX15" fmla="*/ 23645 w 82949"/>
                <a:gd name="connsiteY15" fmla="*/ 1891242 h 2271041"/>
                <a:gd name="connsiteX16" fmla="*/ 24898 w 82949"/>
                <a:gd name="connsiteY16" fmla="*/ 1782728 h 2271041"/>
                <a:gd name="connsiteX17" fmla="*/ 26371 w 82949"/>
                <a:gd name="connsiteY17" fmla="*/ 1724596 h 2271041"/>
                <a:gd name="connsiteX18" fmla="*/ 27623 w 82949"/>
                <a:gd name="connsiteY18" fmla="*/ 1786604 h 2271041"/>
                <a:gd name="connsiteX19" fmla="*/ 29612 w 82949"/>
                <a:gd name="connsiteY19" fmla="*/ 1906744 h 2271041"/>
                <a:gd name="connsiteX20" fmla="*/ 30717 w 82949"/>
                <a:gd name="connsiteY20" fmla="*/ 2104395 h 2271041"/>
                <a:gd name="connsiteX21" fmla="*/ 31895 w 82949"/>
                <a:gd name="connsiteY21" fmla="*/ 1902868 h 2271041"/>
                <a:gd name="connsiteX22" fmla="*/ 33148 w 82949"/>
                <a:gd name="connsiteY22" fmla="*/ 1650961 h 2271041"/>
                <a:gd name="connsiteX23" fmla="*/ 34916 w 82949"/>
                <a:gd name="connsiteY23" fmla="*/ 1530822 h 2271041"/>
                <a:gd name="connsiteX24" fmla="*/ 36389 w 82949"/>
                <a:gd name="connsiteY24" fmla="*/ 1480439 h 2271041"/>
                <a:gd name="connsiteX25" fmla="*/ 37936 w 82949"/>
                <a:gd name="connsiteY25" fmla="*/ 1364175 h 2271041"/>
                <a:gd name="connsiteX26" fmla="*/ 39262 w 82949"/>
                <a:gd name="connsiteY26" fmla="*/ 1290541 h 2271041"/>
                <a:gd name="connsiteX27" fmla="*/ 40661 w 82949"/>
                <a:gd name="connsiteY27" fmla="*/ 1236284 h 2271041"/>
                <a:gd name="connsiteX28" fmla="*/ 42061 w 82949"/>
                <a:gd name="connsiteY28" fmla="*/ 1294416 h 2271041"/>
                <a:gd name="connsiteX29" fmla="*/ 43460 w 82949"/>
                <a:gd name="connsiteY29" fmla="*/ 1189778 h 2271041"/>
                <a:gd name="connsiteX30" fmla="*/ 45154 w 82949"/>
                <a:gd name="connsiteY30" fmla="*/ 1201405 h 2271041"/>
                <a:gd name="connsiteX31" fmla="*/ 46554 w 82949"/>
                <a:gd name="connsiteY31" fmla="*/ 1290541 h 2271041"/>
                <a:gd name="connsiteX32" fmla="*/ 48101 w 82949"/>
                <a:gd name="connsiteY32" fmla="*/ 1275040 h 2271041"/>
                <a:gd name="connsiteX33" fmla="*/ 49427 w 82949"/>
                <a:gd name="connsiteY33" fmla="*/ 1511444 h 2271041"/>
                <a:gd name="connsiteX34" fmla="*/ 50605 w 82949"/>
                <a:gd name="connsiteY34" fmla="*/ 1453312 h 2271041"/>
                <a:gd name="connsiteX35" fmla="*/ 52226 w 82949"/>
                <a:gd name="connsiteY35" fmla="*/ 1302167 h 2271041"/>
                <a:gd name="connsiteX36" fmla="*/ 53773 w 82949"/>
                <a:gd name="connsiteY36" fmla="*/ 1050260 h 2271041"/>
                <a:gd name="connsiteX37" fmla="*/ 56645 w 82949"/>
                <a:gd name="connsiteY37" fmla="*/ 868112 h 2271041"/>
                <a:gd name="connsiteX38" fmla="*/ 57971 w 82949"/>
                <a:gd name="connsiteY38" fmla="*/ 922369 h 2271041"/>
                <a:gd name="connsiteX39" fmla="*/ 59371 w 82949"/>
                <a:gd name="connsiteY39" fmla="*/ 786727 h 2271041"/>
                <a:gd name="connsiteX40" fmla="*/ 60991 w 82949"/>
                <a:gd name="connsiteY40" fmla="*/ 713092 h 2271041"/>
                <a:gd name="connsiteX41" fmla="*/ 62612 w 82949"/>
                <a:gd name="connsiteY41" fmla="*/ 751847 h 2271041"/>
                <a:gd name="connsiteX42" fmla="*/ 63791 w 82949"/>
                <a:gd name="connsiteY42" fmla="*/ 538695 h 2271041"/>
                <a:gd name="connsiteX43" fmla="*/ 65337 w 82949"/>
                <a:gd name="connsiteY43" fmla="*/ 577450 h 2271041"/>
                <a:gd name="connsiteX44" fmla="*/ 66663 w 82949"/>
                <a:gd name="connsiteY44" fmla="*/ 527069 h 2271041"/>
                <a:gd name="connsiteX45" fmla="*/ 68063 w 82949"/>
                <a:gd name="connsiteY45" fmla="*/ 476687 h 2271041"/>
                <a:gd name="connsiteX46" fmla="*/ 69389 w 82949"/>
                <a:gd name="connsiteY46" fmla="*/ 186025 h 2271041"/>
                <a:gd name="connsiteX47" fmla="*/ 70862 w 82949"/>
                <a:gd name="connsiteY47" fmla="*/ 302290 h 2271041"/>
                <a:gd name="connsiteX48" fmla="*/ 72335 w 82949"/>
                <a:gd name="connsiteY48" fmla="*/ 139519 h 2271041"/>
                <a:gd name="connsiteX49" fmla="*/ 73440 w 82949"/>
                <a:gd name="connsiteY49" fmla="*/ 158896 h 2271041"/>
                <a:gd name="connsiteX50" fmla="*/ 75208 w 82949"/>
                <a:gd name="connsiteY50" fmla="*/ 131768 h 2271041"/>
                <a:gd name="connsiteX51" fmla="*/ 76460 w 82949"/>
                <a:gd name="connsiteY51" fmla="*/ 236406 h 2271041"/>
                <a:gd name="connsiteX52" fmla="*/ 77860 w 82949"/>
                <a:gd name="connsiteY52" fmla="*/ 348796 h 2271041"/>
                <a:gd name="connsiteX53" fmla="*/ 79480 w 82949"/>
                <a:gd name="connsiteY53" fmla="*/ 151145 h 2271041"/>
                <a:gd name="connsiteX54" fmla="*/ 80733 w 82949"/>
                <a:gd name="connsiteY54" fmla="*/ 0 h 2271041"/>
                <a:gd name="connsiteX55" fmla="*/ 82949 w 82949"/>
                <a:gd name="connsiteY55" fmla="*/ 73399 h 2271041"/>
                <a:gd name="connsiteX0" fmla="*/ 0 w 80592"/>
                <a:gd name="connsiteY0" fmla="*/ 2119897 h 2271041"/>
                <a:gd name="connsiteX1" fmla="*/ 1474 w 80592"/>
                <a:gd name="connsiteY1" fmla="*/ 2271041 h 2271041"/>
                <a:gd name="connsiteX2" fmla="*/ 3978 w 80592"/>
                <a:gd name="connsiteY2" fmla="*/ 2224535 h 2271041"/>
                <a:gd name="connsiteX3" fmla="*/ 5378 w 80592"/>
                <a:gd name="connsiteY3" fmla="*/ 2143150 h 2271041"/>
                <a:gd name="connsiteX4" fmla="*/ 6777 w 80592"/>
                <a:gd name="connsiteY4" fmla="*/ 2127648 h 2271041"/>
                <a:gd name="connsiteX5" fmla="*/ 8177 w 80592"/>
                <a:gd name="connsiteY5" fmla="*/ 2170278 h 2271041"/>
                <a:gd name="connsiteX6" fmla="*/ 9797 w 80592"/>
                <a:gd name="connsiteY6" fmla="*/ 1898993 h 2271041"/>
                <a:gd name="connsiteX7" fmla="*/ 11197 w 80592"/>
                <a:gd name="connsiteY7" fmla="*/ 2081142 h 2271041"/>
                <a:gd name="connsiteX8" fmla="*/ 12523 w 80592"/>
                <a:gd name="connsiteY8" fmla="*/ 1860238 h 2271041"/>
                <a:gd name="connsiteX9" fmla="*/ 13849 w 80592"/>
                <a:gd name="connsiteY9" fmla="*/ 1623833 h 2271041"/>
                <a:gd name="connsiteX10" fmla="*/ 15469 w 80592"/>
                <a:gd name="connsiteY10" fmla="*/ 1774977 h 2271041"/>
                <a:gd name="connsiteX11" fmla="*/ 16869 w 80592"/>
                <a:gd name="connsiteY11" fmla="*/ 1871865 h 2271041"/>
                <a:gd name="connsiteX12" fmla="*/ 18308 w 80592"/>
                <a:gd name="connsiteY12" fmla="*/ 1803091 h 2271041"/>
                <a:gd name="connsiteX13" fmla="*/ 20076 w 80592"/>
                <a:gd name="connsiteY13" fmla="*/ 1806966 h 2271041"/>
                <a:gd name="connsiteX14" fmla="*/ 21288 w 80592"/>
                <a:gd name="connsiteY14" fmla="*/ 1891242 h 2271041"/>
                <a:gd name="connsiteX15" fmla="*/ 22541 w 80592"/>
                <a:gd name="connsiteY15" fmla="*/ 1782728 h 2271041"/>
                <a:gd name="connsiteX16" fmla="*/ 24014 w 80592"/>
                <a:gd name="connsiteY16" fmla="*/ 1724596 h 2271041"/>
                <a:gd name="connsiteX17" fmla="*/ 25266 w 80592"/>
                <a:gd name="connsiteY17" fmla="*/ 1786604 h 2271041"/>
                <a:gd name="connsiteX18" fmla="*/ 27255 w 80592"/>
                <a:gd name="connsiteY18" fmla="*/ 1906744 h 2271041"/>
                <a:gd name="connsiteX19" fmla="*/ 28360 w 80592"/>
                <a:gd name="connsiteY19" fmla="*/ 2104395 h 2271041"/>
                <a:gd name="connsiteX20" fmla="*/ 29538 w 80592"/>
                <a:gd name="connsiteY20" fmla="*/ 1902868 h 2271041"/>
                <a:gd name="connsiteX21" fmla="*/ 30791 w 80592"/>
                <a:gd name="connsiteY21" fmla="*/ 1650961 h 2271041"/>
                <a:gd name="connsiteX22" fmla="*/ 32559 w 80592"/>
                <a:gd name="connsiteY22" fmla="*/ 1530822 h 2271041"/>
                <a:gd name="connsiteX23" fmla="*/ 34032 w 80592"/>
                <a:gd name="connsiteY23" fmla="*/ 1480439 h 2271041"/>
                <a:gd name="connsiteX24" fmla="*/ 35579 w 80592"/>
                <a:gd name="connsiteY24" fmla="*/ 1364175 h 2271041"/>
                <a:gd name="connsiteX25" fmla="*/ 36905 w 80592"/>
                <a:gd name="connsiteY25" fmla="*/ 1290541 h 2271041"/>
                <a:gd name="connsiteX26" fmla="*/ 38304 w 80592"/>
                <a:gd name="connsiteY26" fmla="*/ 1236284 h 2271041"/>
                <a:gd name="connsiteX27" fmla="*/ 39704 w 80592"/>
                <a:gd name="connsiteY27" fmla="*/ 1294416 h 2271041"/>
                <a:gd name="connsiteX28" fmla="*/ 41103 w 80592"/>
                <a:gd name="connsiteY28" fmla="*/ 1189778 h 2271041"/>
                <a:gd name="connsiteX29" fmla="*/ 42797 w 80592"/>
                <a:gd name="connsiteY29" fmla="*/ 1201405 h 2271041"/>
                <a:gd name="connsiteX30" fmla="*/ 44197 w 80592"/>
                <a:gd name="connsiteY30" fmla="*/ 1290541 h 2271041"/>
                <a:gd name="connsiteX31" fmla="*/ 45744 w 80592"/>
                <a:gd name="connsiteY31" fmla="*/ 1275040 h 2271041"/>
                <a:gd name="connsiteX32" fmla="*/ 47070 w 80592"/>
                <a:gd name="connsiteY32" fmla="*/ 1511444 h 2271041"/>
                <a:gd name="connsiteX33" fmla="*/ 48248 w 80592"/>
                <a:gd name="connsiteY33" fmla="*/ 1453312 h 2271041"/>
                <a:gd name="connsiteX34" fmla="*/ 49869 w 80592"/>
                <a:gd name="connsiteY34" fmla="*/ 1302167 h 2271041"/>
                <a:gd name="connsiteX35" fmla="*/ 51416 w 80592"/>
                <a:gd name="connsiteY35" fmla="*/ 1050260 h 2271041"/>
                <a:gd name="connsiteX36" fmla="*/ 54288 w 80592"/>
                <a:gd name="connsiteY36" fmla="*/ 868112 h 2271041"/>
                <a:gd name="connsiteX37" fmla="*/ 55614 w 80592"/>
                <a:gd name="connsiteY37" fmla="*/ 922369 h 2271041"/>
                <a:gd name="connsiteX38" fmla="*/ 57014 w 80592"/>
                <a:gd name="connsiteY38" fmla="*/ 786727 h 2271041"/>
                <a:gd name="connsiteX39" fmla="*/ 58634 w 80592"/>
                <a:gd name="connsiteY39" fmla="*/ 713092 h 2271041"/>
                <a:gd name="connsiteX40" fmla="*/ 60255 w 80592"/>
                <a:gd name="connsiteY40" fmla="*/ 751847 h 2271041"/>
                <a:gd name="connsiteX41" fmla="*/ 61434 w 80592"/>
                <a:gd name="connsiteY41" fmla="*/ 538695 h 2271041"/>
                <a:gd name="connsiteX42" fmla="*/ 62980 w 80592"/>
                <a:gd name="connsiteY42" fmla="*/ 577450 h 2271041"/>
                <a:gd name="connsiteX43" fmla="*/ 64306 w 80592"/>
                <a:gd name="connsiteY43" fmla="*/ 527069 h 2271041"/>
                <a:gd name="connsiteX44" fmla="*/ 65706 w 80592"/>
                <a:gd name="connsiteY44" fmla="*/ 476687 h 2271041"/>
                <a:gd name="connsiteX45" fmla="*/ 67032 w 80592"/>
                <a:gd name="connsiteY45" fmla="*/ 186025 h 2271041"/>
                <a:gd name="connsiteX46" fmla="*/ 68505 w 80592"/>
                <a:gd name="connsiteY46" fmla="*/ 302290 h 2271041"/>
                <a:gd name="connsiteX47" fmla="*/ 69978 w 80592"/>
                <a:gd name="connsiteY47" fmla="*/ 139519 h 2271041"/>
                <a:gd name="connsiteX48" fmla="*/ 71083 w 80592"/>
                <a:gd name="connsiteY48" fmla="*/ 158896 h 2271041"/>
                <a:gd name="connsiteX49" fmla="*/ 72851 w 80592"/>
                <a:gd name="connsiteY49" fmla="*/ 131768 h 2271041"/>
                <a:gd name="connsiteX50" fmla="*/ 74103 w 80592"/>
                <a:gd name="connsiteY50" fmla="*/ 236406 h 2271041"/>
                <a:gd name="connsiteX51" fmla="*/ 75503 w 80592"/>
                <a:gd name="connsiteY51" fmla="*/ 348796 h 2271041"/>
                <a:gd name="connsiteX52" fmla="*/ 77123 w 80592"/>
                <a:gd name="connsiteY52" fmla="*/ 151145 h 2271041"/>
                <a:gd name="connsiteX53" fmla="*/ 78376 w 80592"/>
                <a:gd name="connsiteY53" fmla="*/ 0 h 2271041"/>
                <a:gd name="connsiteX54" fmla="*/ 80592 w 80592"/>
                <a:gd name="connsiteY54" fmla="*/ 73399 h 2271041"/>
                <a:gd name="connsiteX0" fmla="*/ 0 w 79118"/>
                <a:gd name="connsiteY0" fmla="*/ 2271041 h 2271041"/>
                <a:gd name="connsiteX1" fmla="*/ 2504 w 79118"/>
                <a:gd name="connsiteY1" fmla="*/ 2224535 h 2271041"/>
                <a:gd name="connsiteX2" fmla="*/ 3904 w 79118"/>
                <a:gd name="connsiteY2" fmla="*/ 2143150 h 2271041"/>
                <a:gd name="connsiteX3" fmla="*/ 5303 w 79118"/>
                <a:gd name="connsiteY3" fmla="*/ 2127648 h 2271041"/>
                <a:gd name="connsiteX4" fmla="*/ 6703 w 79118"/>
                <a:gd name="connsiteY4" fmla="*/ 2170278 h 2271041"/>
                <a:gd name="connsiteX5" fmla="*/ 8323 w 79118"/>
                <a:gd name="connsiteY5" fmla="*/ 1898993 h 2271041"/>
                <a:gd name="connsiteX6" fmla="*/ 9723 w 79118"/>
                <a:gd name="connsiteY6" fmla="*/ 2081142 h 2271041"/>
                <a:gd name="connsiteX7" fmla="*/ 11049 w 79118"/>
                <a:gd name="connsiteY7" fmla="*/ 1860238 h 2271041"/>
                <a:gd name="connsiteX8" fmla="*/ 12375 w 79118"/>
                <a:gd name="connsiteY8" fmla="*/ 1623833 h 2271041"/>
                <a:gd name="connsiteX9" fmla="*/ 13995 w 79118"/>
                <a:gd name="connsiteY9" fmla="*/ 1774977 h 2271041"/>
                <a:gd name="connsiteX10" fmla="*/ 15395 w 79118"/>
                <a:gd name="connsiteY10" fmla="*/ 1871865 h 2271041"/>
                <a:gd name="connsiteX11" fmla="*/ 16834 w 79118"/>
                <a:gd name="connsiteY11" fmla="*/ 1803091 h 2271041"/>
                <a:gd name="connsiteX12" fmla="*/ 18602 w 79118"/>
                <a:gd name="connsiteY12" fmla="*/ 1806966 h 2271041"/>
                <a:gd name="connsiteX13" fmla="*/ 19814 w 79118"/>
                <a:gd name="connsiteY13" fmla="*/ 1891242 h 2271041"/>
                <a:gd name="connsiteX14" fmla="*/ 21067 w 79118"/>
                <a:gd name="connsiteY14" fmla="*/ 1782728 h 2271041"/>
                <a:gd name="connsiteX15" fmla="*/ 22540 w 79118"/>
                <a:gd name="connsiteY15" fmla="*/ 1724596 h 2271041"/>
                <a:gd name="connsiteX16" fmla="*/ 23792 w 79118"/>
                <a:gd name="connsiteY16" fmla="*/ 1786604 h 2271041"/>
                <a:gd name="connsiteX17" fmla="*/ 25781 w 79118"/>
                <a:gd name="connsiteY17" fmla="*/ 1906744 h 2271041"/>
                <a:gd name="connsiteX18" fmla="*/ 26886 w 79118"/>
                <a:gd name="connsiteY18" fmla="*/ 2104395 h 2271041"/>
                <a:gd name="connsiteX19" fmla="*/ 28064 w 79118"/>
                <a:gd name="connsiteY19" fmla="*/ 1902868 h 2271041"/>
                <a:gd name="connsiteX20" fmla="*/ 29317 w 79118"/>
                <a:gd name="connsiteY20" fmla="*/ 1650961 h 2271041"/>
                <a:gd name="connsiteX21" fmla="*/ 31085 w 79118"/>
                <a:gd name="connsiteY21" fmla="*/ 1530822 h 2271041"/>
                <a:gd name="connsiteX22" fmla="*/ 32558 w 79118"/>
                <a:gd name="connsiteY22" fmla="*/ 1480439 h 2271041"/>
                <a:gd name="connsiteX23" fmla="*/ 34105 w 79118"/>
                <a:gd name="connsiteY23" fmla="*/ 1364175 h 2271041"/>
                <a:gd name="connsiteX24" fmla="*/ 35431 w 79118"/>
                <a:gd name="connsiteY24" fmla="*/ 1290541 h 2271041"/>
                <a:gd name="connsiteX25" fmla="*/ 36830 w 79118"/>
                <a:gd name="connsiteY25" fmla="*/ 1236284 h 2271041"/>
                <a:gd name="connsiteX26" fmla="*/ 38230 w 79118"/>
                <a:gd name="connsiteY26" fmla="*/ 1294416 h 2271041"/>
                <a:gd name="connsiteX27" fmla="*/ 39629 w 79118"/>
                <a:gd name="connsiteY27" fmla="*/ 1189778 h 2271041"/>
                <a:gd name="connsiteX28" fmla="*/ 41323 w 79118"/>
                <a:gd name="connsiteY28" fmla="*/ 1201405 h 2271041"/>
                <a:gd name="connsiteX29" fmla="*/ 42723 w 79118"/>
                <a:gd name="connsiteY29" fmla="*/ 1290541 h 2271041"/>
                <a:gd name="connsiteX30" fmla="*/ 44270 w 79118"/>
                <a:gd name="connsiteY30" fmla="*/ 1275040 h 2271041"/>
                <a:gd name="connsiteX31" fmla="*/ 45596 w 79118"/>
                <a:gd name="connsiteY31" fmla="*/ 1511444 h 2271041"/>
                <a:gd name="connsiteX32" fmla="*/ 46774 w 79118"/>
                <a:gd name="connsiteY32" fmla="*/ 1453312 h 2271041"/>
                <a:gd name="connsiteX33" fmla="*/ 48395 w 79118"/>
                <a:gd name="connsiteY33" fmla="*/ 1302167 h 2271041"/>
                <a:gd name="connsiteX34" fmla="*/ 49942 w 79118"/>
                <a:gd name="connsiteY34" fmla="*/ 1050260 h 2271041"/>
                <a:gd name="connsiteX35" fmla="*/ 52814 w 79118"/>
                <a:gd name="connsiteY35" fmla="*/ 868112 h 2271041"/>
                <a:gd name="connsiteX36" fmla="*/ 54140 w 79118"/>
                <a:gd name="connsiteY36" fmla="*/ 922369 h 2271041"/>
                <a:gd name="connsiteX37" fmla="*/ 55540 w 79118"/>
                <a:gd name="connsiteY37" fmla="*/ 786727 h 2271041"/>
                <a:gd name="connsiteX38" fmla="*/ 57160 w 79118"/>
                <a:gd name="connsiteY38" fmla="*/ 713092 h 2271041"/>
                <a:gd name="connsiteX39" fmla="*/ 58781 w 79118"/>
                <a:gd name="connsiteY39" fmla="*/ 751847 h 2271041"/>
                <a:gd name="connsiteX40" fmla="*/ 59960 w 79118"/>
                <a:gd name="connsiteY40" fmla="*/ 538695 h 2271041"/>
                <a:gd name="connsiteX41" fmla="*/ 61506 w 79118"/>
                <a:gd name="connsiteY41" fmla="*/ 577450 h 2271041"/>
                <a:gd name="connsiteX42" fmla="*/ 62832 w 79118"/>
                <a:gd name="connsiteY42" fmla="*/ 527069 h 2271041"/>
                <a:gd name="connsiteX43" fmla="*/ 64232 w 79118"/>
                <a:gd name="connsiteY43" fmla="*/ 476687 h 2271041"/>
                <a:gd name="connsiteX44" fmla="*/ 65558 w 79118"/>
                <a:gd name="connsiteY44" fmla="*/ 186025 h 2271041"/>
                <a:gd name="connsiteX45" fmla="*/ 67031 w 79118"/>
                <a:gd name="connsiteY45" fmla="*/ 302290 h 2271041"/>
                <a:gd name="connsiteX46" fmla="*/ 68504 w 79118"/>
                <a:gd name="connsiteY46" fmla="*/ 139519 h 2271041"/>
                <a:gd name="connsiteX47" fmla="*/ 69609 w 79118"/>
                <a:gd name="connsiteY47" fmla="*/ 158896 h 2271041"/>
                <a:gd name="connsiteX48" fmla="*/ 71377 w 79118"/>
                <a:gd name="connsiteY48" fmla="*/ 131768 h 2271041"/>
                <a:gd name="connsiteX49" fmla="*/ 72629 w 79118"/>
                <a:gd name="connsiteY49" fmla="*/ 236406 h 2271041"/>
                <a:gd name="connsiteX50" fmla="*/ 74029 w 79118"/>
                <a:gd name="connsiteY50" fmla="*/ 348796 h 2271041"/>
                <a:gd name="connsiteX51" fmla="*/ 75649 w 79118"/>
                <a:gd name="connsiteY51" fmla="*/ 151145 h 2271041"/>
                <a:gd name="connsiteX52" fmla="*/ 76902 w 79118"/>
                <a:gd name="connsiteY52" fmla="*/ 0 h 2271041"/>
                <a:gd name="connsiteX53" fmla="*/ 79118 w 79118"/>
                <a:gd name="connsiteY53" fmla="*/ 73399 h 2271041"/>
                <a:gd name="connsiteX0" fmla="*/ 0 w 76614"/>
                <a:gd name="connsiteY0" fmla="*/ 2224535 h 2224535"/>
                <a:gd name="connsiteX1" fmla="*/ 1400 w 76614"/>
                <a:gd name="connsiteY1" fmla="*/ 2143150 h 2224535"/>
                <a:gd name="connsiteX2" fmla="*/ 2799 w 76614"/>
                <a:gd name="connsiteY2" fmla="*/ 2127648 h 2224535"/>
                <a:gd name="connsiteX3" fmla="*/ 4199 w 76614"/>
                <a:gd name="connsiteY3" fmla="*/ 2170278 h 2224535"/>
                <a:gd name="connsiteX4" fmla="*/ 5819 w 76614"/>
                <a:gd name="connsiteY4" fmla="*/ 1898993 h 2224535"/>
                <a:gd name="connsiteX5" fmla="*/ 7219 w 76614"/>
                <a:gd name="connsiteY5" fmla="*/ 2081142 h 2224535"/>
                <a:gd name="connsiteX6" fmla="*/ 8545 w 76614"/>
                <a:gd name="connsiteY6" fmla="*/ 1860238 h 2224535"/>
                <a:gd name="connsiteX7" fmla="*/ 9871 w 76614"/>
                <a:gd name="connsiteY7" fmla="*/ 1623833 h 2224535"/>
                <a:gd name="connsiteX8" fmla="*/ 11491 w 76614"/>
                <a:gd name="connsiteY8" fmla="*/ 1774977 h 2224535"/>
                <a:gd name="connsiteX9" fmla="*/ 12891 w 76614"/>
                <a:gd name="connsiteY9" fmla="*/ 1871865 h 2224535"/>
                <a:gd name="connsiteX10" fmla="*/ 14330 w 76614"/>
                <a:gd name="connsiteY10" fmla="*/ 1803091 h 2224535"/>
                <a:gd name="connsiteX11" fmla="*/ 16098 w 76614"/>
                <a:gd name="connsiteY11" fmla="*/ 1806966 h 2224535"/>
                <a:gd name="connsiteX12" fmla="*/ 17310 w 76614"/>
                <a:gd name="connsiteY12" fmla="*/ 1891242 h 2224535"/>
                <a:gd name="connsiteX13" fmla="*/ 18563 w 76614"/>
                <a:gd name="connsiteY13" fmla="*/ 1782728 h 2224535"/>
                <a:gd name="connsiteX14" fmla="*/ 20036 w 76614"/>
                <a:gd name="connsiteY14" fmla="*/ 1724596 h 2224535"/>
                <a:gd name="connsiteX15" fmla="*/ 21288 w 76614"/>
                <a:gd name="connsiteY15" fmla="*/ 1786604 h 2224535"/>
                <a:gd name="connsiteX16" fmla="*/ 23277 w 76614"/>
                <a:gd name="connsiteY16" fmla="*/ 1906744 h 2224535"/>
                <a:gd name="connsiteX17" fmla="*/ 24382 w 76614"/>
                <a:gd name="connsiteY17" fmla="*/ 2104395 h 2224535"/>
                <a:gd name="connsiteX18" fmla="*/ 25560 w 76614"/>
                <a:gd name="connsiteY18" fmla="*/ 1902868 h 2224535"/>
                <a:gd name="connsiteX19" fmla="*/ 26813 w 76614"/>
                <a:gd name="connsiteY19" fmla="*/ 1650961 h 2224535"/>
                <a:gd name="connsiteX20" fmla="*/ 28581 w 76614"/>
                <a:gd name="connsiteY20" fmla="*/ 1530822 h 2224535"/>
                <a:gd name="connsiteX21" fmla="*/ 30054 w 76614"/>
                <a:gd name="connsiteY21" fmla="*/ 1480439 h 2224535"/>
                <a:gd name="connsiteX22" fmla="*/ 31601 w 76614"/>
                <a:gd name="connsiteY22" fmla="*/ 1364175 h 2224535"/>
                <a:gd name="connsiteX23" fmla="*/ 32927 w 76614"/>
                <a:gd name="connsiteY23" fmla="*/ 1290541 h 2224535"/>
                <a:gd name="connsiteX24" fmla="*/ 34326 w 76614"/>
                <a:gd name="connsiteY24" fmla="*/ 1236284 h 2224535"/>
                <a:gd name="connsiteX25" fmla="*/ 35726 w 76614"/>
                <a:gd name="connsiteY25" fmla="*/ 1294416 h 2224535"/>
                <a:gd name="connsiteX26" fmla="*/ 37125 w 76614"/>
                <a:gd name="connsiteY26" fmla="*/ 1189778 h 2224535"/>
                <a:gd name="connsiteX27" fmla="*/ 38819 w 76614"/>
                <a:gd name="connsiteY27" fmla="*/ 1201405 h 2224535"/>
                <a:gd name="connsiteX28" fmla="*/ 40219 w 76614"/>
                <a:gd name="connsiteY28" fmla="*/ 1290541 h 2224535"/>
                <a:gd name="connsiteX29" fmla="*/ 41766 w 76614"/>
                <a:gd name="connsiteY29" fmla="*/ 1275040 h 2224535"/>
                <a:gd name="connsiteX30" fmla="*/ 43092 w 76614"/>
                <a:gd name="connsiteY30" fmla="*/ 1511444 h 2224535"/>
                <a:gd name="connsiteX31" fmla="*/ 44270 w 76614"/>
                <a:gd name="connsiteY31" fmla="*/ 1453312 h 2224535"/>
                <a:gd name="connsiteX32" fmla="*/ 45891 w 76614"/>
                <a:gd name="connsiteY32" fmla="*/ 1302167 h 2224535"/>
                <a:gd name="connsiteX33" fmla="*/ 47438 w 76614"/>
                <a:gd name="connsiteY33" fmla="*/ 1050260 h 2224535"/>
                <a:gd name="connsiteX34" fmla="*/ 50310 w 76614"/>
                <a:gd name="connsiteY34" fmla="*/ 868112 h 2224535"/>
                <a:gd name="connsiteX35" fmla="*/ 51636 w 76614"/>
                <a:gd name="connsiteY35" fmla="*/ 922369 h 2224535"/>
                <a:gd name="connsiteX36" fmla="*/ 53036 w 76614"/>
                <a:gd name="connsiteY36" fmla="*/ 786727 h 2224535"/>
                <a:gd name="connsiteX37" fmla="*/ 54656 w 76614"/>
                <a:gd name="connsiteY37" fmla="*/ 713092 h 2224535"/>
                <a:gd name="connsiteX38" fmla="*/ 56277 w 76614"/>
                <a:gd name="connsiteY38" fmla="*/ 751847 h 2224535"/>
                <a:gd name="connsiteX39" fmla="*/ 57456 w 76614"/>
                <a:gd name="connsiteY39" fmla="*/ 538695 h 2224535"/>
                <a:gd name="connsiteX40" fmla="*/ 59002 w 76614"/>
                <a:gd name="connsiteY40" fmla="*/ 577450 h 2224535"/>
                <a:gd name="connsiteX41" fmla="*/ 60328 w 76614"/>
                <a:gd name="connsiteY41" fmla="*/ 527069 h 2224535"/>
                <a:gd name="connsiteX42" fmla="*/ 61728 w 76614"/>
                <a:gd name="connsiteY42" fmla="*/ 476687 h 2224535"/>
                <a:gd name="connsiteX43" fmla="*/ 63054 w 76614"/>
                <a:gd name="connsiteY43" fmla="*/ 186025 h 2224535"/>
                <a:gd name="connsiteX44" fmla="*/ 64527 w 76614"/>
                <a:gd name="connsiteY44" fmla="*/ 302290 h 2224535"/>
                <a:gd name="connsiteX45" fmla="*/ 66000 w 76614"/>
                <a:gd name="connsiteY45" fmla="*/ 139519 h 2224535"/>
                <a:gd name="connsiteX46" fmla="*/ 67105 w 76614"/>
                <a:gd name="connsiteY46" fmla="*/ 158896 h 2224535"/>
                <a:gd name="connsiteX47" fmla="*/ 68873 w 76614"/>
                <a:gd name="connsiteY47" fmla="*/ 131768 h 2224535"/>
                <a:gd name="connsiteX48" fmla="*/ 70125 w 76614"/>
                <a:gd name="connsiteY48" fmla="*/ 236406 h 2224535"/>
                <a:gd name="connsiteX49" fmla="*/ 71525 w 76614"/>
                <a:gd name="connsiteY49" fmla="*/ 348796 h 2224535"/>
                <a:gd name="connsiteX50" fmla="*/ 73145 w 76614"/>
                <a:gd name="connsiteY50" fmla="*/ 151145 h 2224535"/>
                <a:gd name="connsiteX51" fmla="*/ 74398 w 76614"/>
                <a:gd name="connsiteY51" fmla="*/ 0 h 2224535"/>
                <a:gd name="connsiteX52" fmla="*/ 76614 w 76614"/>
                <a:gd name="connsiteY52" fmla="*/ 73399 h 2224535"/>
                <a:gd name="connsiteX0" fmla="*/ 0 w 75214"/>
                <a:gd name="connsiteY0" fmla="*/ 2143150 h 2170278"/>
                <a:gd name="connsiteX1" fmla="*/ 1399 w 75214"/>
                <a:gd name="connsiteY1" fmla="*/ 2127648 h 2170278"/>
                <a:gd name="connsiteX2" fmla="*/ 2799 w 75214"/>
                <a:gd name="connsiteY2" fmla="*/ 2170278 h 2170278"/>
                <a:gd name="connsiteX3" fmla="*/ 4419 w 75214"/>
                <a:gd name="connsiteY3" fmla="*/ 1898993 h 2170278"/>
                <a:gd name="connsiteX4" fmla="*/ 5819 w 75214"/>
                <a:gd name="connsiteY4" fmla="*/ 2081142 h 2170278"/>
                <a:gd name="connsiteX5" fmla="*/ 7145 w 75214"/>
                <a:gd name="connsiteY5" fmla="*/ 1860238 h 2170278"/>
                <a:gd name="connsiteX6" fmla="*/ 8471 w 75214"/>
                <a:gd name="connsiteY6" fmla="*/ 1623833 h 2170278"/>
                <a:gd name="connsiteX7" fmla="*/ 10091 w 75214"/>
                <a:gd name="connsiteY7" fmla="*/ 1774977 h 2170278"/>
                <a:gd name="connsiteX8" fmla="*/ 11491 w 75214"/>
                <a:gd name="connsiteY8" fmla="*/ 1871865 h 2170278"/>
                <a:gd name="connsiteX9" fmla="*/ 12930 w 75214"/>
                <a:gd name="connsiteY9" fmla="*/ 1803091 h 2170278"/>
                <a:gd name="connsiteX10" fmla="*/ 14698 w 75214"/>
                <a:gd name="connsiteY10" fmla="*/ 1806966 h 2170278"/>
                <a:gd name="connsiteX11" fmla="*/ 15910 w 75214"/>
                <a:gd name="connsiteY11" fmla="*/ 1891242 h 2170278"/>
                <a:gd name="connsiteX12" fmla="*/ 17163 w 75214"/>
                <a:gd name="connsiteY12" fmla="*/ 1782728 h 2170278"/>
                <a:gd name="connsiteX13" fmla="*/ 18636 w 75214"/>
                <a:gd name="connsiteY13" fmla="*/ 1724596 h 2170278"/>
                <a:gd name="connsiteX14" fmla="*/ 19888 w 75214"/>
                <a:gd name="connsiteY14" fmla="*/ 1786604 h 2170278"/>
                <a:gd name="connsiteX15" fmla="*/ 21877 w 75214"/>
                <a:gd name="connsiteY15" fmla="*/ 1906744 h 2170278"/>
                <a:gd name="connsiteX16" fmla="*/ 22982 w 75214"/>
                <a:gd name="connsiteY16" fmla="*/ 2104395 h 2170278"/>
                <a:gd name="connsiteX17" fmla="*/ 24160 w 75214"/>
                <a:gd name="connsiteY17" fmla="*/ 1902868 h 2170278"/>
                <a:gd name="connsiteX18" fmla="*/ 25413 w 75214"/>
                <a:gd name="connsiteY18" fmla="*/ 1650961 h 2170278"/>
                <a:gd name="connsiteX19" fmla="*/ 27181 w 75214"/>
                <a:gd name="connsiteY19" fmla="*/ 1530822 h 2170278"/>
                <a:gd name="connsiteX20" fmla="*/ 28654 w 75214"/>
                <a:gd name="connsiteY20" fmla="*/ 1480439 h 2170278"/>
                <a:gd name="connsiteX21" fmla="*/ 30201 w 75214"/>
                <a:gd name="connsiteY21" fmla="*/ 1364175 h 2170278"/>
                <a:gd name="connsiteX22" fmla="*/ 31527 w 75214"/>
                <a:gd name="connsiteY22" fmla="*/ 1290541 h 2170278"/>
                <a:gd name="connsiteX23" fmla="*/ 32926 w 75214"/>
                <a:gd name="connsiteY23" fmla="*/ 1236284 h 2170278"/>
                <a:gd name="connsiteX24" fmla="*/ 34326 w 75214"/>
                <a:gd name="connsiteY24" fmla="*/ 1294416 h 2170278"/>
                <a:gd name="connsiteX25" fmla="*/ 35725 w 75214"/>
                <a:gd name="connsiteY25" fmla="*/ 1189778 h 2170278"/>
                <a:gd name="connsiteX26" fmla="*/ 37419 w 75214"/>
                <a:gd name="connsiteY26" fmla="*/ 1201405 h 2170278"/>
                <a:gd name="connsiteX27" fmla="*/ 38819 w 75214"/>
                <a:gd name="connsiteY27" fmla="*/ 1290541 h 2170278"/>
                <a:gd name="connsiteX28" fmla="*/ 40366 w 75214"/>
                <a:gd name="connsiteY28" fmla="*/ 1275040 h 2170278"/>
                <a:gd name="connsiteX29" fmla="*/ 41692 w 75214"/>
                <a:gd name="connsiteY29" fmla="*/ 1511444 h 2170278"/>
                <a:gd name="connsiteX30" fmla="*/ 42870 w 75214"/>
                <a:gd name="connsiteY30" fmla="*/ 1453312 h 2170278"/>
                <a:gd name="connsiteX31" fmla="*/ 44491 w 75214"/>
                <a:gd name="connsiteY31" fmla="*/ 1302167 h 2170278"/>
                <a:gd name="connsiteX32" fmla="*/ 46038 w 75214"/>
                <a:gd name="connsiteY32" fmla="*/ 1050260 h 2170278"/>
                <a:gd name="connsiteX33" fmla="*/ 48910 w 75214"/>
                <a:gd name="connsiteY33" fmla="*/ 868112 h 2170278"/>
                <a:gd name="connsiteX34" fmla="*/ 50236 w 75214"/>
                <a:gd name="connsiteY34" fmla="*/ 922369 h 2170278"/>
                <a:gd name="connsiteX35" fmla="*/ 51636 w 75214"/>
                <a:gd name="connsiteY35" fmla="*/ 786727 h 2170278"/>
                <a:gd name="connsiteX36" fmla="*/ 53256 w 75214"/>
                <a:gd name="connsiteY36" fmla="*/ 713092 h 2170278"/>
                <a:gd name="connsiteX37" fmla="*/ 54877 w 75214"/>
                <a:gd name="connsiteY37" fmla="*/ 751847 h 2170278"/>
                <a:gd name="connsiteX38" fmla="*/ 56056 w 75214"/>
                <a:gd name="connsiteY38" fmla="*/ 538695 h 2170278"/>
                <a:gd name="connsiteX39" fmla="*/ 57602 w 75214"/>
                <a:gd name="connsiteY39" fmla="*/ 577450 h 2170278"/>
                <a:gd name="connsiteX40" fmla="*/ 58928 w 75214"/>
                <a:gd name="connsiteY40" fmla="*/ 527069 h 2170278"/>
                <a:gd name="connsiteX41" fmla="*/ 60328 w 75214"/>
                <a:gd name="connsiteY41" fmla="*/ 476687 h 2170278"/>
                <a:gd name="connsiteX42" fmla="*/ 61654 w 75214"/>
                <a:gd name="connsiteY42" fmla="*/ 186025 h 2170278"/>
                <a:gd name="connsiteX43" fmla="*/ 63127 w 75214"/>
                <a:gd name="connsiteY43" fmla="*/ 302290 h 2170278"/>
                <a:gd name="connsiteX44" fmla="*/ 64600 w 75214"/>
                <a:gd name="connsiteY44" fmla="*/ 139519 h 2170278"/>
                <a:gd name="connsiteX45" fmla="*/ 65705 w 75214"/>
                <a:gd name="connsiteY45" fmla="*/ 158896 h 2170278"/>
                <a:gd name="connsiteX46" fmla="*/ 67473 w 75214"/>
                <a:gd name="connsiteY46" fmla="*/ 131768 h 2170278"/>
                <a:gd name="connsiteX47" fmla="*/ 68725 w 75214"/>
                <a:gd name="connsiteY47" fmla="*/ 236406 h 2170278"/>
                <a:gd name="connsiteX48" fmla="*/ 70125 w 75214"/>
                <a:gd name="connsiteY48" fmla="*/ 348796 h 2170278"/>
                <a:gd name="connsiteX49" fmla="*/ 71745 w 75214"/>
                <a:gd name="connsiteY49" fmla="*/ 151145 h 2170278"/>
                <a:gd name="connsiteX50" fmla="*/ 72998 w 75214"/>
                <a:gd name="connsiteY50" fmla="*/ 0 h 2170278"/>
                <a:gd name="connsiteX51" fmla="*/ 75214 w 75214"/>
                <a:gd name="connsiteY51" fmla="*/ 73399 h 2170278"/>
                <a:gd name="connsiteX0" fmla="*/ 0 w 73815"/>
                <a:gd name="connsiteY0" fmla="*/ 2127648 h 2170278"/>
                <a:gd name="connsiteX1" fmla="*/ 1400 w 73815"/>
                <a:gd name="connsiteY1" fmla="*/ 2170278 h 2170278"/>
                <a:gd name="connsiteX2" fmla="*/ 3020 w 73815"/>
                <a:gd name="connsiteY2" fmla="*/ 1898993 h 2170278"/>
                <a:gd name="connsiteX3" fmla="*/ 4420 w 73815"/>
                <a:gd name="connsiteY3" fmla="*/ 2081142 h 2170278"/>
                <a:gd name="connsiteX4" fmla="*/ 5746 w 73815"/>
                <a:gd name="connsiteY4" fmla="*/ 1860238 h 2170278"/>
                <a:gd name="connsiteX5" fmla="*/ 7072 w 73815"/>
                <a:gd name="connsiteY5" fmla="*/ 1623833 h 2170278"/>
                <a:gd name="connsiteX6" fmla="*/ 8692 w 73815"/>
                <a:gd name="connsiteY6" fmla="*/ 1774977 h 2170278"/>
                <a:gd name="connsiteX7" fmla="*/ 10092 w 73815"/>
                <a:gd name="connsiteY7" fmla="*/ 1871865 h 2170278"/>
                <a:gd name="connsiteX8" fmla="*/ 11531 w 73815"/>
                <a:gd name="connsiteY8" fmla="*/ 1803091 h 2170278"/>
                <a:gd name="connsiteX9" fmla="*/ 13299 w 73815"/>
                <a:gd name="connsiteY9" fmla="*/ 1806966 h 2170278"/>
                <a:gd name="connsiteX10" fmla="*/ 14511 w 73815"/>
                <a:gd name="connsiteY10" fmla="*/ 1891242 h 2170278"/>
                <a:gd name="connsiteX11" fmla="*/ 15764 w 73815"/>
                <a:gd name="connsiteY11" fmla="*/ 1782728 h 2170278"/>
                <a:gd name="connsiteX12" fmla="*/ 17237 w 73815"/>
                <a:gd name="connsiteY12" fmla="*/ 1724596 h 2170278"/>
                <a:gd name="connsiteX13" fmla="*/ 18489 w 73815"/>
                <a:gd name="connsiteY13" fmla="*/ 1786604 h 2170278"/>
                <a:gd name="connsiteX14" fmla="*/ 20478 w 73815"/>
                <a:gd name="connsiteY14" fmla="*/ 1906744 h 2170278"/>
                <a:gd name="connsiteX15" fmla="*/ 21583 w 73815"/>
                <a:gd name="connsiteY15" fmla="*/ 2104395 h 2170278"/>
                <a:gd name="connsiteX16" fmla="*/ 22761 w 73815"/>
                <a:gd name="connsiteY16" fmla="*/ 1902868 h 2170278"/>
                <a:gd name="connsiteX17" fmla="*/ 24014 w 73815"/>
                <a:gd name="connsiteY17" fmla="*/ 1650961 h 2170278"/>
                <a:gd name="connsiteX18" fmla="*/ 25782 w 73815"/>
                <a:gd name="connsiteY18" fmla="*/ 1530822 h 2170278"/>
                <a:gd name="connsiteX19" fmla="*/ 27255 w 73815"/>
                <a:gd name="connsiteY19" fmla="*/ 1480439 h 2170278"/>
                <a:gd name="connsiteX20" fmla="*/ 28802 w 73815"/>
                <a:gd name="connsiteY20" fmla="*/ 1364175 h 2170278"/>
                <a:gd name="connsiteX21" fmla="*/ 30128 w 73815"/>
                <a:gd name="connsiteY21" fmla="*/ 1290541 h 2170278"/>
                <a:gd name="connsiteX22" fmla="*/ 31527 w 73815"/>
                <a:gd name="connsiteY22" fmla="*/ 1236284 h 2170278"/>
                <a:gd name="connsiteX23" fmla="*/ 32927 w 73815"/>
                <a:gd name="connsiteY23" fmla="*/ 1294416 h 2170278"/>
                <a:gd name="connsiteX24" fmla="*/ 34326 w 73815"/>
                <a:gd name="connsiteY24" fmla="*/ 1189778 h 2170278"/>
                <a:gd name="connsiteX25" fmla="*/ 36020 w 73815"/>
                <a:gd name="connsiteY25" fmla="*/ 1201405 h 2170278"/>
                <a:gd name="connsiteX26" fmla="*/ 37420 w 73815"/>
                <a:gd name="connsiteY26" fmla="*/ 1290541 h 2170278"/>
                <a:gd name="connsiteX27" fmla="*/ 38967 w 73815"/>
                <a:gd name="connsiteY27" fmla="*/ 1275040 h 2170278"/>
                <a:gd name="connsiteX28" fmla="*/ 40293 w 73815"/>
                <a:gd name="connsiteY28" fmla="*/ 1511444 h 2170278"/>
                <a:gd name="connsiteX29" fmla="*/ 41471 w 73815"/>
                <a:gd name="connsiteY29" fmla="*/ 1453312 h 2170278"/>
                <a:gd name="connsiteX30" fmla="*/ 43092 w 73815"/>
                <a:gd name="connsiteY30" fmla="*/ 1302167 h 2170278"/>
                <a:gd name="connsiteX31" fmla="*/ 44639 w 73815"/>
                <a:gd name="connsiteY31" fmla="*/ 1050260 h 2170278"/>
                <a:gd name="connsiteX32" fmla="*/ 47511 w 73815"/>
                <a:gd name="connsiteY32" fmla="*/ 868112 h 2170278"/>
                <a:gd name="connsiteX33" fmla="*/ 48837 w 73815"/>
                <a:gd name="connsiteY33" fmla="*/ 922369 h 2170278"/>
                <a:gd name="connsiteX34" fmla="*/ 50237 w 73815"/>
                <a:gd name="connsiteY34" fmla="*/ 786727 h 2170278"/>
                <a:gd name="connsiteX35" fmla="*/ 51857 w 73815"/>
                <a:gd name="connsiteY35" fmla="*/ 713092 h 2170278"/>
                <a:gd name="connsiteX36" fmla="*/ 53478 w 73815"/>
                <a:gd name="connsiteY36" fmla="*/ 751847 h 2170278"/>
                <a:gd name="connsiteX37" fmla="*/ 54657 w 73815"/>
                <a:gd name="connsiteY37" fmla="*/ 538695 h 2170278"/>
                <a:gd name="connsiteX38" fmla="*/ 56203 w 73815"/>
                <a:gd name="connsiteY38" fmla="*/ 577450 h 2170278"/>
                <a:gd name="connsiteX39" fmla="*/ 57529 w 73815"/>
                <a:gd name="connsiteY39" fmla="*/ 527069 h 2170278"/>
                <a:gd name="connsiteX40" fmla="*/ 58929 w 73815"/>
                <a:gd name="connsiteY40" fmla="*/ 476687 h 2170278"/>
                <a:gd name="connsiteX41" fmla="*/ 60255 w 73815"/>
                <a:gd name="connsiteY41" fmla="*/ 186025 h 2170278"/>
                <a:gd name="connsiteX42" fmla="*/ 61728 w 73815"/>
                <a:gd name="connsiteY42" fmla="*/ 302290 h 2170278"/>
                <a:gd name="connsiteX43" fmla="*/ 63201 w 73815"/>
                <a:gd name="connsiteY43" fmla="*/ 139519 h 2170278"/>
                <a:gd name="connsiteX44" fmla="*/ 64306 w 73815"/>
                <a:gd name="connsiteY44" fmla="*/ 158896 h 2170278"/>
                <a:gd name="connsiteX45" fmla="*/ 66074 w 73815"/>
                <a:gd name="connsiteY45" fmla="*/ 131768 h 2170278"/>
                <a:gd name="connsiteX46" fmla="*/ 67326 w 73815"/>
                <a:gd name="connsiteY46" fmla="*/ 236406 h 2170278"/>
                <a:gd name="connsiteX47" fmla="*/ 68726 w 73815"/>
                <a:gd name="connsiteY47" fmla="*/ 348796 h 2170278"/>
                <a:gd name="connsiteX48" fmla="*/ 70346 w 73815"/>
                <a:gd name="connsiteY48" fmla="*/ 151145 h 2170278"/>
                <a:gd name="connsiteX49" fmla="*/ 71599 w 73815"/>
                <a:gd name="connsiteY49" fmla="*/ 0 h 2170278"/>
                <a:gd name="connsiteX50" fmla="*/ 73815 w 73815"/>
                <a:gd name="connsiteY50" fmla="*/ 73399 h 2170278"/>
                <a:gd name="connsiteX0" fmla="*/ 0 w 72415"/>
                <a:gd name="connsiteY0" fmla="*/ 2170278 h 2170278"/>
                <a:gd name="connsiteX1" fmla="*/ 1620 w 72415"/>
                <a:gd name="connsiteY1" fmla="*/ 1898993 h 2170278"/>
                <a:gd name="connsiteX2" fmla="*/ 3020 w 72415"/>
                <a:gd name="connsiteY2" fmla="*/ 2081142 h 2170278"/>
                <a:gd name="connsiteX3" fmla="*/ 4346 w 72415"/>
                <a:gd name="connsiteY3" fmla="*/ 1860238 h 2170278"/>
                <a:gd name="connsiteX4" fmla="*/ 5672 w 72415"/>
                <a:gd name="connsiteY4" fmla="*/ 1623833 h 2170278"/>
                <a:gd name="connsiteX5" fmla="*/ 7292 w 72415"/>
                <a:gd name="connsiteY5" fmla="*/ 1774977 h 2170278"/>
                <a:gd name="connsiteX6" fmla="*/ 8692 w 72415"/>
                <a:gd name="connsiteY6" fmla="*/ 1871865 h 2170278"/>
                <a:gd name="connsiteX7" fmla="*/ 10131 w 72415"/>
                <a:gd name="connsiteY7" fmla="*/ 1803091 h 2170278"/>
                <a:gd name="connsiteX8" fmla="*/ 11899 w 72415"/>
                <a:gd name="connsiteY8" fmla="*/ 1806966 h 2170278"/>
                <a:gd name="connsiteX9" fmla="*/ 13111 w 72415"/>
                <a:gd name="connsiteY9" fmla="*/ 1891242 h 2170278"/>
                <a:gd name="connsiteX10" fmla="*/ 14364 w 72415"/>
                <a:gd name="connsiteY10" fmla="*/ 1782728 h 2170278"/>
                <a:gd name="connsiteX11" fmla="*/ 15837 w 72415"/>
                <a:gd name="connsiteY11" fmla="*/ 1724596 h 2170278"/>
                <a:gd name="connsiteX12" fmla="*/ 17089 w 72415"/>
                <a:gd name="connsiteY12" fmla="*/ 1786604 h 2170278"/>
                <a:gd name="connsiteX13" fmla="*/ 19078 w 72415"/>
                <a:gd name="connsiteY13" fmla="*/ 1906744 h 2170278"/>
                <a:gd name="connsiteX14" fmla="*/ 20183 w 72415"/>
                <a:gd name="connsiteY14" fmla="*/ 2104395 h 2170278"/>
                <a:gd name="connsiteX15" fmla="*/ 21361 w 72415"/>
                <a:gd name="connsiteY15" fmla="*/ 1902868 h 2170278"/>
                <a:gd name="connsiteX16" fmla="*/ 22614 w 72415"/>
                <a:gd name="connsiteY16" fmla="*/ 1650961 h 2170278"/>
                <a:gd name="connsiteX17" fmla="*/ 24382 w 72415"/>
                <a:gd name="connsiteY17" fmla="*/ 1530822 h 2170278"/>
                <a:gd name="connsiteX18" fmla="*/ 25855 w 72415"/>
                <a:gd name="connsiteY18" fmla="*/ 1480439 h 2170278"/>
                <a:gd name="connsiteX19" fmla="*/ 27402 w 72415"/>
                <a:gd name="connsiteY19" fmla="*/ 1364175 h 2170278"/>
                <a:gd name="connsiteX20" fmla="*/ 28728 w 72415"/>
                <a:gd name="connsiteY20" fmla="*/ 1290541 h 2170278"/>
                <a:gd name="connsiteX21" fmla="*/ 30127 w 72415"/>
                <a:gd name="connsiteY21" fmla="*/ 1236284 h 2170278"/>
                <a:gd name="connsiteX22" fmla="*/ 31527 w 72415"/>
                <a:gd name="connsiteY22" fmla="*/ 1294416 h 2170278"/>
                <a:gd name="connsiteX23" fmla="*/ 32926 w 72415"/>
                <a:gd name="connsiteY23" fmla="*/ 1189778 h 2170278"/>
                <a:gd name="connsiteX24" fmla="*/ 34620 w 72415"/>
                <a:gd name="connsiteY24" fmla="*/ 1201405 h 2170278"/>
                <a:gd name="connsiteX25" fmla="*/ 36020 w 72415"/>
                <a:gd name="connsiteY25" fmla="*/ 1290541 h 2170278"/>
                <a:gd name="connsiteX26" fmla="*/ 37567 w 72415"/>
                <a:gd name="connsiteY26" fmla="*/ 1275040 h 2170278"/>
                <a:gd name="connsiteX27" fmla="*/ 38893 w 72415"/>
                <a:gd name="connsiteY27" fmla="*/ 1511444 h 2170278"/>
                <a:gd name="connsiteX28" fmla="*/ 40071 w 72415"/>
                <a:gd name="connsiteY28" fmla="*/ 1453312 h 2170278"/>
                <a:gd name="connsiteX29" fmla="*/ 41692 w 72415"/>
                <a:gd name="connsiteY29" fmla="*/ 1302167 h 2170278"/>
                <a:gd name="connsiteX30" fmla="*/ 43239 w 72415"/>
                <a:gd name="connsiteY30" fmla="*/ 1050260 h 2170278"/>
                <a:gd name="connsiteX31" fmla="*/ 46111 w 72415"/>
                <a:gd name="connsiteY31" fmla="*/ 868112 h 2170278"/>
                <a:gd name="connsiteX32" fmla="*/ 47437 w 72415"/>
                <a:gd name="connsiteY32" fmla="*/ 922369 h 2170278"/>
                <a:gd name="connsiteX33" fmla="*/ 48837 w 72415"/>
                <a:gd name="connsiteY33" fmla="*/ 786727 h 2170278"/>
                <a:gd name="connsiteX34" fmla="*/ 50457 w 72415"/>
                <a:gd name="connsiteY34" fmla="*/ 713092 h 2170278"/>
                <a:gd name="connsiteX35" fmla="*/ 52078 w 72415"/>
                <a:gd name="connsiteY35" fmla="*/ 751847 h 2170278"/>
                <a:gd name="connsiteX36" fmla="*/ 53257 w 72415"/>
                <a:gd name="connsiteY36" fmla="*/ 538695 h 2170278"/>
                <a:gd name="connsiteX37" fmla="*/ 54803 w 72415"/>
                <a:gd name="connsiteY37" fmla="*/ 577450 h 2170278"/>
                <a:gd name="connsiteX38" fmla="*/ 56129 w 72415"/>
                <a:gd name="connsiteY38" fmla="*/ 527069 h 2170278"/>
                <a:gd name="connsiteX39" fmla="*/ 57529 w 72415"/>
                <a:gd name="connsiteY39" fmla="*/ 476687 h 2170278"/>
                <a:gd name="connsiteX40" fmla="*/ 58855 w 72415"/>
                <a:gd name="connsiteY40" fmla="*/ 186025 h 2170278"/>
                <a:gd name="connsiteX41" fmla="*/ 60328 w 72415"/>
                <a:gd name="connsiteY41" fmla="*/ 302290 h 2170278"/>
                <a:gd name="connsiteX42" fmla="*/ 61801 w 72415"/>
                <a:gd name="connsiteY42" fmla="*/ 139519 h 2170278"/>
                <a:gd name="connsiteX43" fmla="*/ 62906 w 72415"/>
                <a:gd name="connsiteY43" fmla="*/ 158896 h 2170278"/>
                <a:gd name="connsiteX44" fmla="*/ 64674 w 72415"/>
                <a:gd name="connsiteY44" fmla="*/ 131768 h 2170278"/>
                <a:gd name="connsiteX45" fmla="*/ 65926 w 72415"/>
                <a:gd name="connsiteY45" fmla="*/ 236406 h 2170278"/>
                <a:gd name="connsiteX46" fmla="*/ 67326 w 72415"/>
                <a:gd name="connsiteY46" fmla="*/ 348796 h 2170278"/>
                <a:gd name="connsiteX47" fmla="*/ 68946 w 72415"/>
                <a:gd name="connsiteY47" fmla="*/ 151145 h 2170278"/>
                <a:gd name="connsiteX48" fmla="*/ 70199 w 72415"/>
                <a:gd name="connsiteY48" fmla="*/ 0 h 2170278"/>
                <a:gd name="connsiteX49" fmla="*/ 72415 w 72415"/>
                <a:gd name="connsiteY49" fmla="*/ 73399 h 2170278"/>
                <a:gd name="connsiteX0" fmla="*/ 0 w 72415"/>
                <a:gd name="connsiteY0" fmla="*/ 2170278 h 2170278"/>
                <a:gd name="connsiteX1" fmla="*/ 1620 w 72415"/>
                <a:gd name="connsiteY1" fmla="*/ 1898993 h 2170278"/>
                <a:gd name="connsiteX2" fmla="*/ 3020 w 72415"/>
                <a:gd name="connsiteY2" fmla="*/ 2081142 h 2170278"/>
                <a:gd name="connsiteX3" fmla="*/ 4346 w 72415"/>
                <a:gd name="connsiteY3" fmla="*/ 1860238 h 2170278"/>
                <a:gd name="connsiteX4" fmla="*/ 5672 w 72415"/>
                <a:gd name="connsiteY4" fmla="*/ 1623833 h 2170278"/>
                <a:gd name="connsiteX5" fmla="*/ 7292 w 72415"/>
                <a:gd name="connsiteY5" fmla="*/ 1774977 h 2170278"/>
                <a:gd name="connsiteX6" fmla="*/ 8692 w 72415"/>
                <a:gd name="connsiteY6" fmla="*/ 1871865 h 2170278"/>
                <a:gd name="connsiteX7" fmla="*/ 10131 w 72415"/>
                <a:gd name="connsiteY7" fmla="*/ 1803091 h 2170278"/>
                <a:gd name="connsiteX8" fmla="*/ 11899 w 72415"/>
                <a:gd name="connsiteY8" fmla="*/ 1806966 h 2170278"/>
                <a:gd name="connsiteX9" fmla="*/ 13111 w 72415"/>
                <a:gd name="connsiteY9" fmla="*/ 1891242 h 2170278"/>
                <a:gd name="connsiteX10" fmla="*/ 14364 w 72415"/>
                <a:gd name="connsiteY10" fmla="*/ 1782728 h 2170278"/>
                <a:gd name="connsiteX11" fmla="*/ 15837 w 72415"/>
                <a:gd name="connsiteY11" fmla="*/ 1724596 h 2170278"/>
                <a:gd name="connsiteX12" fmla="*/ 17089 w 72415"/>
                <a:gd name="connsiteY12" fmla="*/ 1786604 h 2170278"/>
                <a:gd name="connsiteX13" fmla="*/ 19078 w 72415"/>
                <a:gd name="connsiteY13" fmla="*/ 1906744 h 2170278"/>
                <a:gd name="connsiteX14" fmla="*/ 20183 w 72415"/>
                <a:gd name="connsiteY14" fmla="*/ 2104395 h 2170278"/>
                <a:gd name="connsiteX15" fmla="*/ 21361 w 72415"/>
                <a:gd name="connsiteY15" fmla="*/ 1902868 h 2170278"/>
                <a:gd name="connsiteX16" fmla="*/ 22614 w 72415"/>
                <a:gd name="connsiteY16" fmla="*/ 1650961 h 2170278"/>
                <a:gd name="connsiteX17" fmla="*/ 24382 w 72415"/>
                <a:gd name="connsiteY17" fmla="*/ 1530822 h 2170278"/>
                <a:gd name="connsiteX18" fmla="*/ 25855 w 72415"/>
                <a:gd name="connsiteY18" fmla="*/ 1480439 h 2170278"/>
                <a:gd name="connsiteX19" fmla="*/ 27402 w 72415"/>
                <a:gd name="connsiteY19" fmla="*/ 1364175 h 2170278"/>
                <a:gd name="connsiteX20" fmla="*/ 28728 w 72415"/>
                <a:gd name="connsiteY20" fmla="*/ 1290541 h 2170278"/>
                <a:gd name="connsiteX21" fmla="*/ 30127 w 72415"/>
                <a:gd name="connsiteY21" fmla="*/ 1236284 h 2170278"/>
                <a:gd name="connsiteX22" fmla="*/ 31527 w 72415"/>
                <a:gd name="connsiteY22" fmla="*/ 1294416 h 2170278"/>
                <a:gd name="connsiteX23" fmla="*/ 32926 w 72415"/>
                <a:gd name="connsiteY23" fmla="*/ 1189778 h 2170278"/>
                <a:gd name="connsiteX24" fmla="*/ 34620 w 72415"/>
                <a:gd name="connsiteY24" fmla="*/ 1201405 h 2170278"/>
                <a:gd name="connsiteX25" fmla="*/ 36020 w 72415"/>
                <a:gd name="connsiteY25" fmla="*/ 1290541 h 2170278"/>
                <a:gd name="connsiteX26" fmla="*/ 37567 w 72415"/>
                <a:gd name="connsiteY26" fmla="*/ 1275040 h 2170278"/>
                <a:gd name="connsiteX27" fmla="*/ 38893 w 72415"/>
                <a:gd name="connsiteY27" fmla="*/ 1511444 h 2170278"/>
                <a:gd name="connsiteX28" fmla="*/ 40071 w 72415"/>
                <a:gd name="connsiteY28" fmla="*/ 1453312 h 2170278"/>
                <a:gd name="connsiteX29" fmla="*/ 41692 w 72415"/>
                <a:gd name="connsiteY29" fmla="*/ 1302167 h 2170278"/>
                <a:gd name="connsiteX30" fmla="*/ 43239 w 72415"/>
                <a:gd name="connsiteY30" fmla="*/ 1050260 h 2170278"/>
                <a:gd name="connsiteX31" fmla="*/ 46111 w 72415"/>
                <a:gd name="connsiteY31" fmla="*/ 868112 h 2170278"/>
                <a:gd name="connsiteX32" fmla="*/ 47437 w 72415"/>
                <a:gd name="connsiteY32" fmla="*/ 922369 h 2170278"/>
                <a:gd name="connsiteX33" fmla="*/ 48837 w 72415"/>
                <a:gd name="connsiteY33" fmla="*/ 786727 h 2170278"/>
                <a:gd name="connsiteX34" fmla="*/ 50457 w 72415"/>
                <a:gd name="connsiteY34" fmla="*/ 713092 h 2170278"/>
                <a:gd name="connsiteX35" fmla="*/ 52078 w 72415"/>
                <a:gd name="connsiteY35" fmla="*/ 751847 h 2170278"/>
                <a:gd name="connsiteX36" fmla="*/ 53257 w 72415"/>
                <a:gd name="connsiteY36" fmla="*/ 538695 h 2170278"/>
                <a:gd name="connsiteX37" fmla="*/ 54803 w 72415"/>
                <a:gd name="connsiteY37" fmla="*/ 577450 h 2170278"/>
                <a:gd name="connsiteX38" fmla="*/ 56129 w 72415"/>
                <a:gd name="connsiteY38" fmla="*/ 527069 h 2170278"/>
                <a:gd name="connsiteX39" fmla="*/ 57529 w 72415"/>
                <a:gd name="connsiteY39" fmla="*/ 476687 h 2170278"/>
                <a:gd name="connsiteX40" fmla="*/ 58855 w 72415"/>
                <a:gd name="connsiteY40" fmla="*/ 186025 h 2170278"/>
                <a:gd name="connsiteX41" fmla="*/ 60328 w 72415"/>
                <a:gd name="connsiteY41" fmla="*/ 302290 h 2170278"/>
                <a:gd name="connsiteX42" fmla="*/ 61801 w 72415"/>
                <a:gd name="connsiteY42" fmla="*/ 139519 h 2170278"/>
                <a:gd name="connsiteX43" fmla="*/ 62906 w 72415"/>
                <a:gd name="connsiteY43" fmla="*/ 158896 h 2170278"/>
                <a:gd name="connsiteX44" fmla="*/ 64674 w 72415"/>
                <a:gd name="connsiteY44" fmla="*/ 131768 h 2170278"/>
                <a:gd name="connsiteX45" fmla="*/ 65926 w 72415"/>
                <a:gd name="connsiteY45" fmla="*/ 236406 h 2170278"/>
                <a:gd name="connsiteX46" fmla="*/ 67326 w 72415"/>
                <a:gd name="connsiteY46" fmla="*/ 348796 h 2170278"/>
                <a:gd name="connsiteX47" fmla="*/ 68946 w 72415"/>
                <a:gd name="connsiteY47" fmla="*/ 151145 h 2170278"/>
                <a:gd name="connsiteX48" fmla="*/ 70199 w 72415"/>
                <a:gd name="connsiteY48" fmla="*/ 0 h 2170278"/>
                <a:gd name="connsiteX49" fmla="*/ 72415 w 72415"/>
                <a:gd name="connsiteY49" fmla="*/ 73399 h 217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2415" h="2170278">
                  <a:moveTo>
                    <a:pt x="0" y="2170278"/>
                  </a:moveTo>
                  <a:lnTo>
                    <a:pt x="1620" y="1898993"/>
                  </a:lnTo>
                  <a:cubicBezTo>
                    <a:pt x="2209" y="1959709"/>
                    <a:pt x="2431" y="2020426"/>
                    <a:pt x="3020" y="2081142"/>
                  </a:cubicBezTo>
                  <a:cubicBezTo>
                    <a:pt x="3339" y="2007507"/>
                    <a:pt x="4027" y="1933873"/>
                    <a:pt x="4346" y="1860238"/>
                  </a:cubicBezTo>
                  <a:lnTo>
                    <a:pt x="5672" y="1623833"/>
                  </a:lnTo>
                  <a:lnTo>
                    <a:pt x="7292" y="1774977"/>
                  </a:lnTo>
                  <a:cubicBezTo>
                    <a:pt x="7759" y="1807273"/>
                    <a:pt x="8225" y="1839569"/>
                    <a:pt x="8692" y="1871865"/>
                  </a:cubicBezTo>
                  <a:cubicBezTo>
                    <a:pt x="9172" y="1848940"/>
                    <a:pt x="9651" y="1826016"/>
                    <a:pt x="10131" y="1803091"/>
                  </a:cubicBezTo>
                  <a:lnTo>
                    <a:pt x="11899" y="1806966"/>
                  </a:lnTo>
                  <a:lnTo>
                    <a:pt x="13111" y="1891242"/>
                  </a:lnTo>
                  <a:cubicBezTo>
                    <a:pt x="13529" y="1855071"/>
                    <a:pt x="13946" y="1818899"/>
                    <a:pt x="14364" y="1782728"/>
                  </a:cubicBezTo>
                  <a:cubicBezTo>
                    <a:pt x="14818" y="1754954"/>
                    <a:pt x="15420" y="1731701"/>
                    <a:pt x="15837" y="1724596"/>
                  </a:cubicBezTo>
                  <a:cubicBezTo>
                    <a:pt x="16254" y="1717491"/>
                    <a:pt x="16561" y="1763997"/>
                    <a:pt x="17089" y="1786604"/>
                  </a:cubicBezTo>
                  <a:lnTo>
                    <a:pt x="19078" y="1906744"/>
                  </a:lnTo>
                  <a:cubicBezTo>
                    <a:pt x="19446" y="1972628"/>
                    <a:pt x="19815" y="2038511"/>
                    <a:pt x="20183" y="2104395"/>
                  </a:cubicBezTo>
                  <a:cubicBezTo>
                    <a:pt x="20576" y="2037219"/>
                    <a:pt x="20968" y="1970044"/>
                    <a:pt x="21361" y="1902868"/>
                  </a:cubicBezTo>
                  <a:cubicBezTo>
                    <a:pt x="21779" y="1818899"/>
                    <a:pt x="22196" y="1734930"/>
                    <a:pt x="22614" y="1650961"/>
                  </a:cubicBezTo>
                  <a:cubicBezTo>
                    <a:pt x="23203" y="1610915"/>
                    <a:pt x="23793" y="1570868"/>
                    <a:pt x="24382" y="1530822"/>
                  </a:cubicBezTo>
                  <a:lnTo>
                    <a:pt x="25855" y="1480439"/>
                  </a:lnTo>
                  <a:cubicBezTo>
                    <a:pt x="26358" y="1452665"/>
                    <a:pt x="26832" y="1395823"/>
                    <a:pt x="27402" y="1364175"/>
                  </a:cubicBezTo>
                  <a:lnTo>
                    <a:pt x="28728" y="1290541"/>
                  </a:lnTo>
                  <a:cubicBezTo>
                    <a:pt x="29194" y="1272455"/>
                    <a:pt x="29661" y="1254370"/>
                    <a:pt x="30127" y="1236284"/>
                  </a:cubicBezTo>
                  <a:cubicBezTo>
                    <a:pt x="30594" y="1255661"/>
                    <a:pt x="31060" y="1275039"/>
                    <a:pt x="31527" y="1294416"/>
                  </a:cubicBezTo>
                  <a:cubicBezTo>
                    <a:pt x="31993" y="1259537"/>
                    <a:pt x="32460" y="1224657"/>
                    <a:pt x="32926" y="1189778"/>
                  </a:cubicBezTo>
                  <a:lnTo>
                    <a:pt x="34620" y="1201405"/>
                  </a:lnTo>
                  <a:cubicBezTo>
                    <a:pt x="35209" y="1223366"/>
                    <a:pt x="35431" y="1268580"/>
                    <a:pt x="36020" y="1290541"/>
                  </a:cubicBezTo>
                  <a:cubicBezTo>
                    <a:pt x="36511" y="1273747"/>
                    <a:pt x="37076" y="1291834"/>
                    <a:pt x="37567" y="1275040"/>
                  </a:cubicBezTo>
                  <a:cubicBezTo>
                    <a:pt x="38083" y="1355133"/>
                    <a:pt x="38377" y="1431351"/>
                    <a:pt x="38893" y="1511444"/>
                  </a:cubicBezTo>
                  <a:cubicBezTo>
                    <a:pt x="39286" y="1492067"/>
                    <a:pt x="39678" y="1472689"/>
                    <a:pt x="40071" y="1453312"/>
                  </a:cubicBezTo>
                  <a:cubicBezTo>
                    <a:pt x="40611" y="1402930"/>
                    <a:pt x="41152" y="1352549"/>
                    <a:pt x="41692" y="1302167"/>
                  </a:cubicBezTo>
                  <a:cubicBezTo>
                    <a:pt x="42208" y="1218198"/>
                    <a:pt x="42723" y="1134229"/>
                    <a:pt x="43239" y="1050260"/>
                  </a:cubicBezTo>
                  <a:cubicBezTo>
                    <a:pt x="44196" y="989544"/>
                    <a:pt x="45154" y="928828"/>
                    <a:pt x="46111" y="868112"/>
                  </a:cubicBezTo>
                  <a:lnTo>
                    <a:pt x="47437" y="922369"/>
                  </a:lnTo>
                  <a:cubicBezTo>
                    <a:pt x="47904" y="877155"/>
                    <a:pt x="48370" y="831941"/>
                    <a:pt x="48837" y="786727"/>
                  </a:cubicBezTo>
                  <a:lnTo>
                    <a:pt x="50457" y="713092"/>
                  </a:lnTo>
                  <a:cubicBezTo>
                    <a:pt x="50997" y="726010"/>
                    <a:pt x="51538" y="738929"/>
                    <a:pt x="52078" y="751847"/>
                  </a:cubicBezTo>
                  <a:cubicBezTo>
                    <a:pt x="52545" y="722781"/>
                    <a:pt x="52754" y="547092"/>
                    <a:pt x="53257" y="538695"/>
                  </a:cubicBezTo>
                  <a:cubicBezTo>
                    <a:pt x="53772" y="551613"/>
                    <a:pt x="54288" y="564532"/>
                    <a:pt x="54803" y="577450"/>
                  </a:cubicBezTo>
                  <a:lnTo>
                    <a:pt x="56129" y="527069"/>
                  </a:lnTo>
                  <a:cubicBezTo>
                    <a:pt x="56596" y="510275"/>
                    <a:pt x="57062" y="493481"/>
                    <a:pt x="57529" y="476687"/>
                  </a:cubicBezTo>
                  <a:lnTo>
                    <a:pt x="58855" y="186025"/>
                  </a:lnTo>
                  <a:lnTo>
                    <a:pt x="60328" y="302290"/>
                  </a:lnTo>
                  <a:cubicBezTo>
                    <a:pt x="60795" y="266119"/>
                    <a:pt x="61285" y="152437"/>
                    <a:pt x="61801" y="139519"/>
                  </a:cubicBezTo>
                  <a:cubicBezTo>
                    <a:pt x="62169" y="145978"/>
                    <a:pt x="62538" y="152437"/>
                    <a:pt x="62906" y="158896"/>
                  </a:cubicBezTo>
                  <a:lnTo>
                    <a:pt x="64674" y="131768"/>
                  </a:lnTo>
                  <a:cubicBezTo>
                    <a:pt x="65091" y="166647"/>
                    <a:pt x="65509" y="201527"/>
                    <a:pt x="65926" y="236406"/>
                  </a:cubicBezTo>
                  <a:cubicBezTo>
                    <a:pt x="66393" y="273869"/>
                    <a:pt x="66859" y="311333"/>
                    <a:pt x="67326" y="348796"/>
                  </a:cubicBezTo>
                  <a:lnTo>
                    <a:pt x="68946" y="151145"/>
                  </a:lnTo>
                  <a:cubicBezTo>
                    <a:pt x="69364" y="100763"/>
                    <a:pt x="69781" y="50382"/>
                    <a:pt x="70199" y="0"/>
                  </a:cubicBezTo>
                  <a:cubicBezTo>
                    <a:pt x="70938" y="24466"/>
                    <a:pt x="71676" y="48933"/>
                    <a:pt x="72415" y="73399"/>
                  </a:cubicBezTo>
                </a:path>
              </a:pathLst>
            </a:custGeom>
            <a:noFill/>
            <a:ln w="1905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Freeform 78"/>
            <p:cNvSpPr/>
            <p:nvPr/>
          </p:nvSpPr>
          <p:spPr>
            <a:xfrm>
              <a:off x="1045712" y="2448862"/>
              <a:ext cx="3745564" cy="2133600"/>
            </a:xfrm>
            <a:custGeom>
              <a:avLst/>
              <a:gdLst>
                <a:gd name="connsiteX0" fmla="*/ 0 w 517236"/>
                <a:gd name="connsiteY0" fmla="*/ 9831 h 9831"/>
                <a:gd name="connsiteX1" fmla="*/ 517236 w 517236"/>
                <a:gd name="connsiteY1" fmla="*/ 594 h 9831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111250"/>
                <a:gd name="connsiteY0" fmla="*/ 2236044 h 2236044"/>
                <a:gd name="connsiteX1" fmla="*/ 111250 w 111250"/>
                <a:gd name="connsiteY1" fmla="*/ 0 h 2236044"/>
                <a:gd name="connsiteX0" fmla="*/ 0 w 88214"/>
                <a:gd name="connsiteY0" fmla="*/ 1954190 h 1954190"/>
                <a:gd name="connsiteX1" fmla="*/ 88214 w 88214"/>
                <a:gd name="connsiteY1" fmla="*/ 0 h 1954190"/>
                <a:gd name="connsiteX0" fmla="*/ 0 w 88214"/>
                <a:gd name="connsiteY0" fmla="*/ 2027589 h 2027589"/>
                <a:gd name="connsiteX1" fmla="*/ 85998 w 88214"/>
                <a:gd name="connsiteY1" fmla="*/ 0 h 2027589"/>
                <a:gd name="connsiteX2" fmla="*/ 88214 w 88214"/>
                <a:gd name="connsiteY2" fmla="*/ 73399 h 2027589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91215"/>
                <a:gd name="connsiteY0" fmla="*/ 2078608 h 2078608"/>
                <a:gd name="connsiteX1" fmla="*/ 84745 w 91215"/>
                <a:gd name="connsiteY1" fmla="*/ 202164 h 2078608"/>
                <a:gd name="connsiteX2" fmla="*/ 85998 w 91215"/>
                <a:gd name="connsiteY2" fmla="*/ 51019 h 2078608"/>
                <a:gd name="connsiteX3" fmla="*/ 88214 w 91215"/>
                <a:gd name="connsiteY3" fmla="*/ 124418 h 2078608"/>
                <a:gd name="connsiteX0" fmla="*/ 0 w 88214"/>
                <a:gd name="connsiteY0" fmla="*/ 2027589 h 2027589"/>
                <a:gd name="connsiteX1" fmla="*/ 84745 w 88214"/>
                <a:gd name="connsiteY1" fmla="*/ 151145 h 2027589"/>
                <a:gd name="connsiteX2" fmla="*/ 85998 w 88214"/>
                <a:gd name="connsiteY2" fmla="*/ 0 h 2027589"/>
                <a:gd name="connsiteX3" fmla="*/ 88214 w 88214"/>
                <a:gd name="connsiteY3" fmla="*/ 73399 h 2027589"/>
                <a:gd name="connsiteX0" fmla="*/ 0 w 88214"/>
                <a:gd name="connsiteY0" fmla="*/ 2027589 h 2027589"/>
                <a:gd name="connsiteX1" fmla="*/ 83125 w 88214"/>
                <a:gd name="connsiteY1" fmla="*/ 348796 h 2027589"/>
                <a:gd name="connsiteX2" fmla="*/ 84745 w 88214"/>
                <a:gd name="connsiteY2" fmla="*/ 151145 h 2027589"/>
                <a:gd name="connsiteX3" fmla="*/ 85998 w 88214"/>
                <a:gd name="connsiteY3" fmla="*/ 0 h 2027589"/>
                <a:gd name="connsiteX4" fmla="*/ 88214 w 88214"/>
                <a:gd name="connsiteY4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1725 w 88214"/>
                <a:gd name="connsiteY1" fmla="*/ 236406 h 2027589"/>
                <a:gd name="connsiteX2" fmla="*/ 83125 w 88214"/>
                <a:gd name="connsiteY2" fmla="*/ 348796 h 2027589"/>
                <a:gd name="connsiteX3" fmla="*/ 84745 w 88214"/>
                <a:gd name="connsiteY3" fmla="*/ 151145 h 2027589"/>
                <a:gd name="connsiteX4" fmla="*/ 85998 w 88214"/>
                <a:gd name="connsiteY4" fmla="*/ 0 h 2027589"/>
                <a:gd name="connsiteX5" fmla="*/ 88214 w 88214"/>
                <a:gd name="connsiteY5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80473 w 88214"/>
                <a:gd name="connsiteY1" fmla="*/ 131768 h 2027589"/>
                <a:gd name="connsiteX2" fmla="*/ 81725 w 88214"/>
                <a:gd name="connsiteY2" fmla="*/ 236406 h 2027589"/>
                <a:gd name="connsiteX3" fmla="*/ 83125 w 88214"/>
                <a:gd name="connsiteY3" fmla="*/ 348796 h 2027589"/>
                <a:gd name="connsiteX4" fmla="*/ 84745 w 88214"/>
                <a:gd name="connsiteY4" fmla="*/ 151145 h 2027589"/>
                <a:gd name="connsiteX5" fmla="*/ 85998 w 88214"/>
                <a:gd name="connsiteY5" fmla="*/ 0 h 2027589"/>
                <a:gd name="connsiteX6" fmla="*/ 88214 w 88214"/>
                <a:gd name="connsiteY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80473 w 88214"/>
                <a:gd name="connsiteY2" fmla="*/ 131768 h 2027589"/>
                <a:gd name="connsiteX3" fmla="*/ 81725 w 88214"/>
                <a:gd name="connsiteY3" fmla="*/ 236406 h 2027589"/>
                <a:gd name="connsiteX4" fmla="*/ 83125 w 88214"/>
                <a:gd name="connsiteY4" fmla="*/ 348796 h 2027589"/>
                <a:gd name="connsiteX5" fmla="*/ 84745 w 88214"/>
                <a:gd name="connsiteY5" fmla="*/ 151145 h 2027589"/>
                <a:gd name="connsiteX6" fmla="*/ 85998 w 88214"/>
                <a:gd name="connsiteY6" fmla="*/ 0 h 2027589"/>
                <a:gd name="connsiteX7" fmla="*/ 88214 w 88214"/>
                <a:gd name="connsiteY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80473 w 88214"/>
                <a:gd name="connsiteY3" fmla="*/ 131768 h 2027589"/>
                <a:gd name="connsiteX4" fmla="*/ 81725 w 88214"/>
                <a:gd name="connsiteY4" fmla="*/ 236406 h 2027589"/>
                <a:gd name="connsiteX5" fmla="*/ 83125 w 88214"/>
                <a:gd name="connsiteY5" fmla="*/ 348796 h 2027589"/>
                <a:gd name="connsiteX6" fmla="*/ 84745 w 88214"/>
                <a:gd name="connsiteY6" fmla="*/ 151145 h 2027589"/>
                <a:gd name="connsiteX7" fmla="*/ 85998 w 88214"/>
                <a:gd name="connsiteY7" fmla="*/ 0 h 2027589"/>
                <a:gd name="connsiteX8" fmla="*/ 88214 w 88214"/>
                <a:gd name="connsiteY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2187 w 88214"/>
                <a:gd name="connsiteY3" fmla="*/ 1267288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80473 w 88214"/>
                <a:gd name="connsiteY4" fmla="*/ 131768 h 2027589"/>
                <a:gd name="connsiteX5" fmla="*/ 81725 w 88214"/>
                <a:gd name="connsiteY5" fmla="*/ 236406 h 2027589"/>
                <a:gd name="connsiteX6" fmla="*/ 83125 w 88214"/>
                <a:gd name="connsiteY6" fmla="*/ 348796 h 2027589"/>
                <a:gd name="connsiteX7" fmla="*/ 84745 w 88214"/>
                <a:gd name="connsiteY7" fmla="*/ 151145 h 2027589"/>
                <a:gd name="connsiteX8" fmla="*/ 85998 w 88214"/>
                <a:gd name="connsiteY8" fmla="*/ 0 h 2027589"/>
                <a:gd name="connsiteX9" fmla="*/ 88214 w 88214"/>
                <a:gd name="connsiteY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80473 w 88214"/>
                <a:gd name="connsiteY5" fmla="*/ 131768 h 2027589"/>
                <a:gd name="connsiteX6" fmla="*/ 81725 w 88214"/>
                <a:gd name="connsiteY6" fmla="*/ 236406 h 2027589"/>
                <a:gd name="connsiteX7" fmla="*/ 83125 w 88214"/>
                <a:gd name="connsiteY7" fmla="*/ 348796 h 2027589"/>
                <a:gd name="connsiteX8" fmla="*/ 84745 w 88214"/>
                <a:gd name="connsiteY8" fmla="*/ 151145 h 2027589"/>
                <a:gd name="connsiteX9" fmla="*/ 85998 w 88214"/>
                <a:gd name="connsiteY9" fmla="*/ 0 h 2027589"/>
                <a:gd name="connsiteX10" fmla="*/ 88214 w 88214"/>
                <a:gd name="connsiteY10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913 w 88214"/>
                <a:gd name="connsiteY5" fmla="*/ 1495942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55662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80473 w 88214"/>
                <a:gd name="connsiteY6" fmla="*/ 131768 h 2027589"/>
                <a:gd name="connsiteX7" fmla="*/ 81725 w 88214"/>
                <a:gd name="connsiteY7" fmla="*/ 236406 h 2027589"/>
                <a:gd name="connsiteX8" fmla="*/ 83125 w 88214"/>
                <a:gd name="connsiteY8" fmla="*/ 348796 h 2027589"/>
                <a:gd name="connsiteX9" fmla="*/ 84745 w 88214"/>
                <a:gd name="connsiteY9" fmla="*/ 151145 h 2027589"/>
                <a:gd name="connsiteX10" fmla="*/ 85998 w 88214"/>
                <a:gd name="connsiteY10" fmla="*/ 0 h 2027589"/>
                <a:gd name="connsiteX11" fmla="*/ 88214 w 88214"/>
                <a:gd name="connsiteY11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8705 w 88214"/>
                <a:gd name="connsiteY6" fmla="*/ 158896 h 2027589"/>
                <a:gd name="connsiteX7" fmla="*/ 80473 w 88214"/>
                <a:gd name="connsiteY7" fmla="*/ 131768 h 2027589"/>
                <a:gd name="connsiteX8" fmla="*/ 81725 w 88214"/>
                <a:gd name="connsiteY8" fmla="*/ 236406 h 2027589"/>
                <a:gd name="connsiteX9" fmla="*/ 83125 w 88214"/>
                <a:gd name="connsiteY9" fmla="*/ 348796 h 2027589"/>
                <a:gd name="connsiteX10" fmla="*/ 84745 w 88214"/>
                <a:gd name="connsiteY10" fmla="*/ 151145 h 2027589"/>
                <a:gd name="connsiteX11" fmla="*/ 85998 w 88214"/>
                <a:gd name="connsiteY11" fmla="*/ 0 h 2027589"/>
                <a:gd name="connsiteX12" fmla="*/ 88214 w 88214"/>
                <a:gd name="connsiteY12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77600 w 88214"/>
                <a:gd name="connsiteY6" fmla="*/ 139519 h 2027589"/>
                <a:gd name="connsiteX7" fmla="*/ 78705 w 88214"/>
                <a:gd name="connsiteY7" fmla="*/ 158896 h 2027589"/>
                <a:gd name="connsiteX8" fmla="*/ 80473 w 88214"/>
                <a:gd name="connsiteY8" fmla="*/ 131768 h 2027589"/>
                <a:gd name="connsiteX9" fmla="*/ 81725 w 88214"/>
                <a:gd name="connsiteY9" fmla="*/ 236406 h 2027589"/>
                <a:gd name="connsiteX10" fmla="*/ 83125 w 88214"/>
                <a:gd name="connsiteY10" fmla="*/ 348796 h 2027589"/>
                <a:gd name="connsiteX11" fmla="*/ 84745 w 88214"/>
                <a:gd name="connsiteY11" fmla="*/ 151145 h 2027589"/>
                <a:gd name="connsiteX12" fmla="*/ 85998 w 88214"/>
                <a:gd name="connsiteY12" fmla="*/ 0 h 2027589"/>
                <a:gd name="connsiteX13" fmla="*/ 88214 w 88214"/>
                <a:gd name="connsiteY13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6256 w 88214"/>
                <a:gd name="connsiteY6" fmla="*/ 713092 h 2027589"/>
                <a:gd name="connsiteX7" fmla="*/ 77600 w 88214"/>
                <a:gd name="connsiteY7" fmla="*/ 139519 h 2027589"/>
                <a:gd name="connsiteX8" fmla="*/ 78705 w 88214"/>
                <a:gd name="connsiteY8" fmla="*/ 158896 h 2027589"/>
                <a:gd name="connsiteX9" fmla="*/ 80473 w 88214"/>
                <a:gd name="connsiteY9" fmla="*/ 131768 h 2027589"/>
                <a:gd name="connsiteX10" fmla="*/ 81725 w 88214"/>
                <a:gd name="connsiteY10" fmla="*/ 236406 h 2027589"/>
                <a:gd name="connsiteX11" fmla="*/ 83125 w 88214"/>
                <a:gd name="connsiteY11" fmla="*/ 348796 h 2027589"/>
                <a:gd name="connsiteX12" fmla="*/ 84745 w 88214"/>
                <a:gd name="connsiteY12" fmla="*/ 151145 h 2027589"/>
                <a:gd name="connsiteX13" fmla="*/ 85998 w 88214"/>
                <a:gd name="connsiteY13" fmla="*/ 0 h 2027589"/>
                <a:gd name="connsiteX14" fmla="*/ 88214 w 88214"/>
                <a:gd name="connsiteY14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61910 w 88214"/>
                <a:gd name="connsiteY6" fmla="*/ 868112 h 2027589"/>
                <a:gd name="connsiteX7" fmla="*/ 66256 w 88214"/>
                <a:gd name="connsiteY7" fmla="*/ 713092 h 2027589"/>
                <a:gd name="connsiteX8" fmla="*/ 77600 w 88214"/>
                <a:gd name="connsiteY8" fmla="*/ 139519 h 2027589"/>
                <a:gd name="connsiteX9" fmla="*/ 78705 w 88214"/>
                <a:gd name="connsiteY9" fmla="*/ 158896 h 2027589"/>
                <a:gd name="connsiteX10" fmla="*/ 80473 w 88214"/>
                <a:gd name="connsiteY10" fmla="*/ 131768 h 2027589"/>
                <a:gd name="connsiteX11" fmla="*/ 81725 w 88214"/>
                <a:gd name="connsiteY11" fmla="*/ 236406 h 2027589"/>
                <a:gd name="connsiteX12" fmla="*/ 83125 w 88214"/>
                <a:gd name="connsiteY12" fmla="*/ 348796 h 2027589"/>
                <a:gd name="connsiteX13" fmla="*/ 84745 w 88214"/>
                <a:gd name="connsiteY13" fmla="*/ 151145 h 2027589"/>
                <a:gd name="connsiteX14" fmla="*/ 85998 w 88214"/>
                <a:gd name="connsiteY14" fmla="*/ 0 h 2027589"/>
                <a:gd name="connsiteX15" fmla="*/ 88214 w 88214"/>
                <a:gd name="connsiteY15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61910 w 88214"/>
                <a:gd name="connsiteY7" fmla="*/ 868112 h 2027589"/>
                <a:gd name="connsiteX8" fmla="*/ 66256 w 88214"/>
                <a:gd name="connsiteY8" fmla="*/ 713092 h 2027589"/>
                <a:gd name="connsiteX9" fmla="*/ 77600 w 88214"/>
                <a:gd name="connsiteY9" fmla="*/ 139519 h 2027589"/>
                <a:gd name="connsiteX10" fmla="*/ 78705 w 88214"/>
                <a:gd name="connsiteY10" fmla="*/ 158896 h 2027589"/>
                <a:gd name="connsiteX11" fmla="*/ 80473 w 88214"/>
                <a:gd name="connsiteY11" fmla="*/ 131768 h 2027589"/>
                <a:gd name="connsiteX12" fmla="*/ 81725 w 88214"/>
                <a:gd name="connsiteY12" fmla="*/ 236406 h 2027589"/>
                <a:gd name="connsiteX13" fmla="*/ 83125 w 88214"/>
                <a:gd name="connsiteY13" fmla="*/ 348796 h 2027589"/>
                <a:gd name="connsiteX14" fmla="*/ 84745 w 88214"/>
                <a:gd name="connsiteY14" fmla="*/ 151145 h 2027589"/>
                <a:gd name="connsiteX15" fmla="*/ 85998 w 88214"/>
                <a:gd name="connsiteY15" fmla="*/ 0 h 2027589"/>
                <a:gd name="connsiteX16" fmla="*/ 88214 w 88214"/>
                <a:gd name="connsiteY16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9038 w 88214"/>
                <a:gd name="connsiteY7" fmla="*/ 1050260 h 2027589"/>
                <a:gd name="connsiteX8" fmla="*/ 61910 w 88214"/>
                <a:gd name="connsiteY8" fmla="*/ 868112 h 2027589"/>
                <a:gd name="connsiteX9" fmla="*/ 66256 w 88214"/>
                <a:gd name="connsiteY9" fmla="*/ 713092 h 2027589"/>
                <a:gd name="connsiteX10" fmla="*/ 77600 w 88214"/>
                <a:gd name="connsiteY10" fmla="*/ 139519 h 2027589"/>
                <a:gd name="connsiteX11" fmla="*/ 78705 w 88214"/>
                <a:gd name="connsiteY11" fmla="*/ 158896 h 2027589"/>
                <a:gd name="connsiteX12" fmla="*/ 80473 w 88214"/>
                <a:gd name="connsiteY12" fmla="*/ 131768 h 2027589"/>
                <a:gd name="connsiteX13" fmla="*/ 81725 w 88214"/>
                <a:gd name="connsiteY13" fmla="*/ 236406 h 2027589"/>
                <a:gd name="connsiteX14" fmla="*/ 83125 w 88214"/>
                <a:gd name="connsiteY14" fmla="*/ 348796 h 2027589"/>
                <a:gd name="connsiteX15" fmla="*/ 84745 w 88214"/>
                <a:gd name="connsiteY15" fmla="*/ 151145 h 2027589"/>
                <a:gd name="connsiteX16" fmla="*/ 85998 w 88214"/>
                <a:gd name="connsiteY16" fmla="*/ 0 h 2027589"/>
                <a:gd name="connsiteX17" fmla="*/ 88214 w 88214"/>
                <a:gd name="connsiteY17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6256 w 88214"/>
                <a:gd name="connsiteY10" fmla="*/ 713092 h 2027589"/>
                <a:gd name="connsiteX11" fmla="*/ 77600 w 88214"/>
                <a:gd name="connsiteY11" fmla="*/ 139519 h 2027589"/>
                <a:gd name="connsiteX12" fmla="*/ 78705 w 88214"/>
                <a:gd name="connsiteY12" fmla="*/ 158896 h 2027589"/>
                <a:gd name="connsiteX13" fmla="*/ 80473 w 88214"/>
                <a:gd name="connsiteY13" fmla="*/ 131768 h 2027589"/>
                <a:gd name="connsiteX14" fmla="*/ 81725 w 88214"/>
                <a:gd name="connsiteY14" fmla="*/ 236406 h 2027589"/>
                <a:gd name="connsiteX15" fmla="*/ 83125 w 88214"/>
                <a:gd name="connsiteY15" fmla="*/ 348796 h 2027589"/>
                <a:gd name="connsiteX16" fmla="*/ 84745 w 88214"/>
                <a:gd name="connsiteY16" fmla="*/ 151145 h 2027589"/>
                <a:gd name="connsiteX17" fmla="*/ 85998 w 88214"/>
                <a:gd name="connsiteY17" fmla="*/ 0 h 2027589"/>
                <a:gd name="connsiteX18" fmla="*/ 88214 w 88214"/>
                <a:gd name="connsiteY18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6256 w 88214"/>
                <a:gd name="connsiteY11" fmla="*/ 713092 h 2027589"/>
                <a:gd name="connsiteX12" fmla="*/ 77600 w 88214"/>
                <a:gd name="connsiteY12" fmla="*/ 139519 h 2027589"/>
                <a:gd name="connsiteX13" fmla="*/ 78705 w 88214"/>
                <a:gd name="connsiteY13" fmla="*/ 158896 h 2027589"/>
                <a:gd name="connsiteX14" fmla="*/ 80473 w 88214"/>
                <a:gd name="connsiteY14" fmla="*/ 131768 h 2027589"/>
                <a:gd name="connsiteX15" fmla="*/ 81725 w 88214"/>
                <a:gd name="connsiteY15" fmla="*/ 236406 h 2027589"/>
                <a:gd name="connsiteX16" fmla="*/ 83125 w 88214"/>
                <a:gd name="connsiteY16" fmla="*/ 348796 h 2027589"/>
                <a:gd name="connsiteX17" fmla="*/ 84745 w 88214"/>
                <a:gd name="connsiteY17" fmla="*/ 151145 h 2027589"/>
                <a:gd name="connsiteX18" fmla="*/ 85998 w 88214"/>
                <a:gd name="connsiteY18" fmla="*/ 0 h 2027589"/>
                <a:gd name="connsiteX19" fmla="*/ 88214 w 88214"/>
                <a:gd name="connsiteY19" fmla="*/ 73399 h 2027589"/>
                <a:gd name="connsiteX0" fmla="*/ 0 w 88214"/>
                <a:gd name="connsiteY0" fmla="*/ 2027589 h 2027589"/>
                <a:gd name="connsiteX1" fmla="*/ 48725 w 88214"/>
                <a:gd name="connsiteY1" fmla="*/ 1189778 h 2027589"/>
                <a:gd name="connsiteX2" fmla="*/ 50419 w 88214"/>
                <a:gd name="connsiteY2" fmla="*/ 1201405 h 2027589"/>
                <a:gd name="connsiteX3" fmla="*/ 51819 w 88214"/>
                <a:gd name="connsiteY3" fmla="*/ 1290541 h 2027589"/>
                <a:gd name="connsiteX4" fmla="*/ 53366 w 88214"/>
                <a:gd name="connsiteY4" fmla="*/ 1275040 h 2027589"/>
                <a:gd name="connsiteX5" fmla="*/ 54692 w 88214"/>
                <a:gd name="connsiteY5" fmla="*/ 1511444 h 2027589"/>
                <a:gd name="connsiteX6" fmla="*/ 55870 w 88214"/>
                <a:gd name="connsiteY6" fmla="*/ 1453312 h 2027589"/>
                <a:gd name="connsiteX7" fmla="*/ 57491 w 88214"/>
                <a:gd name="connsiteY7" fmla="*/ 1302167 h 2027589"/>
                <a:gd name="connsiteX8" fmla="*/ 59038 w 88214"/>
                <a:gd name="connsiteY8" fmla="*/ 1050260 h 2027589"/>
                <a:gd name="connsiteX9" fmla="*/ 61910 w 88214"/>
                <a:gd name="connsiteY9" fmla="*/ 868112 h 2027589"/>
                <a:gd name="connsiteX10" fmla="*/ 63236 w 88214"/>
                <a:gd name="connsiteY10" fmla="*/ 922369 h 2027589"/>
                <a:gd name="connsiteX11" fmla="*/ 64636 w 88214"/>
                <a:gd name="connsiteY11" fmla="*/ 786727 h 2027589"/>
                <a:gd name="connsiteX12" fmla="*/ 66256 w 88214"/>
                <a:gd name="connsiteY12" fmla="*/ 713092 h 2027589"/>
                <a:gd name="connsiteX13" fmla="*/ 77600 w 88214"/>
                <a:gd name="connsiteY13" fmla="*/ 139519 h 2027589"/>
                <a:gd name="connsiteX14" fmla="*/ 78705 w 88214"/>
                <a:gd name="connsiteY14" fmla="*/ 158896 h 2027589"/>
                <a:gd name="connsiteX15" fmla="*/ 80473 w 88214"/>
                <a:gd name="connsiteY15" fmla="*/ 131768 h 2027589"/>
                <a:gd name="connsiteX16" fmla="*/ 81725 w 88214"/>
                <a:gd name="connsiteY16" fmla="*/ 236406 h 2027589"/>
                <a:gd name="connsiteX17" fmla="*/ 83125 w 88214"/>
                <a:gd name="connsiteY17" fmla="*/ 348796 h 2027589"/>
                <a:gd name="connsiteX18" fmla="*/ 84745 w 88214"/>
                <a:gd name="connsiteY18" fmla="*/ 151145 h 2027589"/>
                <a:gd name="connsiteX19" fmla="*/ 85998 w 88214"/>
                <a:gd name="connsiteY19" fmla="*/ 0 h 2027589"/>
                <a:gd name="connsiteX20" fmla="*/ 88214 w 88214"/>
                <a:gd name="connsiteY20" fmla="*/ 73399 h 2027589"/>
                <a:gd name="connsiteX0" fmla="*/ 0 w 88214"/>
                <a:gd name="connsiteY0" fmla="*/ 2027589 h 2027589"/>
                <a:gd name="connsiteX1" fmla="*/ 47326 w 88214"/>
                <a:gd name="connsiteY1" fmla="*/ 1294416 h 2027589"/>
                <a:gd name="connsiteX2" fmla="*/ 48725 w 88214"/>
                <a:gd name="connsiteY2" fmla="*/ 1189778 h 2027589"/>
                <a:gd name="connsiteX3" fmla="*/ 50419 w 88214"/>
                <a:gd name="connsiteY3" fmla="*/ 1201405 h 2027589"/>
                <a:gd name="connsiteX4" fmla="*/ 51819 w 88214"/>
                <a:gd name="connsiteY4" fmla="*/ 1290541 h 2027589"/>
                <a:gd name="connsiteX5" fmla="*/ 53366 w 88214"/>
                <a:gd name="connsiteY5" fmla="*/ 1275040 h 2027589"/>
                <a:gd name="connsiteX6" fmla="*/ 54692 w 88214"/>
                <a:gd name="connsiteY6" fmla="*/ 1511444 h 2027589"/>
                <a:gd name="connsiteX7" fmla="*/ 55870 w 88214"/>
                <a:gd name="connsiteY7" fmla="*/ 1453312 h 2027589"/>
                <a:gd name="connsiteX8" fmla="*/ 57491 w 88214"/>
                <a:gd name="connsiteY8" fmla="*/ 1302167 h 2027589"/>
                <a:gd name="connsiteX9" fmla="*/ 59038 w 88214"/>
                <a:gd name="connsiteY9" fmla="*/ 1050260 h 2027589"/>
                <a:gd name="connsiteX10" fmla="*/ 61910 w 88214"/>
                <a:gd name="connsiteY10" fmla="*/ 868112 h 2027589"/>
                <a:gd name="connsiteX11" fmla="*/ 63236 w 88214"/>
                <a:gd name="connsiteY11" fmla="*/ 922369 h 2027589"/>
                <a:gd name="connsiteX12" fmla="*/ 64636 w 88214"/>
                <a:gd name="connsiteY12" fmla="*/ 786727 h 2027589"/>
                <a:gd name="connsiteX13" fmla="*/ 66256 w 88214"/>
                <a:gd name="connsiteY13" fmla="*/ 713092 h 2027589"/>
                <a:gd name="connsiteX14" fmla="*/ 77600 w 88214"/>
                <a:gd name="connsiteY14" fmla="*/ 139519 h 2027589"/>
                <a:gd name="connsiteX15" fmla="*/ 78705 w 88214"/>
                <a:gd name="connsiteY15" fmla="*/ 158896 h 2027589"/>
                <a:gd name="connsiteX16" fmla="*/ 80473 w 88214"/>
                <a:gd name="connsiteY16" fmla="*/ 131768 h 2027589"/>
                <a:gd name="connsiteX17" fmla="*/ 81725 w 88214"/>
                <a:gd name="connsiteY17" fmla="*/ 236406 h 2027589"/>
                <a:gd name="connsiteX18" fmla="*/ 83125 w 88214"/>
                <a:gd name="connsiteY18" fmla="*/ 348796 h 2027589"/>
                <a:gd name="connsiteX19" fmla="*/ 84745 w 88214"/>
                <a:gd name="connsiteY19" fmla="*/ 151145 h 2027589"/>
                <a:gd name="connsiteX20" fmla="*/ 85998 w 88214"/>
                <a:gd name="connsiteY20" fmla="*/ 0 h 2027589"/>
                <a:gd name="connsiteX21" fmla="*/ 88214 w 88214"/>
                <a:gd name="connsiteY21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5926 w 88214"/>
                <a:gd name="connsiteY1" fmla="*/ 1236284 h 2027589"/>
                <a:gd name="connsiteX2" fmla="*/ 47326 w 88214"/>
                <a:gd name="connsiteY2" fmla="*/ 1294416 h 2027589"/>
                <a:gd name="connsiteX3" fmla="*/ 48725 w 88214"/>
                <a:gd name="connsiteY3" fmla="*/ 1189778 h 2027589"/>
                <a:gd name="connsiteX4" fmla="*/ 50419 w 88214"/>
                <a:gd name="connsiteY4" fmla="*/ 1201405 h 2027589"/>
                <a:gd name="connsiteX5" fmla="*/ 51819 w 88214"/>
                <a:gd name="connsiteY5" fmla="*/ 1290541 h 2027589"/>
                <a:gd name="connsiteX6" fmla="*/ 53366 w 88214"/>
                <a:gd name="connsiteY6" fmla="*/ 1275040 h 2027589"/>
                <a:gd name="connsiteX7" fmla="*/ 54692 w 88214"/>
                <a:gd name="connsiteY7" fmla="*/ 1511444 h 2027589"/>
                <a:gd name="connsiteX8" fmla="*/ 55870 w 88214"/>
                <a:gd name="connsiteY8" fmla="*/ 1453312 h 2027589"/>
                <a:gd name="connsiteX9" fmla="*/ 57491 w 88214"/>
                <a:gd name="connsiteY9" fmla="*/ 1302167 h 2027589"/>
                <a:gd name="connsiteX10" fmla="*/ 59038 w 88214"/>
                <a:gd name="connsiteY10" fmla="*/ 1050260 h 2027589"/>
                <a:gd name="connsiteX11" fmla="*/ 61910 w 88214"/>
                <a:gd name="connsiteY11" fmla="*/ 868112 h 2027589"/>
                <a:gd name="connsiteX12" fmla="*/ 63236 w 88214"/>
                <a:gd name="connsiteY12" fmla="*/ 922369 h 2027589"/>
                <a:gd name="connsiteX13" fmla="*/ 64636 w 88214"/>
                <a:gd name="connsiteY13" fmla="*/ 786727 h 2027589"/>
                <a:gd name="connsiteX14" fmla="*/ 66256 w 88214"/>
                <a:gd name="connsiteY14" fmla="*/ 713092 h 2027589"/>
                <a:gd name="connsiteX15" fmla="*/ 77600 w 88214"/>
                <a:gd name="connsiteY15" fmla="*/ 139519 h 2027589"/>
                <a:gd name="connsiteX16" fmla="*/ 78705 w 88214"/>
                <a:gd name="connsiteY16" fmla="*/ 158896 h 2027589"/>
                <a:gd name="connsiteX17" fmla="*/ 80473 w 88214"/>
                <a:gd name="connsiteY17" fmla="*/ 131768 h 2027589"/>
                <a:gd name="connsiteX18" fmla="*/ 81725 w 88214"/>
                <a:gd name="connsiteY18" fmla="*/ 236406 h 2027589"/>
                <a:gd name="connsiteX19" fmla="*/ 83125 w 88214"/>
                <a:gd name="connsiteY19" fmla="*/ 348796 h 2027589"/>
                <a:gd name="connsiteX20" fmla="*/ 84745 w 88214"/>
                <a:gd name="connsiteY20" fmla="*/ 151145 h 2027589"/>
                <a:gd name="connsiteX21" fmla="*/ 85998 w 88214"/>
                <a:gd name="connsiteY21" fmla="*/ 0 h 2027589"/>
                <a:gd name="connsiteX22" fmla="*/ 88214 w 88214"/>
                <a:gd name="connsiteY22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5926 w 88214"/>
                <a:gd name="connsiteY2" fmla="*/ 1236284 h 2027589"/>
                <a:gd name="connsiteX3" fmla="*/ 47326 w 88214"/>
                <a:gd name="connsiteY3" fmla="*/ 1294416 h 2027589"/>
                <a:gd name="connsiteX4" fmla="*/ 48725 w 88214"/>
                <a:gd name="connsiteY4" fmla="*/ 1189778 h 2027589"/>
                <a:gd name="connsiteX5" fmla="*/ 50419 w 88214"/>
                <a:gd name="connsiteY5" fmla="*/ 1201405 h 2027589"/>
                <a:gd name="connsiteX6" fmla="*/ 51819 w 88214"/>
                <a:gd name="connsiteY6" fmla="*/ 1290541 h 2027589"/>
                <a:gd name="connsiteX7" fmla="*/ 53366 w 88214"/>
                <a:gd name="connsiteY7" fmla="*/ 1275040 h 2027589"/>
                <a:gd name="connsiteX8" fmla="*/ 54692 w 88214"/>
                <a:gd name="connsiteY8" fmla="*/ 1511444 h 2027589"/>
                <a:gd name="connsiteX9" fmla="*/ 55870 w 88214"/>
                <a:gd name="connsiteY9" fmla="*/ 1453312 h 2027589"/>
                <a:gd name="connsiteX10" fmla="*/ 57491 w 88214"/>
                <a:gd name="connsiteY10" fmla="*/ 1302167 h 2027589"/>
                <a:gd name="connsiteX11" fmla="*/ 59038 w 88214"/>
                <a:gd name="connsiteY11" fmla="*/ 1050260 h 2027589"/>
                <a:gd name="connsiteX12" fmla="*/ 61910 w 88214"/>
                <a:gd name="connsiteY12" fmla="*/ 868112 h 2027589"/>
                <a:gd name="connsiteX13" fmla="*/ 63236 w 88214"/>
                <a:gd name="connsiteY13" fmla="*/ 922369 h 2027589"/>
                <a:gd name="connsiteX14" fmla="*/ 64636 w 88214"/>
                <a:gd name="connsiteY14" fmla="*/ 786727 h 2027589"/>
                <a:gd name="connsiteX15" fmla="*/ 66256 w 88214"/>
                <a:gd name="connsiteY15" fmla="*/ 713092 h 2027589"/>
                <a:gd name="connsiteX16" fmla="*/ 77600 w 88214"/>
                <a:gd name="connsiteY16" fmla="*/ 139519 h 2027589"/>
                <a:gd name="connsiteX17" fmla="*/ 78705 w 88214"/>
                <a:gd name="connsiteY17" fmla="*/ 158896 h 2027589"/>
                <a:gd name="connsiteX18" fmla="*/ 80473 w 88214"/>
                <a:gd name="connsiteY18" fmla="*/ 131768 h 2027589"/>
                <a:gd name="connsiteX19" fmla="*/ 81725 w 88214"/>
                <a:gd name="connsiteY19" fmla="*/ 236406 h 2027589"/>
                <a:gd name="connsiteX20" fmla="*/ 83125 w 88214"/>
                <a:gd name="connsiteY20" fmla="*/ 348796 h 2027589"/>
                <a:gd name="connsiteX21" fmla="*/ 84745 w 88214"/>
                <a:gd name="connsiteY21" fmla="*/ 151145 h 2027589"/>
                <a:gd name="connsiteX22" fmla="*/ 85998 w 88214"/>
                <a:gd name="connsiteY22" fmla="*/ 0 h 2027589"/>
                <a:gd name="connsiteX23" fmla="*/ 88214 w 88214"/>
                <a:gd name="connsiteY23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7600 w 88214"/>
                <a:gd name="connsiteY17" fmla="*/ 139519 h 2027589"/>
                <a:gd name="connsiteX18" fmla="*/ 78705 w 88214"/>
                <a:gd name="connsiteY18" fmla="*/ 158896 h 2027589"/>
                <a:gd name="connsiteX19" fmla="*/ 80473 w 88214"/>
                <a:gd name="connsiteY19" fmla="*/ 131768 h 2027589"/>
                <a:gd name="connsiteX20" fmla="*/ 81725 w 88214"/>
                <a:gd name="connsiteY20" fmla="*/ 236406 h 2027589"/>
                <a:gd name="connsiteX21" fmla="*/ 83125 w 88214"/>
                <a:gd name="connsiteY21" fmla="*/ 348796 h 2027589"/>
                <a:gd name="connsiteX22" fmla="*/ 84745 w 88214"/>
                <a:gd name="connsiteY22" fmla="*/ 151145 h 2027589"/>
                <a:gd name="connsiteX23" fmla="*/ 85998 w 88214"/>
                <a:gd name="connsiteY23" fmla="*/ 0 h 2027589"/>
                <a:gd name="connsiteX24" fmla="*/ 88214 w 88214"/>
                <a:gd name="connsiteY24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6127 w 88214"/>
                <a:gd name="connsiteY17" fmla="*/ 302290 h 2027589"/>
                <a:gd name="connsiteX18" fmla="*/ 77600 w 88214"/>
                <a:gd name="connsiteY18" fmla="*/ 139519 h 2027589"/>
                <a:gd name="connsiteX19" fmla="*/ 78705 w 88214"/>
                <a:gd name="connsiteY19" fmla="*/ 158896 h 2027589"/>
                <a:gd name="connsiteX20" fmla="*/ 80473 w 88214"/>
                <a:gd name="connsiteY20" fmla="*/ 131768 h 2027589"/>
                <a:gd name="connsiteX21" fmla="*/ 81725 w 88214"/>
                <a:gd name="connsiteY21" fmla="*/ 236406 h 2027589"/>
                <a:gd name="connsiteX22" fmla="*/ 83125 w 88214"/>
                <a:gd name="connsiteY22" fmla="*/ 348796 h 2027589"/>
                <a:gd name="connsiteX23" fmla="*/ 84745 w 88214"/>
                <a:gd name="connsiteY23" fmla="*/ 151145 h 2027589"/>
                <a:gd name="connsiteX24" fmla="*/ 85998 w 88214"/>
                <a:gd name="connsiteY24" fmla="*/ 0 h 2027589"/>
                <a:gd name="connsiteX25" fmla="*/ 88214 w 88214"/>
                <a:gd name="connsiteY25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3201 w 88214"/>
                <a:gd name="connsiteY1" fmla="*/ 1364175 h 2027589"/>
                <a:gd name="connsiteX2" fmla="*/ 44527 w 88214"/>
                <a:gd name="connsiteY2" fmla="*/ 1290541 h 2027589"/>
                <a:gd name="connsiteX3" fmla="*/ 45926 w 88214"/>
                <a:gd name="connsiteY3" fmla="*/ 1236284 h 2027589"/>
                <a:gd name="connsiteX4" fmla="*/ 47326 w 88214"/>
                <a:gd name="connsiteY4" fmla="*/ 1294416 h 2027589"/>
                <a:gd name="connsiteX5" fmla="*/ 48725 w 88214"/>
                <a:gd name="connsiteY5" fmla="*/ 1189778 h 2027589"/>
                <a:gd name="connsiteX6" fmla="*/ 50419 w 88214"/>
                <a:gd name="connsiteY6" fmla="*/ 1201405 h 2027589"/>
                <a:gd name="connsiteX7" fmla="*/ 51819 w 88214"/>
                <a:gd name="connsiteY7" fmla="*/ 1290541 h 2027589"/>
                <a:gd name="connsiteX8" fmla="*/ 53366 w 88214"/>
                <a:gd name="connsiteY8" fmla="*/ 1275040 h 2027589"/>
                <a:gd name="connsiteX9" fmla="*/ 54692 w 88214"/>
                <a:gd name="connsiteY9" fmla="*/ 1511444 h 2027589"/>
                <a:gd name="connsiteX10" fmla="*/ 55870 w 88214"/>
                <a:gd name="connsiteY10" fmla="*/ 1453312 h 2027589"/>
                <a:gd name="connsiteX11" fmla="*/ 57491 w 88214"/>
                <a:gd name="connsiteY11" fmla="*/ 1302167 h 2027589"/>
                <a:gd name="connsiteX12" fmla="*/ 59038 w 88214"/>
                <a:gd name="connsiteY12" fmla="*/ 1050260 h 2027589"/>
                <a:gd name="connsiteX13" fmla="*/ 61910 w 88214"/>
                <a:gd name="connsiteY13" fmla="*/ 868112 h 2027589"/>
                <a:gd name="connsiteX14" fmla="*/ 63236 w 88214"/>
                <a:gd name="connsiteY14" fmla="*/ 922369 h 2027589"/>
                <a:gd name="connsiteX15" fmla="*/ 64636 w 88214"/>
                <a:gd name="connsiteY15" fmla="*/ 786727 h 2027589"/>
                <a:gd name="connsiteX16" fmla="*/ 66256 w 88214"/>
                <a:gd name="connsiteY16" fmla="*/ 713092 h 2027589"/>
                <a:gd name="connsiteX17" fmla="*/ 74654 w 88214"/>
                <a:gd name="connsiteY17" fmla="*/ 186025 h 2027589"/>
                <a:gd name="connsiteX18" fmla="*/ 76127 w 88214"/>
                <a:gd name="connsiteY18" fmla="*/ 302290 h 2027589"/>
                <a:gd name="connsiteX19" fmla="*/ 77600 w 88214"/>
                <a:gd name="connsiteY19" fmla="*/ 139519 h 2027589"/>
                <a:gd name="connsiteX20" fmla="*/ 78705 w 88214"/>
                <a:gd name="connsiteY20" fmla="*/ 158896 h 2027589"/>
                <a:gd name="connsiteX21" fmla="*/ 80473 w 88214"/>
                <a:gd name="connsiteY21" fmla="*/ 131768 h 2027589"/>
                <a:gd name="connsiteX22" fmla="*/ 81725 w 88214"/>
                <a:gd name="connsiteY22" fmla="*/ 236406 h 2027589"/>
                <a:gd name="connsiteX23" fmla="*/ 83125 w 88214"/>
                <a:gd name="connsiteY23" fmla="*/ 348796 h 2027589"/>
                <a:gd name="connsiteX24" fmla="*/ 84745 w 88214"/>
                <a:gd name="connsiteY24" fmla="*/ 151145 h 2027589"/>
                <a:gd name="connsiteX25" fmla="*/ 85998 w 88214"/>
                <a:gd name="connsiteY25" fmla="*/ 0 h 2027589"/>
                <a:gd name="connsiteX26" fmla="*/ 88214 w 88214"/>
                <a:gd name="connsiteY26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027589"/>
                <a:gd name="connsiteX1" fmla="*/ 41654 w 88214"/>
                <a:gd name="connsiteY1" fmla="*/ 1488191 h 2027589"/>
                <a:gd name="connsiteX2" fmla="*/ 43201 w 88214"/>
                <a:gd name="connsiteY2" fmla="*/ 1364175 h 2027589"/>
                <a:gd name="connsiteX3" fmla="*/ 44527 w 88214"/>
                <a:gd name="connsiteY3" fmla="*/ 1290541 h 2027589"/>
                <a:gd name="connsiteX4" fmla="*/ 45926 w 88214"/>
                <a:gd name="connsiteY4" fmla="*/ 1236284 h 2027589"/>
                <a:gd name="connsiteX5" fmla="*/ 47326 w 88214"/>
                <a:gd name="connsiteY5" fmla="*/ 1294416 h 2027589"/>
                <a:gd name="connsiteX6" fmla="*/ 48725 w 88214"/>
                <a:gd name="connsiteY6" fmla="*/ 1189778 h 2027589"/>
                <a:gd name="connsiteX7" fmla="*/ 50419 w 88214"/>
                <a:gd name="connsiteY7" fmla="*/ 1201405 h 2027589"/>
                <a:gd name="connsiteX8" fmla="*/ 51819 w 88214"/>
                <a:gd name="connsiteY8" fmla="*/ 1290541 h 2027589"/>
                <a:gd name="connsiteX9" fmla="*/ 53366 w 88214"/>
                <a:gd name="connsiteY9" fmla="*/ 1275040 h 2027589"/>
                <a:gd name="connsiteX10" fmla="*/ 54692 w 88214"/>
                <a:gd name="connsiteY10" fmla="*/ 1511444 h 2027589"/>
                <a:gd name="connsiteX11" fmla="*/ 55870 w 88214"/>
                <a:gd name="connsiteY11" fmla="*/ 1453312 h 2027589"/>
                <a:gd name="connsiteX12" fmla="*/ 57491 w 88214"/>
                <a:gd name="connsiteY12" fmla="*/ 1302167 h 2027589"/>
                <a:gd name="connsiteX13" fmla="*/ 59038 w 88214"/>
                <a:gd name="connsiteY13" fmla="*/ 1050260 h 2027589"/>
                <a:gd name="connsiteX14" fmla="*/ 61910 w 88214"/>
                <a:gd name="connsiteY14" fmla="*/ 868112 h 2027589"/>
                <a:gd name="connsiteX15" fmla="*/ 63236 w 88214"/>
                <a:gd name="connsiteY15" fmla="*/ 922369 h 2027589"/>
                <a:gd name="connsiteX16" fmla="*/ 64636 w 88214"/>
                <a:gd name="connsiteY16" fmla="*/ 786727 h 2027589"/>
                <a:gd name="connsiteX17" fmla="*/ 66256 w 88214"/>
                <a:gd name="connsiteY17" fmla="*/ 713092 h 2027589"/>
                <a:gd name="connsiteX18" fmla="*/ 74654 w 88214"/>
                <a:gd name="connsiteY18" fmla="*/ 186025 h 2027589"/>
                <a:gd name="connsiteX19" fmla="*/ 76127 w 88214"/>
                <a:gd name="connsiteY19" fmla="*/ 302290 h 2027589"/>
                <a:gd name="connsiteX20" fmla="*/ 77600 w 88214"/>
                <a:gd name="connsiteY20" fmla="*/ 139519 h 2027589"/>
                <a:gd name="connsiteX21" fmla="*/ 78705 w 88214"/>
                <a:gd name="connsiteY21" fmla="*/ 158896 h 2027589"/>
                <a:gd name="connsiteX22" fmla="*/ 80473 w 88214"/>
                <a:gd name="connsiteY22" fmla="*/ 131768 h 2027589"/>
                <a:gd name="connsiteX23" fmla="*/ 81725 w 88214"/>
                <a:gd name="connsiteY23" fmla="*/ 236406 h 2027589"/>
                <a:gd name="connsiteX24" fmla="*/ 83125 w 88214"/>
                <a:gd name="connsiteY24" fmla="*/ 348796 h 2027589"/>
                <a:gd name="connsiteX25" fmla="*/ 84745 w 88214"/>
                <a:gd name="connsiteY25" fmla="*/ 151145 h 2027589"/>
                <a:gd name="connsiteX26" fmla="*/ 85998 w 88214"/>
                <a:gd name="connsiteY26" fmla="*/ 0 h 2027589"/>
                <a:gd name="connsiteX27" fmla="*/ 88214 w 88214"/>
                <a:gd name="connsiteY27" fmla="*/ 73399 h 2027589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41654 w 88214"/>
                <a:gd name="connsiteY2" fmla="*/ 1488191 h 2124565"/>
                <a:gd name="connsiteX3" fmla="*/ 43201 w 88214"/>
                <a:gd name="connsiteY3" fmla="*/ 1364175 h 2124565"/>
                <a:gd name="connsiteX4" fmla="*/ 44527 w 88214"/>
                <a:gd name="connsiteY4" fmla="*/ 1290541 h 2124565"/>
                <a:gd name="connsiteX5" fmla="*/ 45926 w 88214"/>
                <a:gd name="connsiteY5" fmla="*/ 1236284 h 2124565"/>
                <a:gd name="connsiteX6" fmla="*/ 47326 w 88214"/>
                <a:gd name="connsiteY6" fmla="*/ 1294416 h 2124565"/>
                <a:gd name="connsiteX7" fmla="*/ 48725 w 88214"/>
                <a:gd name="connsiteY7" fmla="*/ 1189778 h 2124565"/>
                <a:gd name="connsiteX8" fmla="*/ 50419 w 88214"/>
                <a:gd name="connsiteY8" fmla="*/ 1201405 h 2124565"/>
                <a:gd name="connsiteX9" fmla="*/ 51819 w 88214"/>
                <a:gd name="connsiteY9" fmla="*/ 1290541 h 2124565"/>
                <a:gd name="connsiteX10" fmla="*/ 53366 w 88214"/>
                <a:gd name="connsiteY10" fmla="*/ 1275040 h 2124565"/>
                <a:gd name="connsiteX11" fmla="*/ 54692 w 88214"/>
                <a:gd name="connsiteY11" fmla="*/ 1511444 h 2124565"/>
                <a:gd name="connsiteX12" fmla="*/ 55870 w 88214"/>
                <a:gd name="connsiteY12" fmla="*/ 1453312 h 2124565"/>
                <a:gd name="connsiteX13" fmla="*/ 57491 w 88214"/>
                <a:gd name="connsiteY13" fmla="*/ 1302167 h 2124565"/>
                <a:gd name="connsiteX14" fmla="*/ 59038 w 88214"/>
                <a:gd name="connsiteY14" fmla="*/ 1050260 h 2124565"/>
                <a:gd name="connsiteX15" fmla="*/ 61910 w 88214"/>
                <a:gd name="connsiteY15" fmla="*/ 868112 h 2124565"/>
                <a:gd name="connsiteX16" fmla="*/ 63236 w 88214"/>
                <a:gd name="connsiteY16" fmla="*/ 922369 h 2124565"/>
                <a:gd name="connsiteX17" fmla="*/ 64636 w 88214"/>
                <a:gd name="connsiteY17" fmla="*/ 786727 h 2124565"/>
                <a:gd name="connsiteX18" fmla="*/ 66256 w 88214"/>
                <a:gd name="connsiteY18" fmla="*/ 713092 h 2124565"/>
                <a:gd name="connsiteX19" fmla="*/ 74654 w 88214"/>
                <a:gd name="connsiteY19" fmla="*/ 186025 h 2124565"/>
                <a:gd name="connsiteX20" fmla="*/ 76127 w 88214"/>
                <a:gd name="connsiteY20" fmla="*/ 302290 h 2124565"/>
                <a:gd name="connsiteX21" fmla="*/ 77600 w 88214"/>
                <a:gd name="connsiteY21" fmla="*/ 139519 h 2124565"/>
                <a:gd name="connsiteX22" fmla="*/ 78705 w 88214"/>
                <a:gd name="connsiteY22" fmla="*/ 158896 h 2124565"/>
                <a:gd name="connsiteX23" fmla="*/ 80473 w 88214"/>
                <a:gd name="connsiteY23" fmla="*/ 131768 h 2124565"/>
                <a:gd name="connsiteX24" fmla="*/ 81725 w 88214"/>
                <a:gd name="connsiteY24" fmla="*/ 236406 h 2124565"/>
                <a:gd name="connsiteX25" fmla="*/ 83125 w 88214"/>
                <a:gd name="connsiteY25" fmla="*/ 348796 h 2124565"/>
                <a:gd name="connsiteX26" fmla="*/ 84745 w 88214"/>
                <a:gd name="connsiteY26" fmla="*/ 151145 h 2124565"/>
                <a:gd name="connsiteX27" fmla="*/ 85998 w 88214"/>
                <a:gd name="connsiteY27" fmla="*/ 0 h 2124565"/>
                <a:gd name="connsiteX28" fmla="*/ 88214 w 88214"/>
                <a:gd name="connsiteY28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1654 w 88214"/>
                <a:gd name="connsiteY3" fmla="*/ 1488191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3201 w 88214"/>
                <a:gd name="connsiteY4" fmla="*/ 1364175 h 2124565"/>
                <a:gd name="connsiteX5" fmla="*/ 44527 w 88214"/>
                <a:gd name="connsiteY5" fmla="*/ 1290541 h 2124565"/>
                <a:gd name="connsiteX6" fmla="*/ 45926 w 88214"/>
                <a:gd name="connsiteY6" fmla="*/ 1236284 h 2124565"/>
                <a:gd name="connsiteX7" fmla="*/ 47326 w 88214"/>
                <a:gd name="connsiteY7" fmla="*/ 1294416 h 2124565"/>
                <a:gd name="connsiteX8" fmla="*/ 48725 w 88214"/>
                <a:gd name="connsiteY8" fmla="*/ 1189778 h 2124565"/>
                <a:gd name="connsiteX9" fmla="*/ 50419 w 88214"/>
                <a:gd name="connsiteY9" fmla="*/ 1201405 h 2124565"/>
                <a:gd name="connsiteX10" fmla="*/ 51819 w 88214"/>
                <a:gd name="connsiteY10" fmla="*/ 1290541 h 2124565"/>
                <a:gd name="connsiteX11" fmla="*/ 53366 w 88214"/>
                <a:gd name="connsiteY11" fmla="*/ 1275040 h 2124565"/>
                <a:gd name="connsiteX12" fmla="*/ 54692 w 88214"/>
                <a:gd name="connsiteY12" fmla="*/ 1511444 h 2124565"/>
                <a:gd name="connsiteX13" fmla="*/ 55870 w 88214"/>
                <a:gd name="connsiteY13" fmla="*/ 1453312 h 2124565"/>
                <a:gd name="connsiteX14" fmla="*/ 57491 w 88214"/>
                <a:gd name="connsiteY14" fmla="*/ 1302167 h 2124565"/>
                <a:gd name="connsiteX15" fmla="*/ 59038 w 88214"/>
                <a:gd name="connsiteY15" fmla="*/ 1050260 h 2124565"/>
                <a:gd name="connsiteX16" fmla="*/ 61910 w 88214"/>
                <a:gd name="connsiteY16" fmla="*/ 868112 h 2124565"/>
                <a:gd name="connsiteX17" fmla="*/ 63236 w 88214"/>
                <a:gd name="connsiteY17" fmla="*/ 922369 h 2124565"/>
                <a:gd name="connsiteX18" fmla="*/ 64636 w 88214"/>
                <a:gd name="connsiteY18" fmla="*/ 786727 h 2124565"/>
                <a:gd name="connsiteX19" fmla="*/ 66256 w 88214"/>
                <a:gd name="connsiteY19" fmla="*/ 713092 h 2124565"/>
                <a:gd name="connsiteX20" fmla="*/ 74654 w 88214"/>
                <a:gd name="connsiteY20" fmla="*/ 186025 h 2124565"/>
                <a:gd name="connsiteX21" fmla="*/ 76127 w 88214"/>
                <a:gd name="connsiteY21" fmla="*/ 302290 h 2124565"/>
                <a:gd name="connsiteX22" fmla="*/ 77600 w 88214"/>
                <a:gd name="connsiteY22" fmla="*/ 139519 h 2124565"/>
                <a:gd name="connsiteX23" fmla="*/ 78705 w 88214"/>
                <a:gd name="connsiteY23" fmla="*/ 158896 h 2124565"/>
                <a:gd name="connsiteX24" fmla="*/ 80473 w 88214"/>
                <a:gd name="connsiteY24" fmla="*/ 131768 h 2124565"/>
                <a:gd name="connsiteX25" fmla="*/ 81725 w 88214"/>
                <a:gd name="connsiteY25" fmla="*/ 236406 h 2124565"/>
                <a:gd name="connsiteX26" fmla="*/ 83125 w 88214"/>
                <a:gd name="connsiteY26" fmla="*/ 348796 h 2124565"/>
                <a:gd name="connsiteX27" fmla="*/ 84745 w 88214"/>
                <a:gd name="connsiteY27" fmla="*/ 151145 h 2124565"/>
                <a:gd name="connsiteX28" fmla="*/ 85998 w 88214"/>
                <a:gd name="connsiteY28" fmla="*/ 0 h 2124565"/>
                <a:gd name="connsiteX29" fmla="*/ 88214 w 88214"/>
                <a:gd name="connsiteY29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8413 w 88214"/>
                <a:gd name="connsiteY2" fmla="*/ 1650961 h 2124565"/>
                <a:gd name="connsiteX3" fmla="*/ 40181 w 88214"/>
                <a:gd name="connsiteY3" fmla="*/ 1530822 h 2124565"/>
                <a:gd name="connsiteX4" fmla="*/ 41654 w 88214"/>
                <a:gd name="connsiteY4" fmla="*/ 1480439 h 2124565"/>
                <a:gd name="connsiteX5" fmla="*/ 43201 w 88214"/>
                <a:gd name="connsiteY5" fmla="*/ 1364175 h 2124565"/>
                <a:gd name="connsiteX6" fmla="*/ 44527 w 88214"/>
                <a:gd name="connsiteY6" fmla="*/ 1290541 h 2124565"/>
                <a:gd name="connsiteX7" fmla="*/ 45926 w 88214"/>
                <a:gd name="connsiteY7" fmla="*/ 1236284 h 2124565"/>
                <a:gd name="connsiteX8" fmla="*/ 47326 w 88214"/>
                <a:gd name="connsiteY8" fmla="*/ 1294416 h 2124565"/>
                <a:gd name="connsiteX9" fmla="*/ 48725 w 88214"/>
                <a:gd name="connsiteY9" fmla="*/ 1189778 h 2124565"/>
                <a:gd name="connsiteX10" fmla="*/ 50419 w 88214"/>
                <a:gd name="connsiteY10" fmla="*/ 1201405 h 2124565"/>
                <a:gd name="connsiteX11" fmla="*/ 51819 w 88214"/>
                <a:gd name="connsiteY11" fmla="*/ 1290541 h 2124565"/>
                <a:gd name="connsiteX12" fmla="*/ 53366 w 88214"/>
                <a:gd name="connsiteY12" fmla="*/ 1275040 h 2124565"/>
                <a:gd name="connsiteX13" fmla="*/ 54692 w 88214"/>
                <a:gd name="connsiteY13" fmla="*/ 1511444 h 2124565"/>
                <a:gd name="connsiteX14" fmla="*/ 55870 w 88214"/>
                <a:gd name="connsiteY14" fmla="*/ 1453312 h 2124565"/>
                <a:gd name="connsiteX15" fmla="*/ 57491 w 88214"/>
                <a:gd name="connsiteY15" fmla="*/ 1302167 h 2124565"/>
                <a:gd name="connsiteX16" fmla="*/ 59038 w 88214"/>
                <a:gd name="connsiteY16" fmla="*/ 1050260 h 2124565"/>
                <a:gd name="connsiteX17" fmla="*/ 61910 w 88214"/>
                <a:gd name="connsiteY17" fmla="*/ 868112 h 2124565"/>
                <a:gd name="connsiteX18" fmla="*/ 63236 w 88214"/>
                <a:gd name="connsiteY18" fmla="*/ 922369 h 2124565"/>
                <a:gd name="connsiteX19" fmla="*/ 64636 w 88214"/>
                <a:gd name="connsiteY19" fmla="*/ 786727 h 2124565"/>
                <a:gd name="connsiteX20" fmla="*/ 66256 w 88214"/>
                <a:gd name="connsiteY20" fmla="*/ 713092 h 2124565"/>
                <a:gd name="connsiteX21" fmla="*/ 74654 w 88214"/>
                <a:gd name="connsiteY21" fmla="*/ 186025 h 2124565"/>
                <a:gd name="connsiteX22" fmla="*/ 76127 w 88214"/>
                <a:gd name="connsiteY22" fmla="*/ 302290 h 2124565"/>
                <a:gd name="connsiteX23" fmla="*/ 77600 w 88214"/>
                <a:gd name="connsiteY23" fmla="*/ 139519 h 2124565"/>
                <a:gd name="connsiteX24" fmla="*/ 78705 w 88214"/>
                <a:gd name="connsiteY24" fmla="*/ 158896 h 2124565"/>
                <a:gd name="connsiteX25" fmla="*/ 80473 w 88214"/>
                <a:gd name="connsiteY25" fmla="*/ 131768 h 2124565"/>
                <a:gd name="connsiteX26" fmla="*/ 81725 w 88214"/>
                <a:gd name="connsiteY26" fmla="*/ 236406 h 2124565"/>
                <a:gd name="connsiteX27" fmla="*/ 83125 w 88214"/>
                <a:gd name="connsiteY27" fmla="*/ 348796 h 2124565"/>
                <a:gd name="connsiteX28" fmla="*/ 84745 w 88214"/>
                <a:gd name="connsiteY28" fmla="*/ 151145 h 2124565"/>
                <a:gd name="connsiteX29" fmla="*/ 85998 w 88214"/>
                <a:gd name="connsiteY29" fmla="*/ 0 h 2124565"/>
                <a:gd name="connsiteX30" fmla="*/ 88214 w 88214"/>
                <a:gd name="connsiteY30" fmla="*/ 73399 h 2124565"/>
                <a:gd name="connsiteX0" fmla="*/ 0 w 88214"/>
                <a:gd name="connsiteY0" fmla="*/ 2027589 h 2124565"/>
                <a:gd name="connsiteX1" fmla="*/ 35982 w 88214"/>
                <a:gd name="connsiteY1" fmla="*/ 2104395 h 2124565"/>
                <a:gd name="connsiteX2" fmla="*/ 37160 w 88214"/>
                <a:gd name="connsiteY2" fmla="*/ 1902868 h 2124565"/>
                <a:gd name="connsiteX3" fmla="*/ 38413 w 88214"/>
                <a:gd name="connsiteY3" fmla="*/ 1650961 h 2124565"/>
                <a:gd name="connsiteX4" fmla="*/ 40181 w 88214"/>
                <a:gd name="connsiteY4" fmla="*/ 1530822 h 2124565"/>
                <a:gd name="connsiteX5" fmla="*/ 41654 w 88214"/>
                <a:gd name="connsiteY5" fmla="*/ 1480439 h 2124565"/>
                <a:gd name="connsiteX6" fmla="*/ 43201 w 88214"/>
                <a:gd name="connsiteY6" fmla="*/ 1364175 h 2124565"/>
                <a:gd name="connsiteX7" fmla="*/ 44527 w 88214"/>
                <a:gd name="connsiteY7" fmla="*/ 1290541 h 2124565"/>
                <a:gd name="connsiteX8" fmla="*/ 45926 w 88214"/>
                <a:gd name="connsiteY8" fmla="*/ 1236284 h 2124565"/>
                <a:gd name="connsiteX9" fmla="*/ 47326 w 88214"/>
                <a:gd name="connsiteY9" fmla="*/ 1294416 h 2124565"/>
                <a:gd name="connsiteX10" fmla="*/ 48725 w 88214"/>
                <a:gd name="connsiteY10" fmla="*/ 1189778 h 2124565"/>
                <a:gd name="connsiteX11" fmla="*/ 50419 w 88214"/>
                <a:gd name="connsiteY11" fmla="*/ 1201405 h 2124565"/>
                <a:gd name="connsiteX12" fmla="*/ 51819 w 88214"/>
                <a:gd name="connsiteY12" fmla="*/ 1290541 h 2124565"/>
                <a:gd name="connsiteX13" fmla="*/ 53366 w 88214"/>
                <a:gd name="connsiteY13" fmla="*/ 1275040 h 2124565"/>
                <a:gd name="connsiteX14" fmla="*/ 54692 w 88214"/>
                <a:gd name="connsiteY14" fmla="*/ 1511444 h 2124565"/>
                <a:gd name="connsiteX15" fmla="*/ 55870 w 88214"/>
                <a:gd name="connsiteY15" fmla="*/ 1453312 h 2124565"/>
                <a:gd name="connsiteX16" fmla="*/ 57491 w 88214"/>
                <a:gd name="connsiteY16" fmla="*/ 1302167 h 2124565"/>
                <a:gd name="connsiteX17" fmla="*/ 59038 w 88214"/>
                <a:gd name="connsiteY17" fmla="*/ 1050260 h 2124565"/>
                <a:gd name="connsiteX18" fmla="*/ 61910 w 88214"/>
                <a:gd name="connsiteY18" fmla="*/ 868112 h 2124565"/>
                <a:gd name="connsiteX19" fmla="*/ 63236 w 88214"/>
                <a:gd name="connsiteY19" fmla="*/ 922369 h 2124565"/>
                <a:gd name="connsiteX20" fmla="*/ 64636 w 88214"/>
                <a:gd name="connsiteY20" fmla="*/ 786727 h 2124565"/>
                <a:gd name="connsiteX21" fmla="*/ 66256 w 88214"/>
                <a:gd name="connsiteY21" fmla="*/ 713092 h 2124565"/>
                <a:gd name="connsiteX22" fmla="*/ 74654 w 88214"/>
                <a:gd name="connsiteY22" fmla="*/ 186025 h 2124565"/>
                <a:gd name="connsiteX23" fmla="*/ 76127 w 88214"/>
                <a:gd name="connsiteY23" fmla="*/ 302290 h 2124565"/>
                <a:gd name="connsiteX24" fmla="*/ 77600 w 88214"/>
                <a:gd name="connsiteY24" fmla="*/ 139519 h 2124565"/>
                <a:gd name="connsiteX25" fmla="*/ 78705 w 88214"/>
                <a:gd name="connsiteY25" fmla="*/ 158896 h 2124565"/>
                <a:gd name="connsiteX26" fmla="*/ 80473 w 88214"/>
                <a:gd name="connsiteY26" fmla="*/ 131768 h 2124565"/>
                <a:gd name="connsiteX27" fmla="*/ 81725 w 88214"/>
                <a:gd name="connsiteY27" fmla="*/ 236406 h 2124565"/>
                <a:gd name="connsiteX28" fmla="*/ 83125 w 88214"/>
                <a:gd name="connsiteY28" fmla="*/ 348796 h 2124565"/>
                <a:gd name="connsiteX29" fmla="*/ 84745 w 88214"/>
                <a:gd name="connsiteY29" fmla="*/ 151145 h 2124565"/>
                <a:gd name="connsiteX30" fmla="*/ 85998 w 88214"/>
                <a:gd name="connsiteY30" fmla="*/ 0 h 2124565"/>
                <a:gd name="connsiteX31" fmla="*/ 88214 w 88214"/>
                <a:gd name="connsiteY31" fmla="*/ 73399 h 2124565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4654 w 88214"/>
                <a:gd name="connsiteY23" fmla="*/ 186025 h 2108389"/>
                <a:gd name="connsiteX24" fmla="*/ 76127 w 88214"/>
                <a:gd name="connsiteY24" fmla="*/ 302290 h 2108389"/>
                <a:gd name="connsiteX25" fmla="*/ 77600 w 88214"/>
                <a:gd name="connsiteY25" fmla="*/ 139519 h 2108389"/>
                <a:gd name="connsiteX26" fmla="*/ 78705 w 88214"/>
                <a:gd name="connsiteY26" fmla="*/ 158896 h 2108389"/>
                <a:gd name="connsiteX27" fmla="*/ 80473 w 88214"/>
                <a:gd name="connsiteY27" fmla="*/ 131768 h 2108389"/>
                <a:gd name="connsiteX28" fmla="*/ 81725 w 88214"/>
                <a:gd name="connsiteY28" fmla="*/ 236406 h 2108389"/>
                <a:gd name="connsiteX29" fmla="*/ 83125 w 88214"/>
                <a:gd name="connsiteY29" fmla="*/ 348796 h 2108389"/>
                <a:gd name="connsiteX30" fmla="*/ 84745 w 88214"/>
                <a:gd name="connsiteY30" fmla="*/ 151145 h 2108389"/>
                <a:gd name="connsiteX31" fmla="*/ 85998 w 88214"/>
                <a:gd name="connsiteY31" fmla="*/ 0 h 2108389"/>
                <a:gd name="connsiteX32" fmla="*/ 88214 w 88214"/>
                <a:gd name="connsiteY32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73328 w 88214"/>
                <a:gd name="connsiteY23" fmla="*/ 476687 h 2108389"/>
                <a:gd name="connsiteX24" fmla="*/ 74654 w 88214"/>
                <a:gd name="connsiteY24" fmla="*/ 186025 h 2108389"/>
                <a:gd name="connsiteX25" fmla="*/ 76127 w 88214"/>
                <a:gd name="connsiteY25" fmla="*/ 302290 h 2108389"/>
                <a:gd name="connsiteX26" fmla="*/ 77600 w 88214"/>
                <a:gd name="connsiteY26" fmla="*/ 139519 h 2108389"/>
                <a:gd name="connsiteX27" fmla="*/ 78705 w 88214"/>
                <a:gd name="connsiteY27" fmla="*/ 158896 h 2108389"/>
                <a:gd name="connsiteX28" fmla="*/ 80473 w 88214"/>
                <a:gd name="connsiteY28" fmla="*/ 131768 h 2108389"/>
                <a:gd name="connsiteX29" fmla="*/ 81725 w 88214"/>
                <a:gd name="connsiteY29" fmla="*/ 236406 h 2108389"/>
                <a:gd name="connsiteX30" fmla="*/ 83125 w 88214"/>
                <a:gd name="connsiteY30" fmla="*/ 348796 h 2108389"/>
                <a:gd name="connsiteX31" fmla="*/ 84745 w 88214"/>
                <a:gd name="connsiteY31" fmla="*/ 151145 h 2108389"/>
                <a:gd name="connsiteX32" fmla="*/ 85998 w 88214"/>
                <a:gd name="connsiteY32" fmla="*/ 0 h 2108389"/>
                <a:gd name="connsiteX33" fmla="*/ 88214 w 88214"/>
                <a:gd name="connsiteY33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3328 w 88214"/>
                <a:gd name="connsiteY24" fmla="*/ 476687 h 2108389"/>
                <a:gd name="connsiteX25" fmla="*/ 74654 w 88214"/>
                <a:gd name="connsiteY25" fmla="*/ 186025 h 2108389"/>
                <a:gd name="connsiteX26" fmla="*/ 76127 w 88214"/>
                <a:gd name="connsiteY26" fmla="*/ 302290 h 2108389"/>
                <a:gd name="connsiteX27" fmla="*/ 77600 w 88214"/>
                <a:gd name="connsiteY27" fmla="*/ 139519 h 2108389"/>
                <a:gd name="connsiteX28" fmla="*/ 78705 w 88214"/>
                <a:gd name="connsiteY28" fmla="*/ 158896 h 2108389"/>
                <a:gd name="connsiteX29" fmla="*/ 80473 w 88214"/>
                <a:gd name="connsiteY29" fmla="*/ 131768 h 2108389"/>
                <a:gd name="connsiteX30" fmla="*/ 81725 w 88214"/>
                <a:gd name="connsiteY30" fmla="*/ 236406 h 2108389"/>
                <a:gd name="connsiteX31" fmla="*/ 83125 w 88214"/>
                <a:gd name="connsiteY31" fmla="*/ 348796 h 2108389"/>
                <a:gd name="connsiteX32" fmla="*/ 84745 w 88214"/>
                <a:gd name="connsiteY32" fmla="*/ 151145 h 2108389"/>
                <a:gd name="connsiteX33" fmla="*/ 85998 w 88214"/>
                <a:gd name="connsiteY33" fmla="*/ 0 h 2108389"/>
                <a:gd name="connsiteX34" fmla="*/ 88214 w 88214"/>
                <a:gd name="connsiteY34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3328 w 88214"/>
                <a:gd name="connsiteY25" fmla="*/ 476687 h 2108389"/>
                <a:gd name="connsiteX26" fmla="*/ 74654 w 88214"/>
                <a:gd name="connsiteY26" fmla="*/ 186025 h 2108389"/>
                <a:gd name="connsiteX27" fmla="*/ 76127 w 88214"/>
                <a:gd name="connsiteY27" fmla="*/ 302290 h 2108389"/>
                <a:gd name="connsiteX28" fmla="*/ 77600 w 88214"/>
                <a:gd name="connsiteY28" fmla="*/ 139519 h 2108389"/>
                <a:gd name="connsiteX29" fmla="*/ 78705 w 88214"/>
                <a:gd name="connsiteY29" fmla="*/ 158896 h 2108389"/>
                <a:gd name="connsiteX30" fmla="*/ 80473 w 88214"/>
                <a:gd name="connsiteY30" fmla="*/ 131768 h 2108389"/>
                <a:gd name="connsiteX31" fmla="*/ 81725 w 88214"/>
                <a:gd name="connsiteY31" fmla="*/ 236406 h 2108389"/>
                <a:gd name="connsiteX32" fmla="*/ 83125 w 88214"/>
                <a:gd name="connsiteY32" fmla="*/ 348796 h 2108389"/>
                <a:gd name="connsiteX33" fmla="*/ 84745 w 88214"/>
                <a:gd name="connsiteY33" fmla="*/ 151145 h 2108389"/>
                <a:gd name="connsiteX34" fmla="*/ 85998 w 88214"/>
                <a:gd name="connsiteY34" fmla="*/ 0 h 2108389"/>
                <a:gd name="connsiteX35" fmla="*/ 88214 w 88214"/>
                <a:gd name="connsiteY35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9056 w 88214"/>
                <a:gd name="connsiteY23" fmla="*/ 538695 h 2108389"/>
                <a:gd name="connsiteX24" fmla="*/ 70602 w 88214"/>
                <a:gd name="connsiteY24" fmla="*/ 577450 h 2108389"/>
                <a:gd name="connsiteX25" fmla="*/ 71928 w 88214"/>
                <a:gd name="connsiteY25" fmla="*/ 527069 h 2108389"/>
                <a:gd name="connsiteX26" fmla="*/ 73328 w 88214"/>
                <a:gd name="connsiteY26" fmla="*/ 476687 h 2108389"/>
                <a:gd name="connsiteX27" fmla="*/ 74654 w 88214"/>
                <a:gd name="connsiteY27" fmla="*/ 186025 h 2108389"/>
                <a:gd name="connsiteX28" fmla="*/ 76127 w 88214"/>
                <a:gd name="connsiteY28" fmla="*/ 302290 h 2108389"/>
                <a:gd name="connsiteX29" fmla="*/ 77600 w 88214"/>
                <a:gd name="connsiteY29" fmla="*/ 139519 h 2108389"/>
                <a:gd name="connsiteX30" fmla="*/ 78705 w 88214"/>
                <a:gd name="connsiteY30" fmla="*/ 158896 h 2108389"/>
                <a:gd name="connsiteX31" fmla="*/ 80473 w 88214"/>
                <a:gd name="connsiteY31" fmla="*/ 131768 h 2108389"/>
                <a:gd name="connsiteX32" fmla="*/ 81725 w 88214"/>
                <a:gd name="connsiteY32" fmla="*/ 236406 h 2108389"/>
                <a:gd name="connsiteX33" fmla="*/ 83125 w 88214"/>
                <a:gd name="connsiteY33" fmla="*/ 348796 h 2108389"/>
                <a:gd name="connsiteX34" fmla="*/ 84745 w 88214"/>
                <a:gd name="connsiteY34" fmla="*/ 151145 h 2108389"/>
                <a:gd name="connsiteX35" fmla="*/ 85998 w 88214"/>
                <a:gd name="connsiteY35" fmla="*/ 0 h 2108389"/>
                <a:gd name="connsiteX36" fmla="*/ 88214 w 88214"/>
                <a:gd name="connsiteY36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34877 w 88214"/>
                <a:gd name="connsiteY1" fmla="*/ 1906744 h 2108389"/>
                <a:gd name="connsiteX2" fmla="*/ 35982 w 88214"/>
                <a:gd name="connsiteY2" fmla="*/ 2104395 h 2108389"/>
                <a:gd name="connsiteX3" fmla="*/ 37160 w 88214"/>
                <a:gd name="connsiteY3" fmla="*/ 1902868 h 2108389"/>
                <a:gd name="connsiteX4" fmla="*/ 38413 w 88214"/>
                <a:gd name="connsiteY4" fmla="*/ 1650961 h 2108389"/>
                <a:gd name="connsiteX5" fmla="*/ 40181 w 88214"/>
                <a:gd name="connsiteY5" fmla="*/ 1530822 h 2108389"/>
                <a:gd name="connsiteX6" fmla="*/ 41654 w 88214"/>
                <a:gd name="connsiteY6" fmla="*/ 1480439 h 2108389"/>
                <a:gd name="connsiteX7" fmla="*/ 43201 w 88214"/>
                <a:gd name="connsiteY7" fmla="*/ 1364175 h 2108389"/>
                <a:gd name="connsiteX8" fmla="*/ 44527 w 88214"/>
                <a:gd name="connsiteY8" fmla="*/ 1290541 h 2108389"/>
                <a:gd name="connsiteX9" fmla="*/ 45926 w 88214"/>
                <a:gd name="connsiteY9" fmla="*/ 1236284 h 2108389"/>
                <a:gd name="connsiteX10" fmla="*/ 47326 w 88214"/>
                <a:gd name="connsiteY10" fmla="*/ 1294416 h 2108389"/>
                <a:gd name="connsiteX11" fmla="*/ 48725 w 88214"/>
                <a:gd name="connsiteY11" fmla="*/ 1189778 h 2108389"/>
                <a:gd name="connsiteX12" fmla="*/ 50419 w 88214"/>
                <a:gd name="connsiteY12" fmla="*/ 1201405 h 2108389"/>
                <a:gd name="connsiteX13" fmla="*/ 51819 w 88214"/>
                <a:gd name="connsiteY13" fmla="*/ 1290541 h 2108389"/>
                <a:gd name="connsiteX14" fmla="*/ 53366 w 88214"/>
                <a:gd name="connsiteY14" fmla="*/ 1275040 h 2108389"/>
                <a:gd name="connsiteX15" fmla="*/ 54692 w 88214"/>
                <a:gd name="connsiteY15" fmla="*/ 1511444 h 2108389"/>
                <a:gd name="connsiteX16" fmla="*/ 55870 w 88214"/>
                <a:gd name="connsiteY16" fmla="*/ 1453312 h 2108389"/>
                <a:gd name="connsiteX17" fmla="*/ 57491 w 88214"/>
                <a:gd name="connsiteY17" fmla="*/ 1302167 h 2108389"/>
                <a:gd name="connsiteX18" fmla="*/ 59038 w 88214"/>
                <a:gd name="connsiteY18" fmla="*/ 1050260 h 2108389"/>
                <a:gd name="connsiteX19" fmla="*/ 61910 w 88214"/>
                <a:gd name="connsiteY19" fmla="*/ 868112 h 2108389"/>
                <a:gd name="connsiteX20" fmla="*/ 63236 w 88214"/>
                <a:gd name="connsiteY20" fmla="*/ 922369 h 2108389"/>
                <a:gd name="connsiteX21" fmla="*/ 64636 w 88214"/>
                <a:gd name="connsiteY21" fmla="*/ 786727 h 2108389"/>
                <a:gd name="connsiteX22" fmla="*/ 66256 w 88214"/>
                <a:gd name="connsiteY22" fmla="*/ 713092 h 2108389"/>
                <a:gd name="connsiteX23" fmla="*/ 67877 w 88214"/>
                <a:gd name="connsiteY23" fmla="*/ 751847 h 2108389"/>
                <a:gd name="connsiteX24" fmla="*/ 69056 w 88214"/>
                <a:gd name="connsiteY24" fmla="*/ 538695 h 2108389"/>
                <a:gd name="connsiteX25" fmla="*/ 70602 w 88214"/>
                <a:gd name="connsiteY25" fmla="*/ 577450 h 2108389"/>
                <a:gd name="connsiteX26" fmla="*/ 71928 w 88214"/>
                <a:gd name="connsiteY26" fmla="*/ 527069 h 2108389"/>
                <a:gd name="connsiteX27" fmla="*/ 73328 w 88214"/>
                <a:gd name="connsiteY27" fmla="*/ 476687 h 2108389"/>
                <a:gd name="connsiteX28" fmla="*/ 74654 w 88214"/>
                <a:gd name="connsiteY28" fmla="*/ 186025 h 2108389"/>
                <a:gd name="connsiteX29" fmla="*/ 76127 w 88214"/>
                <a:gd name="connsiteY29" fmla="*/ 302290 h 2108389"/>
                <a:gd name="connsiteX30" fmla="*/ 77600 w 88214"/>
                <a:gd name="connsiteY30" fmla="*/ 139519 h 2108389"/>
                <a:gd name="connsiteX31" fmla="*/ 78705 w 88214"/>
                <a:gd name="connsiteY31" fmla="*/ 158896 h 2108389"/>
                <a:gd name="connsiteX32" fmla="*/ 80473 w 88214"/>
                <a:gd name="connsiteY32" fmla="*/ 131768 h 2108389"/>
                <a:gd name="connsiteX33" fmla="*/ 81725 w 88214"/>
                <a:gd name="connsiteY33" fmla="*/ 236406 h 2108389"/>
                <a:gd name="connsiteX34" fmla="*/ 83125 w 88214"/>
                <a:gd name="connsiteY34" fmla="*/ 348796 h 2108389"/>
                <a:gd name="connsiteX35" fmla="*/ 84745 w 88214"/>
                <a:gd name="connsiteY35" fmla="*/ 151145 h 2108389"/>
                <a:gd name="connsiteX36" fmla="*/ 85998 w 88214"/>
                <a:gd name="connsiteY36" fmla="*/ 0 h 2108389"/>
                <a:gd name="connsiteX37" fmla="*/ 88214 w 88214"/>
                <a:gd name="connsiteY37" fmla="*/ 73399 h 2108389"/>
                <a:gd name="connsiteX0" fmla="*/ 0 w 88214"/>
                <a:gd name="connsiteY0" fmla="*/ 2027589 h 2108389"/>
                <a:gd name="connsiteX1" fmla="*/ 2982 w 88214"/>
                <a:gd name="connsiteY1" fmla="*/ 1879617 h 2108389"/>
                <a:gd name="connsiteX2" fmla="*/ 34877 w 88214"/>
                <a:gd name="connsiteY2" fmla="*/ 1906744 h 2108389"/>
                <a:gd name="connsiteX3" fmla="*/ 35982 w 88214"/>
                <a:gd name="connsiteY3" fmla="*/ 2104395 h 2108389"/>
                <a:gd name="connsiteX4" fmla="*/ 37160 w 88214"/>
                <a:gd name="connsiteY4" fmla="*/ 1902868 h 2108389"/>
                <a:gd name="connsiteX5" fmla="*/ 38413 w 88214"/>
                <a:gd name="connsiteY5" fmla="*/ 1650961 h 2108389"/>
                <a:gd name="connsiteX6" fmla="*/ 40181 w 88214"/>
                <a:gd name="connsiteY6" fmla="*/ 1530822 h 2108389"/>
                <a:gd name="connsiteX7" fmla="*/ 41654 w 88214"/>
                <a:gd name="connsiteY7" fmla="*/ 1480439 h 2108389"/>
                <a:gd name="connsiteX8" fmla="*/ 43201 w 88214"/>
                <a:gd name="connsiteY8" fmla="*/ 1364175 h 2108389"/>
                <a:gd name="connsiteX9" fmla="*/ 44527 w 88214"/>
                <a:gd name="connsiteY9" fmla="*/ 1290541 h 2108389"/>
                <a:gd name="connsiteX10" fmla="*/ 45926 w 88214"/>
                <a:gd name="connsiteY10" fmla="*/ 1236284 h 2108389"/>
                <a:gd name="connsiteX11" fmla="*/ 47326 w 88214"/>
                <a:gd name="connsiteY11" fmla="*/ 1294416 h 2108389"/>
                <a:gd name="connsiteX12" fmla="*/ 48725 w 88214"/>
                <a:gd name="connsiteY12" fmla="*/ 1189778 h 2108389"/>
                <a:gd name="connsiteX13" fmla="*/ 50419 w 88214"/>
                <a:gd name="connsiteY13" fmla="*/ 1201405 h 2108389"/>
                <a:gd name="connsiteX14" fmla="*/ 51819 w 88214"/>
                <a:gd name="connsiteY14" fmla="*/ 1290541 h 2108389"/>
                <a:gd name="connsiteX15" fmla="*/ 53366 w 88214"/>
                <a:gd name="connsiteY15" fmla="*/ 1275040 h 2108389"/>
                <a:gd name="connsiteX16" fmla="*/ 54692 w 88214"/>
                <a:gd name="connsiteY16" fmla="*/ 1511444 h 2108389"/>
                <a:gd name="connsiteX17" fmla="*/ 55870 w 88214"/>
                <a:gd name="connsiteY17" fmla="*/ 1453312 h 2108389"/>
                <a:gd name="connsiteX18" fmla="*/ 57491 w 88214"/>
                <a:gd name="connsiteY18" fmla="*/ 1302167 h 2108389"/>
                <a:gd name="connsiteX19" fmla="*/ 59038 w 88214"/>
                <a:gd name="connsiteY19" fmla="*/ 1050260 h 2108389"/>
                <a:gd name="connsiteX20" fmla="*/ 61910 w 88214"/>
                <a:gd name="connsiteY20" fmla="*/ 868112 h 2108389"/>
                <a:gd name="connsiteX21" fmla="*/ 63236 w 88214"/>
                <a:gd name="connsiteY21" fmla="*/ 922369 h 2108389"/>
                <a:gd name="connsiteX22" fmla="*/ 64636 w 88214"/>
                <a:gd name="connsiteY22" fmla="*/ 786727 h 2108389"/>
                <a:gd name="connsiteX23" fmla="*/ 66256 w 88214"/>
                <a:gd name="connsiteY23" fmla="*/ 713092 h 2108389"/>
                <a:gd name="connsiteX24" fmla="*/ 67877 w 88214"/>
                <a:gd name="connsiteY24" fmla="*/ 751847 h 2108389"/>
                <a:gd name="connsiteX25" fmla="*/ 69056 w 88214"/>
                <a:gd name="connsiteY25" fmla="*/ 538695 h 2108389"/>
                <a:gd name="connsiteX26" fmla="*/ 70602 w 88214"/>
                <a:gd name="connsiteY26" fmla="*/ 577450 h 2108389"/>
                <a:gd name="connsiteX27" fmla="*/ 71928 w 88214"/>
                <a:gd name="connsiteY27" fmla="*/ 527069 h 2108389"/>
                <a:gd name="connsiteX28" fmla="*/ 73328 w 88214"/>
                <a:gd name="connsiteY28" fmla="*/ 476687 h 2108389"/>
                <a:gd name="connsiteX29" fmla="*/ 74654 w 88214"/>
                <a:gd name="connsiteY29" fmla="*/ 186025 h 2108389"/>
                <a:gd name="connsiteX30" fmla="*/ 76127 w 88214"/>
                <a:gd name="connsiteY30" fmla="*/ 302290 h 2108389"/>
                <a:gd name="connsiteX31" fmla="*/ 77600 w 88214"/>
                <a:gd name="connsiteY31" fmla="*/ 139519 h 2108389"/>
                <a:gd name="connsiteX32" fmla="*/ 78705 w 88214"/>
                <a:gd name="connsiteY32" fmla="*/ 158896 h 2108389"/>
                <a:gd name="connsiteX33" fmla="*/ 80473 w 88214"/>
                <a:gd name="connsiteY33" fmla="*/ 131768 h 2108389"/>
                <a:gd name="connsiteX34" fmla="*/ 81725 w 88214"/>
                <a:gd name="connsiteY34" fmla="*/ 236406 h 2108389"/>
                <a:gd name="connsiteX35" fmla="*/ 83125 w 88214"/>
                <a:gd name="connsiteY35" fmla="*/ 348796 h 2108389"/>
                <a:gd name="connsiteX36" fmla="*/ 84745 w 88214"/>
                <a:gd name="connsiteY36" fmla="*/ 151145 h 2108389"/>
                <a:gd name="connsiteX37" fmla="*/ 85998 w 88214"/>
                <a:gd name="connsiteY37" fmla="*/ 0 h 2108389"/>
                <a:gd name="connsiteX38" fmla="*/ 88214 w 88214"/>
                <a:gd name="connsiteY38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34877 w 88214"/>
                <a:gd name="connsiteY3" fmla="*/ 1906744 h 2108389"/>
                <a:gd name="connsiteX4" fmla="*/ 35982 w 88214"/>
                <a:gd name="connsiteY4" fmla="*/ 2104395 h 2108389"/>
                <a:gd name="connsiteX5" fmla="*/ 37160 w 88214"/>
                <a:gd name="connsiteY5" fmla="*/ 1902868 h 2108389"/>
                <a:gd name="connsiteX6" fmla="*/ 38413 w 88214"/>
                <a:gd name="connsiteY6" fmla="*/ 1650961 h 2108389"/>
                <a:gd name="connsiteX7" fmla="*/ 40181 w 88214"/>
                <a:gd name="connsiteY7" fmla="*/ 1530822 h 2108389"/>
                <a:gd name="connsiteX8" fmla="*/ 41654 w 88214"/>
                <a:gd name="connsiteY8" fmla="*/ 1480439 h 2108389"/>
                <a:gd name="connsiteX9" fmla="*/ 43201 w 88214"/>
                <a:gd name="connsiteY9" fmla="*/ 1364175 h 2108389"/>
                <a:gd name="connsiteX10" fmla="*/ 44527 w 88214"/>
                <a:gd name="connsiteY10" fmla="*/ 1290541 h 2108389"/>
                <a:gd name="connsiteX11" fmla="*/ 45926 w 88214"/>
                <a:gd name="connsiteY11" fmla="*/ 1236284 h 2108389"/>
                <a:gd name="connsiteX12" fmla="*/ 47326 w 88214"/>
                <a:gd name="connsiteY12" fmla="*/ 1294416 h 2108389"/>
                <a:gd name="connsiteX13" fmla="*/ 48725 w 88214"/>
                <a:gd name="connsiteY13" fmla="*/ 1189778 h 2108389"/>
                <a:gd name="connsiteX14" fmla="*/ 50419 w 88214"/>
                <a:gd name="connsiteY14" fmla="*/ 1201405 h 2108389"/>
                <a:gd name="connsiteX15" fmla="*/ 51819 w 88214"/>
                <a:gd name="connsiteY15" fmla="*/ 1290541 h 2108389"/>
                <a:gd name="connsiteX16" fmla="*/ 53366 w 88214"/>
                <a:gd name="connsiteY16" fmla="*/ 1275040 h 2108389"/>
                <a:gd name="connsiteX17" fmla="*/ 54692 w 88214"/>
                <a:gd name="connsiteY17" fmla="*/ 1511444 h 2108389"/>
                <a:gd name="connsiteX18" fmla="*/ 55870 w 88214"/>
                <a:gd name="connsiteY18" fmla="*/ 1453312 h 2108389"/>
                <a:gd name="connsiteX19" fmla="*/ 57491 w 88214"/>
                <a:gd name="connsiteY19" fmla="*/ 1302167 h 2108389"/>
                <a:gd name="connsiteX20" fmla="*/ 59038 w 88214"/>
                <a:gd name="connsiteY20" fmla="*/ 1050260 h 2108389"/>
                <a:gd name="connsiteX21" fmla="*/ 61910 w 88214"/>
                <a:gd name="connsiteY21" fmla="*/ 868112 h 2108389"/>
                <a:gd name="connsiteX22" fmla="*/ 63236 w 88214"/>
                <a:gd name="connsiteY22" fmla="*/ 922369 h 2108389"/>
                <a:gd name="connsiteX23" fmla="*/ 64636 w 88214"/>
                <a:gd name="connsiteY23" fmla="*/ 786727 h 2108389"/>
                <a:gd name="connsiteX24" fmla="*/ 66256 w 88214"/>
                <a:gd name="connsiteY24" fmla="*/ 713092 h 2108389"/>
                <a:gd name="connsiteX25" fmla="*/ 67877 w 88214"/>
                <a:gd name="connsiteY25" fmla="*/ 751847 h 2108389"/>
                <a:gd name="connsiteX26" fmla="*/ 69056 w 88214"/>
                <a:gd name="connsiteY26" fmla="*/ 538695 h 2108389"/>
                <a:gd name="connsiteX27" fmla="*/ 70602 w 88214"/>
                <a:gd name="connsiteY27" fmla="*/ 577450 h 2108389"/>
                <a:gd name="connsiteX28" fmla="*/ 71928 w 88214"/>
                <a:gd name="connsiteY28" fmla="*/ 527069 h 2108389"/>
                <a:gd name="connsiteX29" fmla="*/ 73328 w 88214"/>
                <a:gd name="connsiteY29" fmla="*/ 476687 h 2108389"/>
                <a:gd name="connsiteX30" fmla="*/ 74654 w 88214"/>
                <a:gd name="connsiteY30" fmla="*/ 186025 h 2108389"/>
                <a:gd name="connsiteX31" fmla="*/ 76127 w 88214"/>
                <a:gd name="connsiteY31" fmla="*/ 302290 h 2108389"/>
                <a:gd name="connsiteX32" fmla="*/ 77600 w 88214"/>
                <a:gd name="connsiteY32" fmla="*/ 139519 h 2108389"/>
                <a:gd name="connsiteX33" fmla="*/ 78705 w 88214"/>
                <a:gd name="connsiteY33" fmla="*/ 158896 h 2108389"/>
                <a:gd name="connsiteX34" fmla="*/ 80473 w 88214"/>
                <a:gd name="connsiteY34" fmla="*/ 131768 h 2108389"/>
                <a:gd name="connsiteX35" fmla="*/ 81725 w 88214"/>
                <a:gd name="connsiteY35" fmla="*/ 236406 h 2108389"/>
                <a:gd name="connsiteX36" fmla="*/ 83125 w 88214"/>
                <a:gd name="connsiteY36" fmla="*/ 348796 h 2108389"/>
                <a:gd name="connsiteX37" fmla="*/ 84745 w 88214"/>
                <a:gd name="connsiteY37" fmla="*/ 151145 h 2108389"/>
                <a:gd name="connsiteX38" fmla="*/ 85998 w 88214"/>
                <a:gd name="connsiteY38" fmla="*/ 0 h 2108389"/>
                <a:gd name="connsiteX39" fmla="*/ 88214 w 88214"/>
                <a:gd name="connsiteY39" fmla="*/ 73399 h 2108389"/>
                <a:gd name="connsiteX0" fmla="*/ 0 w 88214"/>
                <a:gd name="connsiteY0" fmla="*/ 2027589 h 2108389"/>
                <a:gd name="connsiteX1" fmla="*/ 1803 w 88214"/>
                <a:gd name="connsiteY1" fmla="*/ 2011384 h 2108389"/>
                <a:gd name="connsiteX2" fmla="*/ 2982 w 88214"/>
                <a:gd name="connsiteY2" fmla="*/ 1879617 h 2108389"/>
                <a:gd name="connsiteX3" fmla="*/ 5265 w 88214"/>
                <a:gd name="connsiteY3" fmla="*/ 1937749 h 2108389"/>
                <a:gd name="connsiteX4" fmla="*/ 34877 w 88214"/>
                <a:gd name="connsiteY4" fmla="*/ 1906744 h 2108389"/>
                <a:gd name="connsiteX5" fmla="*/ 35982 w 88214"/>
                <a:gd name="connsiteY5" fmla="*/ 2104395 h 2108389"/>
                <a:gd name="connsiteX6" fmla="*/ 37160 w 88214"/>
                <a:gd name="connsiteY6" fmla="*/ 1902868 h 2108389"/>
                <a:gd name="connsiteX7" fmla="*/ 38413 w 88214"/>
                <a:gd name="connsiteY7" fmla="*/ 1650961 h 2108389"/>
                <a:gd name="connsiteX8" fmla="*/ 40181 w 88214"/>
                <a:gd name="connsiteY8" fmla="*/ 1530822 h 2108389"/>
                <a:gd name="connsiteX9" fmla="*/ 41654 w 88214"/>
                <a:gd name="connsiteY9" fmla="*/ 1480439 h 2108389"/>
                <a:gd name="connsiteX10" fmla="*/ 43201 w 88214"/>
                <a:gd name="connsiteY10" fmla="*/ 1364175 h 2108389"/>
                <a:gd name="connsiteX11" fmla="*/ 44527 w 88214"/>
                <a:gd name="connsiteY11" fmla="*/ 1290541 h 2108389"/>
                <a:gd name="connsiteX12" fmla="*/ 45926 w 88214"/>
                <a:gd name="connsiteY12" fmla="*/ 1236284 h 2108389"/>
                <a:gd name="connsiteX13" fmla="*/ 47326 w 88214"/>
                <a:gd name="connsiteY13" fmla="*/ 1294416 h 2108389"/>
                <a:gd name="connsiteX14" fmla="*/ 48725 w 88214"/>
                <a:gd name="connsiteY14" fmla="*/ 1189778 h 2108389"/>
                <a:gd name="connsiteX15" fmla="*/ 50419 w 88214"/>
                <a:gd name="connsiteY15" fmla="*/ 1201405 h 2108389"/>
                <a:gd name="connsiteX16" fmla="*/ 51819 w 88214"/>
                <a:gd name="connsiteY16" fmla="*/ 1290541 h 2108389"/>
                <a:gd name="connsiteX17" fmla="*/ 53366 w 88214"/>
                <a:gd name="connsiteY17" fmla="*/ 1275040 h 2108389"/>
                <a:gd name="connsiteX18" fmla="*/ 54692 w 88214"/>
                <a:gd name="connsiteY18" fmla="*/ 1511444 h 2108389"/>
                <a:gd name="connsiteX19" fmla="*/ 55870 w 88214"/>
                <a:gd name="connsiteY19" fmla="*/ 1453312 h 2108389"/>
                <a:gd name="connsiteX20" fmla="*/ 57491 w 88214"/>
                <a:gd name="connsiteY20" fmla="*/ 1302167 h 2108389"/>
                <a:gd name="connsiteX21" fmla="*/ 59038 w 88214"/>
                <a:gd name="connsiteY21" fmla="*/ 1050260 h 2108389"/>
                <a:gd name="connsiteX22" fmla="*/ 61910 w 88214"/>
                <a:gd name="connsiteY22" fmla="*/ 868112 h 2108389"/>
                <a:gd name="connsiteX23" fmla="*/ 63236 w 88214"/>
                <a:gd name="connsiteY23" fmla="*/ 922369 h 2108389"/>
                <a:gd name="connsiteX24" fmla="*/ 64636 w 88214"/>
                <a:gd name="connsiteY24" fmla="*/ 786727 h 2108389"/>
                <a:gd name="connsiteX25" fmla="*/ 66256 w 88214"/>
                <a:gd name="connsiteY25" fmla="*/ 713092 h 2108389"/>
                <a:gd name="connsiteX26" fmla="*/ 67877 w 88214"/>
                <a:gd name="connsiteY26" fmla="*/ 751847 h 2108389"/>
                <a:gd name="connsiteX27" fmla="*/ 69056 w 88214"/>
                <a:gd name="connsiteY27" fmla="*/ 538695 h 2108389"/>
                <a:gd name="connsiteX28" fmla="*/ 70602 w 88214"/>
                <a:gd name="connsiteY28" fmla="*/ 577450 h 2108389"/>
                <a:gd name="connsiteX29" fmla="*/ 71928 w 88214"/>
                <a:gd name="connsiteY29" fmla="*/ 527069 h 2108389"/>
                <a:gd name="connsiteX30" fmla="*/ 73328 w 88214"/>
                <a:gd name="connsiteY30" fmla="*/ 476687 h 2108389"/>
                <a:gd name="connsiteX31" fmla="*/ 74654 w 88214"/>
                <a:gd name="connsiteY31" fmla="*/ 186025 h 2108389"/>
                <a:gd name="connsiteX32" fmla="*/ 76127 w 88214"/>
                <a:gd name="connsiteY32" fmla="*/ 302290 h 2108389"/>
                <a:gd name="connsiteX33" fmla="*/ 77600 w 88214"/>
                <a:gd name="connsiteY33" fmla="*/ 139519 h 2108389"/>
                <a:gd name="connsiteX34" fmla="*/ 78705 w 88214"/>
                <a:gd name="connsiteY34" fmla="*/ 158896 h 2108389"/>
                <a:gd name="connsiteX35" fmla="*/ 80473 w 88214"/>
                <a:gd name="connsiteY35" fmla="*/ 131768 h 2108389"/>
                <a:gd name="connsiteX36" fmla="*/ 81725 w 88214"/>
                <a:gd name="connsiteY36" fmla="*/ 236406 h 2108389"/>
                <a:gd name="connsiteX37" fmla="*/ 83125 w 88214"/>
                <a:gd name="connsiteY37" fmla="*/ 348796 h 2108389"/>
                <a:gd name="connsiteX38" fmla="*/ 84745 w 88214"/>
                <a:gd name="connsiteY38" fmla="*/ 151145 h 2108389"/>
                <a:gd name="connsiteX39" fmla="*/ 85998 w 88214"/>
                <a:gd name="connsiteY39" fmla="*/ 0 h 2108389"/>
                <a:gd name="connsiteX40" fmla="*/ 88214 w 88214"/>
                <a:gd name="connsiteY40" fmla="*/ 73399 h 2108389"/>
                <a:gd name="connsiteX0" fmla="*/ 0 w 88214"/>
                <a:gd name="connsiteY0" fmla="*/ 2027589 h 2119923"/>
                <a:gd name="connsiteX1" fmla="*/ 1803 w 88214"/>
                <a:gd name="connsiteY1" fmla="*/ 2011384 h 2119923"/>
                <a:gd name="connsiteX2" fmla="*/ 2982 w 88214"/>
                <a:gd name="connsiteY2" fmla="*/ 1879617 h 2119923"/>
                <a:gd name="connsiteX3" fmla="*/ 5265 w 88214"/>
                <a:gd name="connsiteY3" fmla="*/ 1937749 h 2119923"/>
                <a:gd name="connsiteX4" fmla="*/ 7622 w 88214"/>
                <a:gd name="connsiteY4" fmla="*/ 2119897 h 2119923"/>
                <a:gd name="connsiteX5" fmla="*/ 34877 w 88214"/>
                <a:gd name="connsiteY5" fmla="*/ 1906744 h 2119923"/>
                <a:gd name="connsiteX6" fmla="*/ 35982 w 88214"/>
                <a:gd name="connsiteY6" fmla="*/ 2104395 h 2119923"/>
                <a:gd name="connsiteX7" fmla="*/ 37160 w 88214"/>
                <a:gd name="connsiteY7" fmla="*/ 1902868 h 2119923"/>
                <a:gd name="connsiteX8" fmla="*/ 38413 w 88214"/>
                <a:gd name="connsiteY8" fmla="*/ 1650961 h 2119923"/>
                <a:gd name="connsiteX9" fmla="*/ 40181 w 88214"/>
                <a:gd name="connsiteY9" fmla="*/ 1530822 h 2119923"/>
                <a:gd name="connsiteX10" fmla="*/ 41654 w 88214"/>
                <a:gd name="connsiteY10" fmla="*/ 1480439 h 2119923"/>
                <a:gd name="connsiteX11" fmla="*/ 43201 w 88214"/>
                <a:gd name="connsiteY11" fmla="*/ 1364175 h 2119923"/>
                <a:gd name="connsiteX12" fmla="*/ 44527 w 88214"/>
                <a:gd name="connsiteY12" fmla="*/ 1290541 h 2119923"/>
                <a:gd name="connsiteX13" fmla="*/ 45926 w 88214"/>
                <a:gd name="connsiteY13" fmla="*/ 1236284 h 2119923"/>
                <a:gd name="connsiteX14" fmla="*/ 47326 w 88214"/>
                <a:gd name="connsiteY14" fmla="*/ 1294416 h 2119923"/>
                <a:gd name="connsiteX15" fmla="*/ 48725 w 88214"/>
                <a:gd name="connsiteY15" fmla="*/ 1189778 h 2119923"/>
                <a:gd name="connsiteX16" fmla="*/ 50419 w 88214"/>
                <a:gd name="connsiteY16" fmla="*/ 1201405 h 2119923"/>
                <a:gd name="connsiteX17" fmla="*/ 51819 w 88214"/>
                <a:gd name="connsiteY17" fmla="*/ 1290541 h 2119923"/>
                <a:gd name="connsiteX18" fmla="*/ 53366 w 88214"/>
                <a:gd name="connsiteY18" fmla="*/ 1275040 h 2119923"/>
                <a:gd name="connsiteX19" fmla="*/ 54692 w 88214"/>
                <a:gd name="connsiteY19" fmla="*/ 1511444 h 2119923"/>
                <a:gd name="connsiteX20" fmla="*/ 55870 w 88214"/>
                <a:gd name="connsiteY20" fmla="*/ 1453312 h 2119923"/>
                <a:gd name="connsiteX21" fmla="*/ 57491 w 88214"/>
                <a:gd name="connsiteY21" fmla="*/ 1302167 h 2119923"/>
                <a:gd name="connsiteX22" fmla="*/ 59038 w 88214"/>
                <a:gd name="connsiteY22" fmla="*/ 1050260 h 2119923"/>
                <a:gd name="connsiteX23" fmla="*/ 61910 w 88214"/>
                <a:gd name="connsiteY23" fmla="*/ 868112 h 2119923"/>
                <a:gd name="connsiteX24" fmla="*/ 63236 w 88214"/>
                <a:gd name="connsiteY24" fmla="*/ 922369 h 2119923"/>
                <a:gd name="connsiteX25" fmla="*/ 64636 w 88214"/>
                <a:gd name="connsiteY25" fmla="*/ 786727 h 2119923"/>
                <a:gd name="connsiteX26" fmla="*/ 66256 w 88214"/>
                <a:gd name="connsiteY26" fmla="*/ 713092 h 2119923"/>
                <a:gd name="connsiteX27" fmla="*/ 67877 w 88214"/>
                <a:gd name="connsiteY27" fmla="*/ 751847 h 2119923"/>
                <a:gd name="connsiteX28" fmla="*/ 69056 w 88214"/>
                <a:gd name="connsiteY28" fmla="*/ 538695 h 2119923"/>
                <a:gd name="connsiteX29" fmla="*/ 70602 w 88214"/>
                <a:gd name="connsiteY29" fmla="*/ 577450 h 2119923"/>
                <a:gd name="connsiteX30" fmla="*/ 71928 w 88214"/>
                <a:gd name="connsiteY30" fmla="*/ 527069 h 2119923"/>
                <a:gd name="connsiteX31" fmla="*/ 73328 w 88214"/>
                <a:gd name="connsiteY31" fmla="*/ 476687 h 2119923"/>
                <a:gd name="connsiteX32" fmla="*/ 74654 w 88214"/>
                <a:gd name="connsiteY32" fmla="*/ 186025 h 2119923"/>
                <a:gd name="connsiteX33" fmla="*/ 76127 w 88214"/>
                <a:gd name="connsiteY33" fmla="*/ 302290 h 2119923"/>
                <a:gd name="connsiteX34" fmla="*/ 77600 w 88214"/>
                <a:gd name="connsiteY34" fmla="*/ 139519 h 2119923"/>
                <a:gd name="connsiteX35" fmla="*/ 78705 w 88214"/>
                <a:gd name="connsiteY35" fmla="*/ 158896 h 2119923"/>
                <a:gd name="connsiteX36" fmla="*/ 80473 w 88214"/>
                <a:gd name="connsiteY36" fmla="*/ 131768 h 2119923"/>
                <a:gd name="connsiteX37" fmla="*/ 81725 w 88214"/>
                <a:gd name="connsiteY37" fmla="*/ 236406 h 2119923"/>
                <a:gd name="connsiteX38" fmla="*/ 83125 w 88214"/>
                <a:gd name="connsiteY38" fmla="*/ 348796 h 2119923"/>
                <a:gd name="connsiteX39" fmla="*/ 84745 w 88214"/>
                <a:gd name="connsiteY39" fmla="*/ 151145 h 2119923"/>
                <a:gd name="connsiteX40" fmla="*/ 85998 w 88214"/>
                <a:gd name="connsiteY40" fmla="*/ 0 h 2119923"/>
                <a:gd name="connsiteX41" fmla="*/ 88214 w 88214"/>
                <a:gd name="connsiteY41" fmla="*/ 73399 h 2119923"/>
                <a:gd name="connsiteX0" fmla="*/ 0 w 88214"/>
                <a:gd name="connsiteY0" fmla="*/ 2027589 h 2271303"/>
                <a:gd name="connsiteX1" fmla="*/ 1803 w 88214"/>
                <a:gd name="connsiteY1" fmla="*/ 2011384 h 2271303"/>
                <a:gd name="connsiteX2" fmla="*/ 2982 w 88214"/>
                <a:gd name="connsiteY2" fmla="*/ 1879617 h 2271303"/>
                <a:gd name="connsiteX3" fmla="*/ 5265 w 88214"/>
                <a:gd name="connsiteY3" fmla="*/ 1937749 h 2271303"/>
                <a:gd name="connsiteX4" fmla="*/ 7622 w 88214"/>
                <a:gd name="connsiteY4" fmla="*/ 2119897 h 2271303"/>
                <a:gd name="connsiteX5" fmla="*/ 9096 w 88214"/>
                <a:gd name="connsiteY5" fmla="*/ 2271041 h 2271303"/>
                <a:gd name="connsiteX6" fmla="*/ 34877 w 88214"/>
                <a:gd name="connsiteY6" fmla="*/ 1906744 h 2271303"/>
                <a:gd name="connsiteX7" fmla="*/ 35982 w 88214"/>
                <a:gd name="connsiteY7" fmla="*/ 2104395 h 2271303"/>
                <a:gd name="connsiteX8" fmla="*/ 37160 w 88214"/>
                <a:gd name="connsiteY8" fmla="*/ 1902868 h 2271303"/>
                <a:gd name="connsiteX9" fmla="*/ 38413 w 88214"/>
                <a:gd name="connsiteY9" fmla="*/ 1650961 h 2271303"/>
                <a:gd name="connsiteX10" fmla="*/ 40181 w 88214"/>
                <a:gd name="connsiteY10" fmla="*/ 1530822 h 2271303"/>
                <a:gd name="connsiteX11" fmla="*/ 41654 w 88214"/>
                <a:gd name="connsiteY11" fmla="*/ 1480439 h 2271303"/>
                <a:gd name="connsiteX12" fmla="*/ 43201 w 88214"/>
                <a:gd name="connsiteY12" fmla="*/ 1364175 h 2271303"/>
                <a:gd name="connsiteX13" fmla="*/ 44527 w 88214"/>
                <a:gd name="connsiteY13" fmla="*/ 1290541 h 2271303"/>
                <a:gd name="connsiteX14" fmla="*/ 45926 w 88214"/>
                <a:gd name="connsiteY14" fmla="*/ 1236284 h 2271303"/>
                <a:gd name="connsiteX15" fmla="*/ 47326 w 88214"/>
                <a:gd name="connsiteY15" fmla="*/ 1294416 h 2271303"/>
                <a:gd name="connsiteX16" fmla="*/ 48725 w 88214"/>
                <a:gd name="connsiteY16" fmla="*/ 1189778 h 2271303"/>
                <a:gd name="connsiteX17" fmla="*/ 50419 w 88214"/>
                <a:gd name="connsiteY17" fmla="*/ 1201405 h 2271303"/>
                <a:gd name="connsiteX18" fmla="*/ 51819 w 88214"/>
                <a:gd name="connsiteY18" fmla="*/ 1290541 h 2271303"/>
                <a:gd name="connsiteX19" fmla="*/ 53366 w 88214"/>
                <a:gd name="connsiteY19" fmla="*/ 1275040 h 2271303"/>
                <a:gd name="connsiteX20" fmla="*/ 54692 w 88214"/>
                <a:gd name="connsiteY20" fmla="*/ 1511444 h 2271303"/>
                <a:gd name="connsiteX21" fmla="*/ 55870 w 88214"/>
                <a:gd name="connsiteY21" fmla="*/ 1453312 h 2271303"/>
                <a:gd name="connsiteX22" fmla="*/ 57491 w 88214"/>
                <a:gd name="connsiteY22" fmla="*/ 1302167 h 2271303"/>
                <a:gd name="connsiteX23" fmla="*/ 59038 w 88214"/>
                <a:gd name="connsiteY23" fmla="*/ 1050260 h 2271303"/>
                <a:gd name="connsiteX24" fmla="*/ 61910 w 88214"/>
                <a:gd name="connsiteY24" fmla="*/ 868112 h 2271303"/>
                <a:gd name="connsiteX25" fmla="*/ 63236 w 88214"/>
                <a:gd name="connsiteY25" fmla="*/ 922369 h 2271303"/>
                <a:gd name="connsiteX26" fmla="*/ 64636 w 88214"/>
                <a:gd name="connsiteY26" fmla="*/ 786727 h 2271303"/>
                <a:gd name="connsiteX27" fmla="*/ 66256 w 88214"/>
                <a:gd name="connsiteY27" fmla="*/ 713092 h 2271303"/>
                <a:gd name="connsiteX28" fmla="*/ 67877 w 88214"/>
                <a:gd name="connsiteY28" fmla="*/ 751847 h 2271303"/>
                <a:gd name="connsiteX29" fmla="*/ 69056 w 88214"/>
                <a:gd name="connsiteY29" fmla="*/ 538695 h 2271303"/>
                <a:gd name="connsiteX30" fmla="*/ 70602 w 88214"/>
                <a:gd name="connsiteY30" fmla="*/ 577450 h 2271303"/>
                <a:gd name="connsiteX31" fmla="*/ 71928 w 88214"/>
                <a:gd name="connsiteY31" fmla="*/ 527069 h 2271303"/>
                <a:gd name="connsiteX32" fmla="*/ 73328 w 88214"/>
                <a:gd name="connsiteY32" fmla="*/ 476687 h 2271303"/>
                <a:gd name="connsiteX33" fmla="*/ 74654 w 88214"/>
                <a:gd name="connsiteY33" fmla="*/ 186025 h 2271303"/>
                <a:gd name="connsiteX34" fmla="*/ 76127 w 88214"/>
                <a:gd name="connsiteY34" fmla="*/ 302290 h 2271303"/>
                <a:gd name="connsiteX35" fmla="*/ 77600 w 88214"/>
                <a:gd name="connsiteY35" fmla="*/ 139519 h 2271303"/>
                <a:gd name="connsiteX36" fmla="*/ 78705 w 88214"/>
                <a:gd name="connsiteY36" fmla="*/ 158896 h 2271303"/>
                <a:gd name="connsiteX37" fmla="*/ 80473 w 88214"/>
                <a:gd name="connsiteY37" fmla="*/ 131768 h 2271303"/>
                <a:gd name="connsiteX38" fmla="*/ 81725 w 88214"/>
                <a:gd name="connsiteY38" fmla="*/ 236406 h 2271303"/>
                <a:gd name="connsiteX39" fmla="*/ 83125 w 88214"/>
                <a:gd name="connsiteY39" fmla="*/ 348796 h 2271303"/>
                <a:gd name="connsiteX40" fmla="*/ 84745 w 88214"/>
                <a:gd name="connsiteY40" fmla="*/ 151145 h 2271303"/>
                <a:gd name="connsiteX41" fmla="*/ 85998 w 88214"/>
                <a:gd name="connsiteY41" fmla="*/ 0 h 2271303"/>
                <a:gd name="connsiteX42" fmla="*/ 88214 w 88214"/>
                <a:gd name="connsiteY42" fmla="*/ 73399 h 2271303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34877 w 88214"/>
                <a:gd name="connsiteY6" fmla="*/ 1906744 h 2271041"/>
                <a:gd name="connsiteX7" fmla="*/ 35982 w 88214"/>
                <a:gd name="connsiteY7" fmla="*/ 2104395 h 2271041"/>
                <a:gd name="connsiteX8" fmla="*/ 37160 w 88214"/>
                <a:gd name="connsiteY8" fmla="*/ 1902868 h 2271041"/>
                <a:gd name="connsiteX9" fmla="*/ 38413 w 88214"/>
                <a:gd name="connsiteY9" fmla="*/ 1650961 h 2271041"/>
                <a:gd name="connsiteX10" fmla="*/ 40181 w 88214"/>
                <a:gd name="connsiteY10" fmla="*/ 1530822 h 2271041"/>
                <a:gd name="connsiteX11" fmla="*/ 41654 w 88214"/>
                <a:gd name="connsiteY11" fmla="*/ 1480439 h 2271041"/>
                <a:gd name="connsiteX12" fmla="*/ 43201 w 88214"/>
                <a:gd name="connsiteY12" fmla="*/ 1364175 h 2271041"/>
                <a:gd name="connsiteX13" fmla="*/ 44527 w 88214"/>
                <a:gd name="connsiteY13" fmla="*/ 1290541 h 2271041"/>
                <a:gd name="connsiteX14" fmla="*/ 45926 w 88214"/>
                <a:gd name="connsiteY14" fmla="*/ 1236284 h 2271041"/>
                <a:gd name="connsiteX15" fmla="*/ 47326 w 88214"/>
                <a:gd name="connsiteY15" fmla="*/ 1294416 h 2271041"/>
                <a:gd name="connsiteX16" fmla="*/ 48725 w 88214"/>
                <a:gd name="connsiteY16" fmla="*/ 1189778 h 2271041"/>
                <a:gd name="connsiteX17" fmla="*/ 50419 w 88214"/>
                <a:gd name="connsiteY17" fmla="*/ 1201405 h 2271041"/>
                <a:gd name="connsiteX18" fmla="*/ 51819 w 88214"/>
                <a:gd name="connsiteY18" fmla="*/ 1290541 h 2271041"/>
                <a:gd name="connsiteX19" fmla="*/ 53366 w 88214"/>
                <a:gd name="connsiteY19" fmla="*/ 1275040 h 2271041"/>
                <a:gd name="connsiteX20" fmla="*/ 54692 w 88214"/>
                <a:gd name="connsiteY20" fmla="*/ 1511444 h 2271041"/>
                <a:gd name="connsiteX21" fmla="*/ 55870 w 88214"/>
                <a:gd name="connsiteY21" fmla="*/ 1453312 h 2271041"/>
                <a:gd name="connsiteX22" fmla="*/ 57491 w 88214"/>
                <a:gd name="connsiteY22" fmla="*/ 1302167 h 2271041"/>
                <a:gd name="connsiteX23" fmla="*/ 59038 w 88214"/>
                <a:gd name="connsiteY23" fmla="*/ 1050260 h 2271041"/>
                <a:gd name="connsiteX24" fmla="*/ 61910 w 88214"/>
                <a:gd name="connsiteY24" fmla="*/ 868112 h 2271041"/>
                <a:gd name="connsiteX25" fmla="*/ 63236 w 88214"/>
                <a:gd name="connsiteY25" fmla="*/ 922369 h 2271041"/>
                <a:gd name="connsiteX26" fmla="*/ 64636 w 88214"/>
                <a:gd name="connsiteY26" fmla="*/ 786727 h 2271041"/>
                <a:gd name="connsiteX27" fmla="*/ 66256 w 88214"/>
                <a:gd name="connsiteY27" fmla="*/ 713092 h 2271041"/>
                <a:gd name="connsiteX28" fmla="*/ 67877 w 88214"/>
                <a:gd name="connsiteY28" fmla="*/ 751847 h 2271041"/>
                <a:gd name="connsiteX29" fmla="*/ 69056 w 88214"/>
                <a:gd name="connsiteY29" fmla="*/ 538695 h 2271041"/>
                <a:gd name="connsiteX30" fmla="*/ 70602 w 88214"/>
                <a:gd name="connsiteY30" fmla="*/ 577450 h 2271041"/>
                <a:gd name="connsiteX31" fmla="*/ 71928 w 88214"/>
                <a:gd name="connsiteY31" fmla="*/ 527069 h 2271041"/>
                <a:gd name="connsiteX32" fmla="*/ 73328 w 88214"/>
                <a:gd name="connsiteY32" fmla="*/ 476687 h 2271041"/>
                <a:gd name="connsiteX33" fmla="*/ 74654 w 88214"/>
                <a:gd name="connsiteY33" fmla="*/ 186025 h 2271041"/>
                <a:gd name="connsiteX34" fmla="*/ 76127 w 88214"/>
                <a:gd name="connsiteY34" fmla="*/ 302290 h 2271041"/>
                <a:gd name="connsiteX35" fmla="*/ 77600 w 88214"/>
                <a:gd name="connsiteY35" fmla="*/ 139519 h 2271041"/>
                <a:gd name="connsiteX36" fmla="*/ 78705 w 88214"/>
                <a:gd name="connsiteY36" fmla="*/ 158896 h 2271041"/>
                <a:gd name="connsiteX37" fmla="*/ 80473 w 88214"/>
                <a:gd name="connsiteY37" fmla="*/ 131768 h 2271041"/>
                <a:gd name="connsiteX38" fmla="*/ 81725 w 88214"/>
                <a:gd name="connsiteY38" fmla="*/ 236406 h 2271041"/>
                <a:gd name="connsiteX39" fmla="*/ 83125 w 88214"/>
                <a:gd name="connsiteY39" fmla="*/ 348796 h 2271041"/>
                <a:gd name="connsiteX40" fmla="*/ 84745 w 88214"/>
                <a:gd name="connsiteY40" fmla="*/ 151145 h 2271041"/>
                <a:gd name="connsiteX41" fmla="*/ 85998 w 88214"/>
                <a:gd name="connsiteY41" fmla="*/ 0 h 2271041"/>
                <a:gd name="connsiteX42" fmla="*/ 88214 w 88214"/>
                <a:gd name="connsiteY4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34877 w 88214"/>
                <a:gd name="connsiteY7" fmla="*/ 1906744 h 2271041"/>
                <a:gd name="connsiteX8" fmla="*/ 35982 w 88214"/>
                <a:gd name="connsiteY8" fmla="*/ 2104395 h 2271041"/>
                <a:gd name="connsiteX9" fmla="*/ 37160 w 88214"/>
                <a:gd name="connsiteY9" fmla="*/ 1902868 h 2271041"/>
                <a:gd name="connsiteX10" fmla="*/ 38413 w 88214"/>
                <a:gd name="connsiteY10" fmla="*/ 1650961 h 2271041"/>
                <a:gd name="connsiteX11" fmla="*/ 40181 w 88214"/>
                <a:gd name="connsiteY11" fmla="*/ 1530822 h 2271041"/>
                <a:gd name="connsiteX12" fmla="*/ 41654 w 88214"/>
                <a:gd name="connsiteY12" fmla="*/ 1480439 h 2271041"/>
                <a:gd name="connsiteX13" fmla="*/ 43201 w 88214"/>
                <a:gd name="connsiteY13" fmla="*/ 1364175 h 2271041"/>
                <a:gd name="connsiteX14" fmla="*/ 44527 w 88214"/>
                <a:gd name="connsiteY14" fmla="*/ 1290541 h 2271041"/>
                <a:gd name="connsiteX15" fmla="*/ 45926 w 88214"/>
                <a:gd name="connsiteY15" fmla="*/ 1236284 h 2271041"/>
                <a:gd name="connsiteX16" fmla="*/ 47326 w 88214"/>
                <a:gd name="connsiteY16" fmla="*/ 1294416 h 2271041"/>
                <a:gd name="connsiteX17" fmla="*/ 48725 w 88214"/>
                <a:gd name="connsiteY17" fmla="*/ 1189778 h 2271041"/>
                <a:gd name="connsiteX18" fmla="*/ 50419 w 88214"/>
                <a:gd name="connsiteY18" fmla="*/ 1201405 h 2271041"/>
                <a:gd name="connsiteX19" fmla="*/ 51819 w 88214"/>
                <a:gd name="connsiteY19" fmla="*/ 1290541 h 2271041"/>
                <a:gd name="connsiteX20" fmla="*/ 53366 w 88214"/>
                <a:gd name="connsiteY20" fmla="*/ 1275040 h 2271041"/>
                <a:gd name="connsiteX21" fmla="*/ 54692 w 88214"/>
                <a:gd name="connsiteY21" fmla="*/ 1511444 h 2271041"/>
                <a:gd name="connsiteX22" fmla="*/ 55870 w 88214"/>
                <a:gd name="connsiteY22" fmla="*/ 1453312 h 2271041"/>
                <a:gd name="connsiteX23" fmla="*/ 57491 w 88214"/>
                <a:gd name="connsiteY23" fmla="*/ 1302167 h 2271041"/>
                <a:gd name="connsiteX24" fmla="*/ 59038 w 88214"/>
                <a:gd name="connsiteY24" fmla="*/ 1050260 h 2271041"/>
                <a:gd name="connsiteX25" fmla="*/ 61910 w 88214"/>
                <a:gd name="connsiteY25" fmla="*/ 868112 h 2271041"/>
                <a:gd name="connsiteX26" fmla="*/ 63236 w 88214"/>
                <a:gd name="connsiteY26" fmla="*/ 922369 h 2271041"/>
                <a:gd name="connsiteX27" fmla="*/ 64636 w 88214"/>
                <a:gd name="connsiteY27" fmla="*/ 786727 h 2271041"/>
                <a:gd name="connsiteX28" fmla="*/ 66256 w 88214"/>
                <a:gd name="connsiteY28" fmla="*/ 713092 h 2271041"/>
                <a:gd name="connsiteX29" fmla="*/ 67877 w 88214"/>
                <a:gd name="connsiteY29" fmla="*/ 751847 h 2271041"/>
                <a:gd name="connsiteX30" fmla="*/ 69056 w 88214"/>
                <a:gd name="connsiteY30" fmla="*/ 538695 h 2271041"/>
                <a:gd name="connsiteX31" fmla="*/ 70602 w 88214"/>
                <a:gd name="connsiteY31" fmla="*/ 577450 h 2271041"/>
                <a:gd name="connsiteX32" fmla="*/ 71928 w 88214"/>
                <a:gd name="connsiteY32" fmla="*/ 527069 h 2271041"/>
                <a:gd name="connsiteX33" fmla="*/ 73328 w 88214"/>
                <a:gd name="connsiteY33" fmla="*/ 476687 h 2271041"/>
                <a:gd name="connsiteX34" fmla="*/ 74654 w 88214"/>
                <a:gd name="connsiteY34" fmla="*/ 186025 h 2271041"/>
                <a:gd name="connsiteX35" fmla="*/ 76127 w 88214"/>
                <a:gd name="connsiteY35" fmla="*/ 302290 h 2271041"/>
                <a:gd name="connsiteX36" fmla="*/ 77600 w 88214"/>
                <a:gd name="connsiteY36" fmla="*/ 139519 h 2271041"/>
                <a:gd name="connsiteX37" fmla="*/ 78705 w 88214"/>
                <a:gd name="connsiteY37" fmla="*/ 158896 h 2271041"/>
                <a:gd name="connsiteX38" fmla="*/ 80473 w 88214"/>
                <a:gd name="connsiteY38" fmla="*/ 131768 h 2271041"/>
                <a:gd name="connsiteX39" fmla="*/ 81725 w 88214"/>
                <a:gd name="connsiteY39" fmla="*/ 236406 h 2271041"/>
                <a:gd name="connsiteX40" fmla="*/ 83125 w 88214"/>
                <a:gd name="connsiteY40" fmla="*/ 348796 h 2271041"/>
                <a:gd name="connsiteX41" fmla="*/ 84745 w 88214"/>
                <a:gd name="connsiteY41" fmla="*/ 151145 h 2271041"/>
                <a:gd name="connsiteX42" fmla="*/ 85998 w 88214"/>
                <a:gd name="connsiteY42" fmla="*/ 0 h 2271041"/>
                <a:gd name="connsiteX43" fmla="*/ 88214 w 88214"/>
                <a:gd name="connsiteY4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34877 w 88214"/>
                <a:gd name="connsiteY8" fmla="*/ 1906744 h 2271041"/>
                <a:gd name="connsiteX9" fmla="*/ 35982 w 88214"/>
                <a:gd name="connsiteY9" fmla="*/ 2104395 h 2271041"/>
                <a:gd name="connsiteX10" fmla="*/ 37160 w 88214"/>
                <a:gd name="connsiteY10" fmla="*/ 1902868 h 2271041"/>
                <a:gd name="connsiteX11" fmla="*/ 38413 w 88214"/>
                <a:gd name="connsiteY11" fmla="*/ 1650961 h 2271041"/>
                <a:gd name="connsiteX12" fmla="*/ 40181 w 88214"/>
                <a:gd name="connsiteY12" fmla="*/ 1530822 h 2271041"/>
                <a:gd name="connsiteX13" fmla="*/ 41654 w 88214"/>
                <a:gd name="connsiteY13" fmla="*/ 1480439 h 2271041"/>
                <a:gd name="connsiteX14" fmla="*/ 43201 w 88214"/>
                <a:gd name="connsiteY14" fmla="*/ 1364175 h 2271041"/>
                <a:gd name="connsiteX15" fmla="*/ 44527 w 88214"/>
                <a:gd name="connsiteY15" fmla="*/ 1290541 h 2271041"/>
                <a:gd name="connsiteX16" fmla="*/ 45926 w 88214"/>
                <a:gd name="connsiteY16" fmla="*/ 1236284 h 2271041"/>
                <a:gd name="connsiteX17" fmla="*/ 47326 w 88214"/>
                <a:gd name="connsiteY17" fmla="*/ 1294416 h 2271041"/>
                <a:gd name="connsiteX18" fmla="*/ 48725 w 88214"/>
                <a:gd name="connsiteY18" fmla="*/ 1189778 h 2271041"/>
                <a:gd name="connsiteX19" fmla="*/ 50419 w 88214"/>
                <a:gd name="connsiteY19" fmla="*/ 1201405 h 2271041"/>
                <a:gd name="connsiteX20" fmla="*/ 51819 w 88214"/>
                <a:gd name="connsiteY20" fmla="*/ 1290541 h 2271041"/>
                <a:gd name="connsiteX21" fmla="*/ 53366 w 88214"/>
                <a:gd name="connsiteY21" fmla="*/ 1275040 h 2271041"/>
                <a:gd name="connsiteX22" fmla="*/ 54692 w 88214"/>
                <a:gd name="connsiteY22" fmla="*/ 1511444 h 2271041"/>
                <a:gd name="connsiteX23" fmla="*/ 55870 w 88214"/>
                <a:gd name="connsiteY23" fmla="*/ 1453312 h 2271041"/>
                <a:gd name="connsiteX24" fmla="*/ 57491 w 88214"/>
                <a:gd name="connsiteY24" fmla="*/ 1302167 h 2271041"/>
                <a:gd name="connsiteX25" fmla="*/ 59038 w 88214"/>
                <a:gd name="connsiteY25" fmla="*/ 1050260 h 2271041"/>
                <a:gd name="connsiteX26" fmla="*/ 61910 w 88214"/>
                <a:gd name="connsiteY26" fmla="*/ 868112 h 2271041"/>
                <a:gd name="connsiteX27" fmla="*/ 63236 w 88214"/>
                <a:gd name="connsiteY27" fmla="*/ 922369 h 2271041"/>
                <a:gd name="connsiteX28" fmla="*/ 64636 w 88214"/>
                <a:gd name="connsiteY28" fmla="*/ 786727 h 2271041"/>
                <a:gd name="connsiteX29" fmla="*/ 66256 w 88214"/>
                <a:gd name="connsiteY29" fmla="*/ 713092 h 2271041"/>
                <a:gd name="connsiteX30" fmla="*/ 67877 w 88214"/>
                <a:gd name="connsiteY30" fmla="*/ 751847 h 2271041"/>
                <a:gd name="connsiteX31" fmla="*/ 69056 w 88214"/>
                <a:gd name="connsiteY31" fmla="*/ 538695 h 2271041"/>
                <a:gd name="connsiteX32" fmla="*/ 70602 w 88214"/>
                <a:gd name="connsiteY32" fmla="*/ 577450 h 2271041"/>
                <a:gd name="connsiteX33" fmla="*/ 71928 w 88214"/>
                <a:gd name="connsiteY33" fmla="*/ 527069 h 2271041"/>
                <a:gd name="connsiteX34" fmla="*/ 73328 w 88214"/>
                <a:gd name="connsiteY34" fmla="*/ 476687 h 2271041"/>
                <a:gd name="connsiteX35" fmla="*/ 74654 w 88214"/>
                <a:gd name="connsiteY35" fmla="*/ 186025 h 2271041"/>
                <a:gd name="connsiteX36" fmla="*/ 76127 w 88214"/>
                <a:gd name="connsiteY36" fmla="*/ 302290 h 2271041"/>
                <a:gd name="connsiteX37" fmla="*/ 77600 w 88214"/>
                <a:gd name="connsiteY37" fmla="*/ 139519 h 2271041"/>
                <a:gd name="connsiteX38" fmla="*/ 78705 w 88214"/>
                <a:gd name="connsiteY38" fmla="*/ 158896 h 2271041"/>
                <a:gd name="connsiteX39" fmla="*/ 80473 w 88214"/>
                <a:gd name="connsiteY39" fmla="*/ 131768 h 2271041"/>
                <a:gd name="connsiteX40" fmla="*/ 81725 w 88214"/>
                <a:gd name="connsiteY40" fmla="*/ 236406 h 2271041"/>
                <a:gd name="connsiteX41" fmla="*/ 83125 w 88214"/>
                <a:gd name="connsiteY41" fmla="*/ 348796 h 2271041"/>
                <a:gd name="connsiteX42" fmla="*/ 84745 w 88214"/>
                <a:gd name="connsiteY42" fmla="*/ 151145 h 2271041"/>
                <a:gd name="connsiteX43" fmla="*/ 85998 w 88214"/>
                <a:gd name="connsiteY43" fmla="*/ 0 h 2271041"/>
                <a:gd name="connsiteX44" fmla="*/ 88214 w 88214"/>
                <a:gd name="connsiteY4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34877 w 88214"/>
                <a:gd name="connsiteY9" fmla="*/ 1906744 h 2271041"/>
                <a:gd name="connsiteX10" fmla="*/ 35982 w 88214"/>
                <a:gd name="connsiteY10" fmla="*/ 2104395 h 2271041"/>
                <a:gd name="connsiteX11" fmla="*/ 37160 w 88214"/>
                <a:gd name="connsiteY11" fmla="*/ 1902868 h 2271041"/>
                <a:gd name="connsiteX12" fmla="*/ 38413 w 88214"/>
                <a:gd name="connsiteY12" fmla="*/ 1650961 h 2271041"/>
                <a:gd name="connsiteX13" fmla="*/ 40181 w 88214"/>
                <a:gd name="connsiteY13" fmla="*/ 1530822 h 2271041"/>
                <a:gd name="connsiteX14" fmla="*/ 41654 w 88214"/>
                <a:gd name="connsiteY14" fmla="*/ 1480439 h 2271041"/>
                <a:gd name="connsiteX15" fmla="*/ 43201 w 88214"/>
                <a:gd name="connsiteY15" fmla="*/ 1364175 h 2271041"/>
                <a:gd name="connsiteX16" fmla="*/ 44527 w 88214"/>
                <a:gd name="connsiteY16" fmla="*/ 1290541 h 2271041"/>
                <a:gd name="connsiteX17" fmla="*/ 45926 w 88214"/>
                <a:gd name="connsiteY17" fmla="*/ 1236284 h 2271041"/>
                <a:gd name="connsiteX18" fmla="*/ 47326 w 88214"/>
                <a:gd name="connsiteY18" fmla="*/ 1294416 h 2271041"/>
                <a:gd name="connsiteX19" fmla="*/ 48725 w 88214"/>
                <a:gd name="connsiteY19" fmla="*/ 1189778 h 2271041"/>
                <a:gd name="connsiteX20" fmla="*/ 50419 w 88214"/>
                <a:gd name="connsiteY20" fmla="*/ 1201405 h 2271041"/>
                <a:gd name="connsiteX21" fmla="*/ 51819 w 88214"/>
                <a:gd name="connsiteY21" fmla="*/ 1290541 h 2271041"/>
                <a:gd name="connsiteX22" fmla="*/ 53366 w 88214"/>
                <a:gd name="connsiteY22" fmla="*/ 1275040 h 2271041"/>
                <a:gd name="connsiteX23" fmla="*/ 54692 w 88214"/>
                <a:gd name="connsiteY23" fmla="*/ 1511444 h 2271041"/>
                <a:gd name="connsiteX24" fmla="*/ 55870 w 88214"/>
                <a:gd name="connsiteY24" fmla="*/ 1453312 h 2271041"/>
                <a:gd name="connsiteX25" fmla="*/ 57491 w 88214"/>
                <a:gd name="connsiteY25" fmla="*/ 1302167 h 2271041"/>
                <a:gd name="connsiteX26" fmla="*/ 59038 w 88214"/>
                <a:gd name="connsiteY26" fmla="*/ 1050260 h 2271041"/>
                <a:gd name="connsiteX27" fmla="*/ 61910 w 88214"/>
                <a:gd name="connsiteY27" fmla="*/ 868112 h 2271041"/>
                <a:gd name="connsiteX28" fmla="*/ 63236 w 88214"/>
                <a:gd name="connsiteY28" fmla="*/ 922369 h 2271041"/>
                <a:gd name="connsiteX29" fmla="*/ 64636 w 88214"/>
                <a:gd name="connsiteY29" fmla="*/ 786727 h 2271041"/>
                <a:gd name="connsiteX30" fmla="*/ 66256 w 88214"/>
                <a:gd name="connsiteY30" fmla="*/ 713092 h 2271041"/>
                <a:gd name="connsiteX31" fmla="*/ 67877 w 88214"/>
                <a:gd name="connsiteY31" fmla="*/ 751847 h 2271041"/>
                <a:gd name="connsiteX32" fmla="*/ 69056 w 88214"/>
                <a:gd name="connsiteY32" fmla="*/ 538695 h 2271041"/>
                <a:gd name="connsiteX33" fmla="*/ 70602 w 88214"/>
                <a:gd name="connsiteY33" fmla="*/ 577450 h 2271041"/>
                <a:gd name="connsiteX34" fmla="*/ 71928 w 88214"/>
                <a:gd name="connsiteY34" fmla="*/ 527069 h 2271041"/>
                <a:gd name="connsiteX35" fmla="*/ 73328 w 88214"/>
                <a:gd name="connsiteY35" fmla="*/ 476687 h 2271041"/>
                <a:gd name="connsiteX36" fmla="*/ 74654 w 88214"/>
                <a:gd name="connsiteY36" fmla="*/ 186025 h 2271041"/>
                <a:gd name="connsiteX37" fmla="*/ 76127 w 88214"/>
                <a:gd name="connsiteY37" fmla="*/ 302290 h 2271041"/>
                <a:gd name="connsiteX38" fmla="*/ 77600 w 88214"/>
                <a:gd name="connsiteY38" fmla="*/ 139519 h 2271041"/>
                <a:gd name="connsiteX39" fmla="*/ 78705 w 88214"/>
                <a:gd name="connsiteY39" fmla="*/ 158896 h 2271041"/>
                <a:gd name="connsiteX40" fmla="*/ 80473 w 88214"/>
                <a:gd name="connsiteY40" fmla="*/ 131768 h 2271041"/>
                <a:gd name="connsiteX41" fmla="*/ 81725 w 88214"/>
                <a:gd name="connsiteY41" fmla="*/ 236406 h 2271041"/>
                <a:gd name="connsiteX42" fmla="*/ 83125 w 88214"/>
                <a:gd name="connsiteY42" fmla="*/ 348796 h 2271041"/>
                <a:gd name="connsiteX43" fmla="*/ 84745 w 88214"/>
                <a:gd name="connsiteY43" fmla="*/ 151145 h 2271041"/>
                <a:gd name="connsiteX44" fmla="*/ 85998 w 88214"/>
                <a:gd name="connsiteY44" fmla="*/ 0 h 2271041"/>
                <a:gd name="connsiteX45" fmla="*/ 88214 w 88214"/>
                <a:gd name="connsiteY4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34877 w 88214"/>
                <a:gd name="connsiteY10" fmla="*/ 1906744 h 2271041"/>
                <a:gd name="connsiteX11" fmla="*/ 35982 w 88214"/>
                <a:gd name="connsiteY11" fmla="*/ 2104395 h 2271041"/>
                <a:gd name="connsiteX12" fmla="*/ 37160 w 88214"/>
                <a:gd name="connsiteY12" fmla="*/ 1902868 h 2271041"/>
                <a:gd name="connsiteX13" fmla="*/ 38413 w 88214"/>
                <a:gd name="connsiteY13" fmla="*/ 1650961 h 2271041"/>
                <a:gd name="connsiteX14" fmla="*/ 40181 w 88214"/>
                <a:gd name="connsiteY14" fmla="*/ 1530822 h 2271041"/>
                <a:gd name="connsiteX15" fmla="*/ 41654 w 88214"/>
                <a:gd name="connsiteY15" fmla="*/ 1480439 h 2271041"/>
                <a:gd name="connsiteX16" fmla="*/ 43201 w 88214"/>
                <a:gd name="connsiteY16" fmla="*/ 1364175 h 2271041"/>
                <a:gd name="connsiteX17" fmla="*/ 44527 w 88214"/>
                <a:gd name="connsiteY17" fmla="*/ 1290541 h 2271041"/>
                <a:gd name="connsiteX18" fmla="*/ 45926 w 88214"/>
                <a:gd name="connsiteY18" fmla="*/ 1236284 h 2271041"/>
                <a:gd name="connsiteX19" fmla="*/ 47326 w 88214"/>
                <a:gd name="connsiteY19" fmla="*/ 1294416 h 2271041"/>
                <a:gd name="connsiteX20" fmla="*/ 48725 w 88214"/>
                <a:gd name="connsiteY20" fmla="*/ 1189778 h 2271041"/>
                <a:gd name="connsiteX21" fmla="*/ 50419 w 88214"/>
                <a:gd name="connsiteY21" fmla="*/ 1201405 h 2271041"/>
                <a:gd name="connsiteX22" fmla="*/ 51819 w 88214"/>
                <a:gd name="connsiteY22" fmla="*/ 1290541 h 2271041"/>
                <a:gd name="connsiteX23" fmla="*/ 53366 w 88214"/>
                <a:gd name="connsiteY23" fmla="*/ 1275040 h 2271041"/>
                <a:gd name="connsiteX24" fmla="*/ 54692 w 88214"/>
                <a:gd name="connsiteY24" fmla="*/ 1511444 h 2271041"/>
                <a:gd name="connsiteX25" fmla="*/ 55870 w 88214"/>
                <a:gd name="connsiteY25" fmla="*/ 1453312 h 2271041"/>
                <a:gd name="connsiteX26" fmla="*/ 57491 w 88214"/>
                <a:gd name="connsiteY26" fmla="*/ 1302167 h 2271041"/>
                <a:gd name="connsiteX27" fmla="*/ 59038 w 88214"/>
                <a:gd name="connsiteY27" fmla="*/ 1050260 h 2271041"/>
                <a:gd name="connsiteX28" fmla="*/ 61910 w 88214"/>
                <a:gd name="connsiteY28" fmla="*/ 868112 h 2271041"/>
                <a:gd name="connsiteX29" fmla="*/ 63236 w 88214"/>
                <a:gd name="connsiteY29" fmla="*/ 922369 h 2271041"/>
                <a:gd name="connsiteX30" fmla="*/ 64636 w 88214"/>
                <a:gd name="connsiteY30" fmla="*/ 786727 h 2271041"/>
                <a:gd name="connsiteX31" fmla="*/ 66256 w 88214"/>
                <a:gd name="connsiteY31" fmla="*/ 713092 h 2271041"/>
                <a:gd name="connsiteX32" fmla="*/ 67877 w 88214"/>
                <a:gd name="connsiteY32" fmla="*/ 751847 h 2271041"/>
                <a:gd name="connsiteX33" fmla="*/ 69056 w 88214"/>
                <a:gd name="connsiteY33" fmla="*/ 538695 h 2271041"/>
                <a:gd name="connsiteX34" fmla="*/ 70602 w 88214"/>
                <a:gd name="connsiteY34" fmla="*/ 577450 h 2271041"/>
                <a:gd name="connsiteX35" fmla="*/ 71928 w 88214"/>
                <a:gd name="connsiteY35" fmla="*/ 527069 h 2271041"/>
                <a:gd name="connsiteX36" fmla="*/ 73328 w 88214"/>
                <a:gd name="connsiteY36" fmla="*/ 476687 h 2271041"/>
                <a:gd name="connsiteX37" fmla="*/ 74654 w 88214"/>
                <a:gd name="connsiteY37" fmla="*/ 186025 h 2271041"/>
                <a:gd name="connsiteX38" fmla="*/ 76127 w 88214"/>
                <a:gd name="connsiteY38" fmla="*/ 302290 h 2271041"/>
                <a:gd name="connsiteX39" fmla="*/ 77600 w 88214"/>
                <a:gd name="connsiteY39" fmla="*/ 139519 h 2271041"/>
                <a:gd name="connsiteX40" fmla="*/ 78705 w 88214"/>
                <a:gd name="connsiteY40" fmla="*/ 158896 h 2271041"/>
                <a:gd name="connsiteX41" fmla="*/ 80473 w 88214"/>
                <a:gd name="connsiteY41" fmla="*/ 131768 h 2271041"/>
                <a:gd name="connsiteX42" fmla="*/ 81725 w 88214"/>
                <a:gd name="connsiteY42" fmla="*/ 236406 h 2271041"/>
                <a:gd name="connsiteX43" fmla="*/ 83125 w 88214"/>
                <a:gd name="connsiteY43" fmla="*/ 348796 h 2271041"/>
                <a:gd name="connsiteX44" fmla="*/ 84745 w 88214"/>
                <a:gd name="connsiteY44" fmla="*/ 151145 h 2271041"/>
                <a:gd name="connsiteX45" fmla="*/ 85998 w 88214"/>
                <a:gd name="connsiteY45" fmla="*/ 0 h 2271041"/>
                <a:gd name="connsiteX46" fmla="*/ 88214 w 88214"/>
                <a:gd name="connsiteY4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34877 w 88214"/>
                <a:gd name="connsiteY11" fmla="*/ 1906744 h 2271041"/>
                <a:gd name="connsiteX12" fmla="*/ 35982 w 88214"/>
                <a:gd name="connsiteY12" fmla="*/ 2104395 h 2271041"/>
                <a:gd name="connsiteX13" fmla="*/ 37160 w 88214"/>
                <a:gd name="connsiteY13" fmla="*/ 1902868 h 2271041"/>
                <a:gd name="connsiteX14" fmla="*/ 38413 w 88214"/>
                <a:gd name="connsiteY14" fmla="*/ 1650961 h 2271041"/>
                <a:gd name="connsiteX15" fmla="*/ 40181 w 88214"/>
                <a:gd name="connsiteY15" fmla="*/ 1530822 h 2271041"/>
                <a:gd name="connsiteX16" fmla="*/ 41654 w 88214"/>
                <a:gd name="connsiteY16" fmla="*/ 1480439 h 2271041"/>
                <a:gd name="connsiteX17" fmla="*/ 43201 w 88214"/>
                <a:gd name="connsiteY17" fmla="*/ 1364175 h 2271041"/>
                <a:gd name="connsiteX18" fmla="*/ 44527 w 88214"/>
                <a:gd name="connsiteY18" fmla="*/ 1290541 h 2271041"/>
                <a:gd name="connsiteX19" fmla="*/ 45926 w 88214"/>
                <a:gd name="connsiteY19" fmla="*/ 1236284 h 2271041"/>
                <a:gd name="connsiteX20" fmla="*/ 47326 w 88214"/>
                <a:gd name="connsiteY20" fmla="*/ 1294416 h 2271041"/>
                <a:gd name="connsiteX21" fmla="*/ 48725 w 88214"/>
                <a:gd name="connsiteY21" fmla="*/ 1189778 h 2271041"/>
                <a:gd name="connsiteX22" fmla="*/ 50419 w 88214"/>
                <a:gd name="connsiteY22" fmla="*/ 1201405 h 2271041"/>
                <a:gd name="connsiteX23" fmla="*/ 51819 w 88214"/>
                <a:gd name="connsiteY23" fmla="*/ 1290541 h 2271041"/>
                <a:gd name="connsiteX24" fmla="*/ 53366 w 88214"/>
                <a:gd name="connsiteY24" fmla="*/ 1275040 h 2271041"/>
                <a:gd name="connsiteX25" fmla="*/ 54692 w 88214"/>
                <a:gd name="connsiteY25" fmla="*/ 1511444 h 2271041"/>
                <a:gd name="connsiteX26" fmla="*/ 55870 w 88214"/>
                <a:gd name="connsiteY26" fmla="*/ 1453312 h 2271041"/>
                <a:gd name="connsiteX27" fmla="*/ 57491 w 88214"/>
                <a:gd name="connsiteY27" fmla="*/ 1302167 h 2271041"/>
                <a:gd name="connsiteX28" fmla="*/ 59038 w 88214"/>
                <a:gd name="connsiteY28" fmla="*/ 1050260 h 2271041"/>
                <a:gd name="connsiteX29" fmla="*/ 61910 w 88214"/>
                <a:gd name="connsiteY29" fmla="*/ 868112 h 2271041"/>
                <a:gd name="connsiteX30" fmla="*/ 63236 w 88214"/>
                <a:gd name="connsiteY30" fmla="*/ 922369 h 2271041"/>
                <a:gd name="connsiteX31" fmla="*/ 64636 w 88214"/>
                <a:gd name="connsiteY31" fmla="*/ 786727 h 2271041"/>
                <a:gd name="connsiteX32" fmla="*/ 66256 w 88214"/>
                <a:gd name="connsiteY32" fmla="*/ 713092 h 2271041"/>
                <a:gd name="connsiteX33" fmla="*/ 67877 w 88214"/>
                <a:gd name="connsiteY33" fmla="*/ 751847 h 2271041"/>
                <a:gd name="connsiteX34" fmla="*/ 69056 w 88214"/>
                <a:gd name="connsiteY34" fmla="*/ 538695 h 2271041"/>
                <a:gd name="connsiteX35" fmla="*/ 70602 w 88214"/>
                <a:gd name="connsiteY35" fmla="*/ 577450 h 2271041"/>
                <a:gd name="connsiteX36" fmla="*/ 71928 w 88214"/>
                <a:gd name="connsiteY36" fmla="*/ 527069 h 2271041"/>
                <a:gd name="connsiteX37" fmla="*/ 73328 w 88214"/>
                <a:gd name="connsiteY37" fmla="*/ 476687 h 2271041"/>
                <a:gd name="connsiteX38" fmla="*/ 74654 w 88214"/>
                <a:gd name="connsiteY38" fmla="*/ 186025 h 2271041"/>
                <a:gd name="connsiteX39" fmla="*/ 76127 w 88214"/>
                <a:gd name="connsiteY39" fmla="*/ 302290 h 2271041"/>
                <a:gd name="connsiteX40" fmla="*/ 77600 w 88214"/>
                <a:gd name="connsiteY40" fmla="*/ 139519 h 2271041"/>
                <a:gd name="connsiteX41" fmla="*/ 78705 w 88214"/>
                <a:gd name="connsiteY41" fmla="*/ 158896 h 2271041"/>
                <a:gd name="connsiteX42" fmla="*/ 80473 w 88214"/>
                <a:gd name="connsiteY42" fmla="*/ 131768 h 2271041"/>
                <a:gd name="connsiteX43" fmla="*/ 81725 w 88214"/>
                <a:gd name="connsiteY43" fmla="*/ 236406 h 2271041"/>
                <a:gd name="connsiteX44" fmla="*/ 83125 w 88214"/>
                <a:gd name="connsiteY44" fmla="*/ 348796 h 2271041"/>
                <a:gd name="connsiteX45" fmla="*/ 84745 w 88214"/>
                <a:gd name="connsiteY45" fmla="*/ 151145 h 2271041"/>
                <a:gd name="connsiteX46" fmla="*/ 85998 w 88214"/>
                <a:gd name="connsiteY46" fmla="*/ 0 h 2271041"/>
                <a:gd name="connsiteX47" fmla="*/ 88214 w 88214"/>
                <a:gd name="connsiteY4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34877 w 88214"/>
                <a:gd name="connsiteY12" fmla="*/ 1906744 h 2271041"/>
                <a:gd name="connsiteX13" fmla="*/ 35982 w 88214"/>
                <a:gd name="connsiteY13" fmla="*/ 2104395 h 2271041"/>
                <a:gd name="connsiteX14" fmla="*/ 37160 w 88214"/>
                <a:gd name="connsiteY14" fmla="*/ 1902868 h 2271041"/>
                <a:gd name="connsiteX15" fmla="*/ 38413 w 88214"/>
                <a:gd name="connsiteY15" fmla="*/ 1650961 h 2271041"/>
                <a:gd name="connsiteX16" fmla="*/ 40181 w 88214"/>
                <a:gd name="connsiteY16" fmla="*/ 1530822 h 2271041"/>
                <a:gd name="connsiteX17" fmla="*/ 41654 w 88214"/>
                <a:gd name="connsiteY17" fmla="*/ 1480439 h 2271041"/>
                <a:gd name="connsiteX18" fmla="*/ 43201 w 88214"/>
                <a:gd name="connsiteY18" fmla="*/ 1364175 h 2271041"/>
                <a:gd name="connsiteX19" fmla="*/ 44527 w 88214"/>
                <a:gd name="connsiteY19" fmla="*/ 1290541 h 2271041"/>
                <a:gd name="connsiteX20" fmla="*/ 45926 w 88214"/>
                <a:gd name="connsiteY20" fmla="*/ 1236284 h 2271041"/>
                <a:gd name="connsiteX21" fmla="*/ 47326 w 88214"/>
                <a:gd name="connsiteY21" fmla="*/ 1294416 h 2271041"/>
                <a:gd name="connsiteX22" fmla="*/ 48725 w 88214"/>
                <a:gd name="connsiteY22" fmla="*/ 1189778 h 2271041"/>
                <a:gd name="connsiteX23" fmla="*/ 50419 w 88214"/>
                <a:gd name="connsiteY23" fmla="*/ 1201405 h 2271041"/>
                <a:gd name="connsiteX24" fmla="*/ 51819 w 88214"/>
                <a:gd name="connsiteY24" fmla="*/ 1290541 h 2271041"/>
                <a:gd name="connsiteX25" fmla="*/ 53366 w 88214"/>
                <a:gd name="connsiteY25" fmla="*/ 1275040 h 2271041"/>
                <a:gd name="connsiteX26" fmla="*/ 54692 w 88214"/>
                <a:gd name="connsiteY26" fmla="*/ 1511444 h 2271041"/>
                <a:gd name="connsiteX27" fmla="*/ 55870 w 88214"/>
                <a:gd name="connsiteY27" fmla="*/ 1453312 h 2271041"/>
                <a:gd name="connsiteX28" fmla="*/ 57491 w 88214"/>
                <a:gd name="connsiteY28" fmla="*/ 1302167 h 2271041"/>
                <a:gd name="connsiteX29" fmla="*/ 59038 w 88214"/>
                <a:gd name="connsiteY29" fmla="*/ 1050260 h 2271041"/>
                <a:gd name="connsiteX30" fmla="*/ 61910 w 88214"/>
                <a:gd name="connsiteY30" fmla="*/ 868112 h 2271041"/>
                <a:gd name="connsiteX31" fmla="*/ 63236 w 88214"/>
                <a:gd name="connsiteY31" fmla="*/ 922369 h 2271041"/>
                <a:gd name="connsiteX32" fmla="*/ 64636 w 88214"/>
                <a:gd name="connsiteY32" fmla="*/ 786727 h 2271041"/>
                <a:gd name="connsiteX33" fmla="*/ 66256 w 88214"/>
                <a:gd name="connsiteY33" fmla="*/ 713092 h 2271041"/>
                <a:gd name="connsiteX34" fmla="*/ 67877 w 88214"/>
                <a:gd name="connsiteY34" fmla="*/ 751847 h 2271041"/>
                <a:gd name="connsiteX35" fmla="*/ 69056 w 88214"/>
                <a:gd name="connsiteY35" fmla="*/ 538695 h 2271041"/>
                <a:gd name="connsiteX36" fmla="*/ 70602 w 88214"/>
                <a:gd name="connsiteY36" fmla="*/ 577450 h 2271041"/>
                <a:gd name="connsiteX37" fmla="*/ 71928 w 88214"/>
                <a:gd name="connsiteY37" fmla="*/ 527069 h 2271041"/>
                <a:gd name="connsiteX38" fmla="*/ 73328 w 88214"/>
                <a:gd name="connsiteY38" fmla="*/ 476687 h 2271041"/>
                <a:gd name="connsiteX39" fmla="*/ 74654 w 88214"/>
                <a:gd name="connsiteY39" fmla="*/ 186025 h 2271041"/>
                <a:gd name="connsiteX40" fmla="*/ 76127 w 88214"/>
                <a:gd name="connsiteY40" fmla="*/ 302290 h 2271041"/>
                <a:gd name="connsiteX41" fmla="*/ 77600 w 88214"/>
                <a:gd name="connsiteY41" fmla="*/ 139519 h 2271041"/>
                <a:gd name="connsiteX42" fmla="*/ 78705 w 88214"/>
                <a:gd name="connsiteY42" fmla="*/ 158896 h 2271041"/>
                <a:gd name="connsiteX43" fmla="*/ 80473 w 88214"/>
                <a:gd name="connsiteY43" fmla="*/ 131768 h 2271041"/>
                <a:gd name="connsiteX44" fmla="*/ 81725 w 88214"/>
                <a:gd name="connsiteY44" fmla="*/ 236406 h 2271041"/>
                <a:gd name="connsiteX45" fmla="*/ 83125 w 88214"/>
                <a:gd name="connsiteY45" fmla="*/ 348796 h 2271041"/>
                <a:gd name="connsiteX46" fmla="*/ 84745 w 88214"/>
                <a:gd name="connsiteY46" fmla="*/ 151145 h 2271041"/>
                <a:gd name="connsiteX47" fmla="*/ 85998 w 88214"/>
                <a:gd name="connsiteY47" fmla="*/ 0 h 2271041"/>
                <a:gd name="connsiteX48" fmla="*/ 88214 w 88214"/>
                <a:gd name="connsiteY4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1471 w 88214"/>
                <a:gd name="connsiteY12" fmla="*/ 1623833 h 2271041"/>
                <a:gd name="connsiteX13" fmla="*/ 34877 w 88214"/>
                <a:gd name="connsiteY13" fmla="*/ 1906744 h 2271041"/>
                <a:gd name="connsiteX14" fmla="*/ 35982 w 88214"/>
                <a:gd name="connsiteY14" fmla="*/ 2104395 h 2271041"/>
                <a:gd name="connsiteX15" fmla="*/ 37160 w 88214"/>
                <a:gd name="connsiteY15" fmla="*/ 1902868 h 2271041"/>
                <a:gd name="connsiteX16" fmla="*/ 38413 w 88214"/>
                <a:gd name="connsiteY16" fmla="*/ 1650961 h 2271041"/>
                <a:gd name="connsiteX17" fmla="*/ 40181 w 88214"/>
                <a:gd name="connsiteY17" fmla="*/ 1530822 h 2271041"/>
                <a:gd name="connsiteX18" fmla="*/ 41654 w 88214"/>
                <a:gd name="connsiteY18" fmla="*/ 1480439 h 2271041"/>
                <a:gd name="connsiteX19" fmla="*/ 43201 w 88214"/>
                <a:gd name="connsiteY19" fmla="*/ 1364175 h 2271041"/>
                <a:gd name="connsiteX20" fmla="*/ 44527 w 88214"/>
                <a:gd name="connsiteY20" fmla="*/ 1290541 h 2271041"/>
                <a:gd name="connsiteX21" fmla="*/ 45926 w 88214"/>
                <a:gd name="connsiteY21" fmla="*/ 1236284 h 2271041"/>
                <a:gd name="connsiteX22" fmla="*/ 47326 w 88214"/>
                <a:gd name="connsiteY22" fmla="*/ 1294416 h 2271041"/>
                <a:gd name="connsiteX23" fmla="*/ 48725 w 88214"/>
                <a:gd name="connsiteY23" fmla="*/ 1189778 h 2271041"/>
                <a:gd name="connsiteX24" fmla="*/ 50419 w 88214"/>
                <a:gd name="connsiteY24" fmla="*/ 1201405 h 2271041"/>
                <a:gd name="connsiteX25" fmla="*/ 51819 w 88214"/>
                <a:gd name="connsiteY25" fmla="*/ 1290541 h 2271041"/>
                <a:gd name="connsiteX26" fmla="*/ 53366 w 88214"/>
                <a:gd name="connsiteY26" fmla="*/ 1275040 h 2271041"/>
                <a:gd name="connsiteX27" fmla="*/ 54692 w 88214"/>
                <a:gd name="connsiteY27" fmla="*/ 1511444 h 2271041"/>
                <a:gd name="connsiteX28" fmla="*/ 55870 w 88214"/>
                <a:gd name="connsiteY28" fmla="*/ 1453312 h 2271041"/>
                <a:gd name="connsiteX29" fmla="*/ 57491 w 88214"/>
                <a:gd name="connsiteY29" fmla="*/ 1302167 h 2271041"/>
                <a:gd name="connsiteX30" fmla="*/ 59038 w 88214"/>
                <a:gd name="connsiteY30" fmla="*/ 1050260 h 2271041"/>
                <a:gd name="connsiteX31" fmla="*/ 61910 w 88214"/>
                <a:gd name="connsiteY31" fmla="*/ 868112 h 2271041"/>
                <a:gd name="connsiteX32" fmla="*/ 63236 w 88214"/>
                <a:gd name="connsiteY32" fmla="*/ 922369 h 2271041"/>
                <a:gd name="connsiteX33" fmla="*/ 64636 w 88214"/>
                <a:gd name="connsiteY33" fmla="*/ 786727 h 2271041"/>
                <a:gd name="connsiteX34" fmla="*/ 66256 w 88214"/>
                <a:gd name="connsiteY34" fmla="*/ 713092 h 2271041"/>
                <a:gd name="connsiteX35" fmla="*/ 67877 w 88214"/>
                <a:gd name="connsiteY35" fmla="*/ 751847 h 2271041"/>
                <a:gd name="connsiteX36" fmla="*/ 69056 w 88214"/>
                <a:gd name="connsiteY36" fmla="*/ 538695 h 2271041"/>
                <a:gd name="connsiteX37" fmla="*/ 70602 w 88214"/>
                <a:gd name="connsiteY37" fmla="*/ 577450 h 2271041"/>
                <a:gd name="connsiteX38" fmla="*/ 71928 w 88214"/>
                <a:gd name="connsiteY38" fmla="*/ 527069 h 2271041"/>
                <a:gd name="connsiteX39" fmla="*/ 73328 w 88214"/>
                <a:gd name="connsiteY39" fmla="*/ 476687 h 2271041"/>
                <a:gd name="connsiteX40" fmla="*/ 74654 w 88214"/>
                <a:gd name="connsiteY40" fmla="*/ 186025 h 2271041"/>
                <a:gd name="connsiteX41" fmla="*/ 76127 w 88214"/>
                <a:gd name="connsiteY41" fmla="*/ 302290 h 2271041"/>
                <a:gd name="connsiteX42" fmla="*/ 77600 w 88214"/>
                <a:gd name="connsiteY42" fmla="*/ 139519 h 2271041"/>
                <a:gd name="connsiteX43" fmla="*/ 78705 w 88214"/>
                <a:gd name="connsiteY43" fmla="*/ 158896 h 2271041"/>
                <a:gd name="connsiteX44" fmla="*/ 80473 w 88214"/>
                <a:gd name="connsiteY44" fmla="*/ 131768 h 2271041"/>
                <a:gd name="connsiteX45" fmla="*/ 81725 w 88214"/>
                <a:gd name="connsiteY45" fmla="*/ 236406 h 2271041"/>
                <a:gd name="connsiteX46" fmla="*/ 83125 w 88214"/>
                <a:gd name="connsiteY46" fmla="*/ 348796 h 2271041"/>
                <a:gd name="connsiteX47" fmla="*/ 84745 w 88214"/>
                <a:gd name="connsiteY47" fmla="*/ 151145 h 2271041"/>
                <a:gd name="connsiteX48" fmla="*/ 85998 w 88214"/>
                <a:gd name="connsiteY48" fmla="*/ 0 h 2271041"/>
                <a:gd name="connsiteX49" fmla="*/ 88214 w 88214"/>
                <a:gd name="connsiteY49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9187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4877 w 88214"/>
                <a:gd name="connsiteY14" fmla="*/ 1906744 h 2271041"/>
                <a:gd name="connsiteX15" fmla="*/ 35982 w 88214"/>
                <a:gd name="connsiteY15" fmla="*/ 2104395 h 2271041"/>
                <a:gd name="connsiteX16" fmla="*/ 37160 w 88214"/>
                <a:gd name="connsiteY16" fmla="*/ 1902868 h 2271041"/>
                <a:gd name="connsiteX17" fmla="*/ 38413 w 88214"/>
                <a:gd name="connsiteY17" fmla="*/ 1650961 h 2271041"/>
                <a:gd name="connsiteX18" fmla="*/ 40181 w 88214"/>
                <a:gd name="connsiteY18" fmla="*/ 1530822 h 2271041"/>
                <a:gd name="connsiteX19" fmla="*/ 41654 w 88214"/>
                <a:gd name="connsiteY19" fmla="*/ 1480439 h 2271041"/>
                <a:gd name="connsiteX20" fmla="*/ 43201 w 88214"/>
                <a:gd name="connsiteY20" fmla="*/ 1364175 h 2271041"/>
                <a:gd name="connsiteX21" fmla="*/ 44527 w 88214"/>
                <a:gd name="connsiteY21" fmla="*/ 1290541 h 2271041"/>
                <a:gd name="connsiteX22" fmla="*/ 45926 w 88214"/>
                <a:gd name="connsiteY22" fmla="*/ 1236284 h 2271041"/>
                <a:gd name="connsiteX23" fmla="*/ 47326 w 88214"/>
                <a:gd name="connsiteY23" fmla="*/ 1294416 h 2271041"/>
                <a:gd name="connsiteX24" fmla="*/ 48725 w 88214"/>
                <a:gd name="connsiteY24" fmla="*/ 1189778 h 2271041"/>
                <a:gd name="connsiteX25" fmla="*/ 50419 w 88214"/>
                <a:gd name="connsiteY25" fmla="*/ 1201405 h 2271041"/>
                <a:gd name="connsiteX26" fmla="*/ 51819 w 88214"/>
                <a:gd name="connsiteY26" fmla="*/ 1290541 h 2271041"/>
                <a:gd name="connsiteX27" fmla="*/ 53366 w 88214"/>
                <a:gd name="connsiteY27" fmla="*/ 1275040 h 2271041"/>
                <a:gd name="connsiteX28" fmla="*/ 54692 w 88214"/>
                <a:gd name="connsiteY28" fmla="*/ 1511444 h 2271041"/>
                <a:gd name="connsiteX29" fmla="*/ 55870 w 88214"/>
                <a:gd name="connsiteY29" fmla="*/ 1453312 h 2271041"/>
                <a:gd name="connsiteX30" fmla="*/ 57491 w 88214"/>
                <a:gd name="connsiteY30" fmla="*/ 1302167 h 2271041"/>
                <a:gd name="connsiteX31" fmla="*/ 59038 w 88214"/>
                <a:gd name="connsiteY31" fmla="*/ 1050260 h 2271041"/>
                <a:gd name="connsiteX32" fmla="*/ 61910 w 88214"/>
                <a:gd name="connsiteY32" fmla="*/ 868112 h 2271041"/>
                <a:gd name="connsiteX33" fmla="*/ 63236 w 88214"/>
                <a:gd name="connsiteY33" fmla="*/ 922369 h 2271041"/>
                <a:gd name="connsiteX34" fmla="*/ 64636 w 88214"/>
                <a:gd name="connsiteY34" fmla="*/ 786727 h 2271041"/>
                <a:gd name="connsiteX35" fmla="*/ 66256 w 88214"/>
                <a:gd name="connsiteY35" fmla="*/ 713092 h 2271041"/>
                <a:gd name="connsiteX36" fmla="*/ 67877 w 88214"/>
                <a:gd name="connsiteY36" fmla="*/ 751847 h 2271041"/>
                <a:gd name="connsiteX37" fmla="*/ 69056 w 88214"/>
                <a:gd name="connsiteY37" fmla="*/ 538695 h 2271041"/>
                <a:gd name="connsiteX38" fmla="*/ 70602 w 88214"/>
                <a:gd name="connsiteY38" fmla="*/ 577450 h 2271041"/>
                <a:gd name="connsiteX39" fmla="*/ 71928 w 88214"/>
                <a:gd name="connsiteY39" fmla="*/ 527069 h 2271041"/>
                <a:gd name="connsiteX40" fmla="*/ 73328 w 88214"/>
                <a:gd name="connsiteY40" fmla="*/ 476687 h 2271041"/>
                <a:gd name="connsiteX41" fmla="*/ 74654 w 88214"/>
                <a:gd name="connsiteY41" fmla="*/ 186025 h 2271041"/>
                <a:gd name="connsiteX42" fmla="*/ 76127 w 88214"/>
                <a:gd name="connsiteY42" fmla="*/ 302290 h 2271041"/>
                <a:gd name="connsiteX43" fmla="*/ 77600 w 88214"/>
                <a:gd name="connsiteY43" fmla="*/ 139519 h 2271041"/>
                <a:gd name="connsiteX44" fmla="*/ 78705 w 88214"/>
                <a:gd name="connsiteY44" fmla="*/ 158896 h 2271041"/>
                <a:gd name="connsiteX45" fmla="*/ 80473 w 88214"/>
                <a:gd name="connsiteY45" fmla="*/ 131768 h 2271041"/>
                <a:gd name="connsiteX46" fmla="*/ 81725 w 88214"/>
                <a:gd name="connsiteY46" fmla="*/ 236406 h 2271041"/>
                <a:gd name="connsiteX47" fmla="*/ 83125 w 88214"/>
                <a:gd name="connsiteY47" fmla="*/ 348796 h 2271041"/>
                <a:gd name="connsiteX48" fmla="*/ 84745 w 88214"/>
                <a:gd name="connsiteY48" fmla="*/ 151145 h 2271041"/>
                <a:gd name="connsiteX49" fmla="*/ 85998 w 88214"/>
                <a:gd name="connsiteY49" fmla="*/ 0 h 2271041"/>
                <a:gd name="connsiteX50" fmla="*/ 88214 w 88214"/>
                <a:gd name="connsiteY50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2888 w 88214"/>
                <a:gd name="connsiteY14" fmla="*/ 1786604 h 2271041"/>
                <a:gd name="connsiteX15" fmla="*/ 34877 w 88214"/>
                <a:gd name="connsiteY15" fmla="*/ 1906744 h 2271041"/>
                <a:gd name="connsiteX16" fmla="*/ 35982 w 88214"/>
                <a:gd name="connsiteY16" fmla="*/ 2104395 h 2271041"/>
                <a:gd name="connsiteX17" fmla="*/ 37160 w 88214"/>
                <a:gd name="connsiteY17" fmla="*/ 1902868 h 2271041"/>
                <a:gd name="connsiteX18" fmla="*/ 38413 w 88214"/>
                <a:gd name="connsiteY18" fmla="*/ 1650961 h 2271041"/>
                <a:gd name="connsiteX19" fmla="*/ 40181 w 88214"/>
                <a:gd name="connsiteY19" fmla="*/ 1530822 h 2271041"/>
                <a:gd name="connsiteX20" fmla="*/ 41654 w 88214"/>
                <a:gd name="connsiteY20" fmla="*/ 1480439 h 2271041"/>
                <a:gd name="connsiteX21" fmla="*/ 43201 w 88214"/>
                <a:gd name="connsiteY21" fmla="*/ 1364175 h 2271041"/>
                <a:gd name="connsiteX22" fmla="*/ 44527 w 88214"/>
                <a:gd name="connsiteY22" fmla="*/ 1290541 h 2271041"/>
                <a:gd name="connsiteX23" fmla="*/ 45926 w 88214"/>
                <a:gd name="connsiteY23" fmla="*/ 1236284 h 2271041"/>
                <a:gd name="connsiteX24" fmla="*/ 47326 w 88214"/>
                <a:gd name="connsiteY24" fmla="*/ 1294416 h 2271041"/>
                <a:gd name="connsiteX25" fmla="*/ 48725 w 88214"/>
                <a:gd name="connsiteY25" fmla="*/ 1189778 h 2271041"/>
                <a:gd name="connsiteX26" fmla="*/ 50419 w 88214"/>
                <a:gd name="connsiteY26" fmla="*/ 1201405 h 2271041"/>
                <a:gd name="connsiteX27" fmla="*/ 51819 w 88214"/>
                <a:gd name="connsiteY27" fmla="*/ 1290541 h 2271041"/>
                <a:gd name="connsiteX28" fmla="*/ 53366 w 88214"/>
                <a:gd name="connsiteY28" fmla="*/ 1275040 h 2271041"/>
                <a:gd name="connsiteX29" fmla="*/ 54692 w 88214"/>
                <a:gd name="connsiteY29" fmla="*/ 1511444 h 2271041"/>
                <a:gd name="connsiteX30" fmla="*/ 55870 w 88214"/>
                <a:gd name="connsiteY30" fmla="*/ 1453312 h 2271041"/>
                <a:gd name="connsiteX31" fmla="*/ 57491 w 88214"/>
                <a:gd name="connsiteY31" fmla="*/ 1302167 h 2271041"/>
                <a:gd name="connsiteX32" fmla="*/ 59038 w 88214"/>
                <a:gd name="connsiteY32" fmla="*/ 1050260 h 2271041"/>
                <a:gd name="connsiteX33" fmla="*/ 61910 w 88214"/>
                <a:gd name="connsiteY33" fmla="*/ 868112 h 2271041"/>
                <a:gd name="connsiteX34" fmla="*/ 63236 w 88214"/>
                <a:gd name="connsiteY34" fmla="*/ 922369 h 2271041"/>
                <a:gd name="connsiteX35" fmla="*/ 64636 w 88214"/>
                <a:gd name="connsiteY35" fmla="*/ 786727 h 2271041"/>
                <a:gd name="connsiteX36" fmla="*/ 66256 w 88214"/>
                <a:gd name="connsiteY36" fmla="*/ 713092 h 2271041"/>
                <a:gd name="connsiteX37" fmla="*/ 67877 w 88214"/>
                <a:gd name="connsiteY37" fmla="*/ 751847 h 2271041"/>
                <a:gd name="connsiteX38" fmla="*/ 69056 w 88214"/>
                <a:gd name="connsiteY38" fmla="*/ 538695 h 2271041"/>
                <a:gd name="connsiteX39" fmla="*/ 70602 w 88214"/>
                <a:gd name="connsiteY39" fmla="*/ 577450 h 2271041"/>
                <a:gd name="connsiteX40" fmla="*/ 71928 w 88214"/>
                <a:gd name="connsiteY40" fmla="*/ 527069 h 2271041"/>
                <a:gd name="connsiteX41" fmla="*/ 73328 w 88214"/>
                <a:gd name="connsiteY41" fmla="*/ 476687 h 2271041"/>
                <a:gd name="connsiteX42" fmla="*/ 74654 w 88214"/>
                <a:gd name="connsiteY42" fmla="*/ 186025 h 2271041"/>
                <a:gd name="connsiteX43" fmla="*/ 76127 w 88214"/>
                <a:gd name="connsiteY43" fmla="*/ 302290 h 2271041"/>
                <a:gd name="connsiteX44" fmla="*/ 77600 w 88214"/>
                <a:gd name="connsiteY44" fmla="*/ 139519 h 2271041"/>
                <a:gd name="connsiteX45" fmla="*/ 78705 w 88214"/>
                <a:gd name="connsiteY45" fmla="*/ 158896 h 2271041"/>
                <a:gd name="connsiteX46" fmla="*/ 80473 w 88214"/>
                <a:gd name="connsiteY46" fmla="*/ 131768 h 2271041"/>
                <a:gd name="connsiteX47" fmla="*/ 81725 w 88214"/>
                <a:gd name="connsiteY47" fmla="*/ 236406 h 2271041"/>
                <a:gd name="connsiteX48" fmla="*/ 83125 w 88214"/>
                <a:gd name="connsiteY48" fmla="*/ 348796 h 2271041"/>
                <a:gd name="connsiteX49" fmla="*/ 84745 w 88214"/>
                <a:gd name="connsiteY49" fmla="*/ 151145 h 2271041"/>
                <a:gd name="connsiteX50" fmla="*/ 85998 w 88214"/>
                <a:gd name="connsiteY50" fmla="*/ 0 h 2271041"/>
                <a:gd name="connsiteX51" fmla="*/ 88214 w 88214"/>
                <a:gd name="connsiteY51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31636 w 88214"/>
                <a:gd name="connsiteY14" fmla="*/ 1724596 h 2271041"/>
                <a:gd name="connsiteX15" fmla="*/ 32888 w 88214"/>
                <a:gd name="connsiteY15" fmla="*/ 1786604 h 2271041"/>
                <a:gd name="connsiteX16" fmla="*/ 34877 w 88214"/>
                <a:gd name="connsiteY16" fmla="*/ 1906744 h 2271041"/>
                <a:gd name="connsiteX17" fmla="*/ 35982 w 88214"/>
                <a:gd name="connsiteY17" fmla="*/ 2104395 h 2271041"/>
                <a:gd name="connsiteX18" fmla="*/ 37160 w 88214"/>
                <a:gd name="connsiteY18" fmla="*/ 1902868 h 2271041"/>
                <a:gd name="connsiteX19" fmla="*/ 38413 w 88214"/>
                <a:gd name="connsiteY19" fmla="*/ 1650961 h 2271041"/>
                <a:gd name="connsiteX20" fmla="*/ 40181 w 88214"/>
                <a:gd name="connsiteY20" fmla="*/ 1530822 h 2271041"/>
                <a:gd name="connsiteX21" fmla="*/ 41654 w 88214"/>
                <a:gd name="connsiteY21" fmla="*/ 1480439 h 2271041"/>
                <a:gd name="connsiteX22" fmla="*/ 43201 w 88214"/>
                <a:gd name="connsiteY22" fmla="*/ 1364175 h 2271041"/>
                <a:gd name="connsiteX23" fmla="*/ 44527 w 88214"/>
                <a:gd name="connsiteY23" fmla="*/ 1290541 h 2271041"/>
                <a:gd name="connsiteX24" fmla="*/ 45926 w 88214"/>
                <a:gd name="connsiteY24" fmla="*/ 1236284 h 2271041"/>
                <a:gd name="connsiteX25" fmla="*/ 47326 w 88214"/>
                <a:gd name="connsiteY25" fmla="*/ 1294416 h 2271041"/>
                <a:gd name="connsiteX26" fmla="*/ 48725 w 88214"/>
                <a:gd name="connsiteY26" fmla="*/ 1189778 h 2271041"/>
                <a:gd name="connsiteX27" fmla="*/ 50419 w 88214"/>
                <a:gd name="connsiteY27" fmla="*/ 1201405 h 2271041"/>
                <a:gd name="connsiteX28" fmla="*/ 51819 w 88214"/>
                <a:gd name="connsiteY28" fmla="*/ 1290541 h 2271041"/>
                <a:gd name="connsiteX29" fmla="*/ 53366 w 88214"/>
                <a:gd name="connsiteY29" fmla="*/ 1275040 h 2271041"/>
                <a:gd name="connsiteX30" fmla="*/ 54692 w 88214"/>
                <a:gd name="connsiteY30" fmla="*/ 1511444 h 2271041"/>
                <a:gd name="connsiteX31" fmla="*/ 55870 w 88214"/>
                <a:gd name="connsiteY31" fmla="*/ 1453312 h 2271041"/>
                <a:gd name="connsiteX32" fmla="*/ 57491 w 88214"/>
                <a:gd name="connsiteY32" fmla="*/ 1302167 h 2271041"/>
                <a:gd name="connsiteX33" fmla="*/ 59038 w 88214"/>
                <a:gd name="connsiteY33" fmla="*/ 1050260 h 2271041"/>
                <a:gd name="connsiteX34" fmla="*/ 61910 w 88214"/>
                <a:gd name="connsiteY34" fmla="*/ 868112 h 2271041"/>
                <a:gd name="connsiteX35" fmla="*/ 63236 w 88214"/>
                <a:gd name="connsiteY35" fmla="*/ 922369 h 2271041"/>
                <a:gd name="connsiteX36" fmla="*/ 64636 w 88214"/>
                <a:gd name="connsiteY36" fmla="*/ 786727 h 2271041"/>
                <a:gd name="connsiteX37" fmla="*/ 66256 w 88214"/>
                <a:gd name="connsiteY37" fmla="*/ 713092 h 2271041"/>
                <a:gd name="connsiteX38" fmla="*/ 67877 w 88214"/>
                <a:gd name="connsiteY38" fmla="*/ 751847 h 2271041"/>
                <a:gd name="connsiteX39" fmla="*/ 69056 w 88214"/>
                <a:gd name="connsiteY39" fmla="*/ 538695 h 2271041"/>
                <a:gd name="connsiteX40" fmla="*/ 70602 w 88214"/>
                <a:gd name="connsiteY40" fmla="*/ 577450 h 2271041"/>
                <a:gd name="connsiteX41" fmla="*/ 71928 w 88214"/>
                <a:gd name="connsiteY41" fmla="*/ 527069 h 2271041"/>
                <a:gd name="connsiteX42" fmla="*/ 73328 w 88214"/>
                <a:gd name="connsiteY42" fmla="*/ 476687 h 2271041"/>
                <a:gd name="connsiteX43" fmla="*/ 74654 w 88214"/>
                <a:gd name="connsiteY43" fmla="*/ 186025 h 2271041"/>
                <a:gd name="connsiteX44" fmla="*/ 76127 w 88214"/>
                <a:gd name="connsiteY44" fmla="*/ 302290 h 2271041"/>
                <a:gd name="connsiteX45" fmla="*/ 77600 w 88214"/>
                <a:gd name="connsiteY45" fmla="*/ 139519 h 2271041"/>
                <a:gd name="connsiteX46" fmla="*/ 78705 w 88214"/>
                <a:gd name="connsiteY46" fmla="*/ 158896 h 2271041"/>
                <a:gd name="connsiteX47" fmla="*/ 80473 w 88214"/>
                <a:gd name="connsiteY47" fmla="*/ 131768 h 2271041"/>
                <a:gd name="connsiteX48" fmla="*/ 81725 w 88214"/>
                <a:gd name="connsiteY48" fmla="*/ 236406 h 2271041"/>
                <a:gd name="connsiteX49" fmla="*/ 83125 w 88214"/>
                <a:gd name="connsiteY49" fmla="*/ 348796 h 2271041"/>
                <a:gd name="connsiteX50" fmla="*/ 84745 w 88214"/>
                <a:gd name="connsiteY50" fmla="*/ 151145 h 2271041"/>
                <a:gd name="connsiteX51" fmla="*/ 85998 w 88214"/>
                <a:gd name="connsiteY51" fmla="*/ 0 h 2271041"/>
                <a:gd name="connsiteX52" fmla="*/ 88214 w 88214"/>
                <a:gd name="connsiteY52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1636 w 88214"/>
                <a:gd name="connsiteY15" fmla="*/ 1724596 h 2271041"/>
                <a:gd name="connsiteX16" fmla="*/ 32888 w 88214"/>
                <a:gd name="connsiteY16" fmla="*/ 1786604 h 2271041"/>
                <a:gd name="connsiteX17" fmla="*/ 34877 w 88214"/>
                <a:gd name="connsiteY17" fmla="*/ 1906744 h 2271041"/>
                <a:gd name="connsiteX18" fmla="*/ 35982 w 88214"/>
                <a:gd name="connsiteY18" fmla="*/ 2104395 h 2271041"/>
                <a:gd name="connsiteX19" fmla="*/ 37160 w 88214"/>
                <a:gd name="connsiteY19" fmla="*/ 1902868 h 2271041"/>
                <a:gd name="connsiteX20" fmla="*/ 38413 w 88214"/>
                <a:gd name="connsiteY20" fmla="*/ 1650961 h 2271041"/>
                <a:gd name="connsiteX21" fmla="*/ 40181 w 88214"/>
                <a:gd name="connsiteY21" fmla="*/ 1530822 h 2271041"/>
                <a:gd name="connsiteX22" fmla="*/ 41654 w 88214"/>
                <a:gd name="connsiteY22" fmla="*/ 1480439 h 2271041"/>
                <a:gd name="connsiteX23" fmla="*/ 43201 w 88214"/>
                <a:gd name="connsiteY23" fmla="*/ 1364175 h 2271041"/>
                <a:gd name="connsiteX24" fmla="*/ 44527 w 88214"/>
                <a:gd name="connsiteY24" fmla="*/ 1290541 h 2271041"/>
                <a:gd name="connsiteX25" fmla="*/ 45926 w 88214"/>
                <a:gd name="connsiteY25" fmla="*/ 1236284 h 2271041"/>
                <a:gd name="connsiteX26" fmla="*/ 47326 w 88214"/>
                <a:gd name="connsiteY26" fmla="*/ 1294416 h 2271041"/>
                <a:gd name="connsiteX27" fmla="*/ 48725 w 88214"/>
                <a:gd name="connsiteY27" fmla="*/ 1189778 h 2271041"/>
                <a:gd name="connsiteX28" fmla="*/ 50419 w 88214"/>
                <a:gd name="connsiteY28" fmla="*/ 1201405 h 2271041"/>
                <a:gd name="connsiteX29" fmla="*/ 51819 w 88214"/>
                <a:gd name="connsiteY29" fmla="*/ 1290541 h 2271041"/>
                <a:gd name="connsiteX30" fmla="*/ 53366 w 88214"/>
                <a:gd name="connsiteY30" fmla="*/ 1275040 h 2271041"/>
                <a:gd name="connsiteX31" fmla="*/ 54692 w 88214"/>
                <a:gd name="connsiteY31" fmla="*/ 1511444 h 2271041"/>
                <a:gd name="connsiteX32" fmla="*/ 55870 w 88214"/>
                <a:gd name="connsiteY32" fmla="*/ 1453312 h 2271041"/>
                <a:gd name="connsiteX33" fmla="*/ 57491 w 88214"/>
                <a:gd name="connsiteY33" fmla="*/ 1302167 h 2271041"/>
                <a:gd name="connsiteX34" fmla="*/ 59038 w 88214"/>
                <a:gd name="connsiteY34" fmla="*/ 1050260 h 2271041"/>
                <a:gd name="connsiteX35" fmla="*/ 61910 w 88214"/>
                <a:gd name="connsiteY35" fmla="*/ 868112 h 2271041"/>
                <a:gd name="connsiteX36" fmla="*/ 63236 w 88214"/>
                <a:gd name="connsiteY36" fmla="*/ 922369 h 2271041"/>
                <a:gd name="connsiteX37" fmla="*/ 64636 w 88214"/>
                <a:gd name="connsiteY37" fmla="*/ 786727 h 2271041"/>
                <a:gd name="connsiteX38" fmla="*/ 66256 w 88214"/>
                <a:gd name="connsiteY38" fmla="*/ 713092 h 2271041"/>
                <a:gd name="connsiteX39" fmla="*/ 67877 w 88214"/>
                <a:gd name="connsiteY39" fmla="*/ 751847 h 2271041"/>
                <a:gd name="connsiteX40" fmla="*/ 69056 w 88214"/>
                <a:gd name="connsiteY40" fmla="*/ 538695 h 2271041"/>
                <a:gd name="connsiteX41" fmla="*/ 70602 w 88214"/>
                <a:gd name="connsiteY41" fmla="*/ 577450 h 2271041"/>
                <a:gd name="connsiteX42" fmla="*/ 71928 w 88214"/>
                <a:gd name="connsiteY42" fmla="*/ 527069 h 2271041"/>
                <a:gd name="connsiteX43" fmla="*/ 73328 w 88214"/>
                <a:gd name="connsiteY43" fmla="*/ 476687 h 2271041"/>
                <a:gd name="connsiteX44" fmla="*/ 74654 w 88214"/>
                <a:gd name="connsiteY44" fmla="*/ 186025 h 2271041"/>
                <a:gd name="connsiteX45" fmla="*/ 76127 w 88214"/>
                <a:gd name="connsiteY45" fmla="*/ 302290 h 2271041"/>
                <a:gd name="connsiteX46" fmla="*/ 77600 w 88214"/>
                <a:gd name="connsiteY46" fmla="*/ 139519 h 2271041"/>
                <a:gd name="connsiteX47" fmla="*/ 78705 w 88214"/>
                <a:gd name="connsiteY47" fmla="*/ 158896 h 2271041"/>
                <a:gd name="connsiteX48" fmla="*/ 80473 w 88214"/>
                <a:gd name="connsiteY48" fmla="*/ 131768 h 2271041"/>
                <a:gd name="connsiteX49" fmla="*/ 81725 w 88214"/>
                <a:gd name="connsiteY49" fmla="*/ 236406 h 2271041"/>
                <a:gd name="connsiteX50" fmla="*/ 83125 w 88214"/>
                <a:gd name="connsiteY50" fmla="*/ 348796 h 2271041"/>
                <a:gd name="connsiteX51" fmla="*/ 84745 w 88214"/>
                <a:gd name="connsiteY51" fmla="*/ 151145 h 2271041"/>
                <a:gd name="connsiteX52" fmla="*/ 85998 w 88214"/>
                <a:gd name="connsiteY52" fmla="*/ 0 h 2271041"/>
                <a:gd name="connsiteX53" fmla="*/ 88214 w 88214"/>
                <a:gd name="connsiteY53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8910 w 88214"/>
                <a:gd name="connsiteY14" fmla="*/ 1891242 h 2271041"/>
                <a:gd name="connsiteX15" fmla="*/ 30163 w 88214"/>
                <a:gd name="connsiteY15" fmla="*/ 1782728 h 2271041"/>
                <a:gd name="connsiteX16" fmla="*/ 31636 w 88214"/>
                <a:gd name="connsiteY16" fmla="*/ 1724596 h 2271041"/>
                <a:gd name="connsiteX17" fmla="*/ 32888 w 88214"/>
                <a:gd name="connsiteY17" fmla="*/ 1786604 h 2271041"/>
                <a:gd name="connsiteX18" fmla="*/ 34877 w 88214"/>
                <a:gd name="connsiteY18" fmla="*/ 1906744 h 2271041"/>
                <a:gd name="connsiteX19" fmla="*/ 35982 w 88214"/>
                <a:gd name="connsiteY19" fmla="*/ 2104395 h 2271041"/>
                <a:gd name="connsiteX20" fmla="*/ 37160 w 88214"/>
                <a:gd name="connsiteY20" fmla="*/ 1902868 h 2271041"/>
                <a:gd name="connsiteX21" fmla="*/ 38413 w 88214"/>
                <a:gd name="connsiteY21" fmla="*/ 1650961 h 2271041"/>
                <a:gd name="connsiteX22" fmla="*/ 40181 w 88214"/>
                <a:gd name="connsiteY22" fmla="*/ 1530822 h 2271041"/>
                <a:gd name="connsiteX23" fmla="*/ 41654 w 88214"/>
                <a:gd name="connsiteY23" fmla="*/ 1480439 h 2271041"/>
                <a:gd name="connsiteX24" fmla="*/ 43201 w 88214"/>
                <a:gd name="connsiteY24" fmla="*/ 1364175 h 2271041"/>
                <a:gd name="connsiteX25" fmla="*/ 44527 w 88214"/>
                <a:gd name="connsiteY25" fmla="*/ 1290541 h 2271041"/>
                <a:gd name="connsiteX26" fmla="*/ 45926 w 88214"/>
                <a:gd name="connsiteY26" fmla="*/ 1236284 h 2271041"/>
                <a:gd name="connsiteX27" fmla="*/ 47326 w 88214"/>
                <a:gd name="connsiteY27" fmla="*/ 1294416 h 2271041"/>
                <a:gd name="connsiteX28" fmla="*/ 48725 w 88214"/>
                <a:gd name="connsiteY28" fmla="*/ 1189778 h 2271041"/>
                <a:gd name="connsiteX29" fmla="*/ 50419 w 88214"/>
                <a:gd name="connsiteY29" fmla="*/ 1201405 h 2271041"/>
                <a:gd name="connsiteX30" fmla="*/ 51819 w 88214"/>
                <a:gd name="connsiteY30" fmla="*/ 1290541 h 2271041"/>
                <a:gd name="connsiteX31" fmla="*/ 53366 w 88214"/>
                <a:gd name="connsiteY31" fmla="*/ 1275040 h 2271041"/>
                <a:gd name="connsiteX32" fmla="*/ 54692 w 88214"/>
                <a:gd name="connsiteY32" fmla="*/ 1511444 h 2271041"/>
                <a:gd name="connsiteX33" fmla="*/ 55870 w 88214"/>
                <a:gd name="connsiteY33" fmla="*/ 1453312 h 2271041"/>
                <a:gd name="connsiteX34" fmla="*/ 57491 w 88214"/>
                <a:gd name="connsiteY34" fmla="*/ 1302167 h 2271041"/>
                <a:gd name="connsiteX35" fmla="*/ 59038 w 88214"/>
                <a:gd name="connsiteY35" fmla="*/ 1050260 h 2271041"/>
                <a:gd name="connsiteX36" fmla="*/ 61910 w 88214"/>
                <a:gd name="connsiteY36" fmla="*/ 868112 h 2271041"/>
                <a:gd name="connsiteX37" fmla="*/ 63236 w 88214"/>
                <a:gd name="connsiteY37" fmla="*/ 922369 h 2271041"/>
                <a:gd name="connsiteX38" fmla="*/ 64636 w 88214"/>
                <a:gd name="connsiteY38" fmla="*/ 786727 h 2271041"/>
                <a:gd name="connsiteX39" fmla="*/ 66256 w 88214"/>
                <a:gd name="connsiteY39" fmla="*/ 713092 h 2271041"/>
                <a:gd name="connsiteX40" fmla="*/ 67877 w 88214"/>
                <a:gd name="connsiteY40" fmla="*/ 751847 h 2271041"/>
                <a:gd name="connsiteX41" fmla="*/ 69056 w 88214"/>
                <a:gd name="connsiteY41" fmla="*/ 538695 h 2271041"/>
                <a:gd name="connsiteX42" fmla="*/ 70602 w 88214"/>
                <a:gd name="connsiteY42" fmla="*/ 577450 h 2271041"/>
                <a:gd name="connsiteX43" fmla="*/ 71928 w 88214"/>
                <a:gd name="connsiteY43" fmla="*/ 527069 h 2271041"/>
                <a:gd name="connsiteX44" fmla="*/ 73328 w 88214"/>
                <a:gd name="connsiteY44" fmla="*/ 476687 h 2271041"/>
                <a:gd name="connsiteX45" fmla="*/ 74654 w 88214"/>
                <a:gd name="connsiteY45" fmla="*/ 186025 h 2271041"/>
                <a:gd name="connsiteX46" fmla="*/ 76127 w 88214"/>
                <a:gd name="connsiteY46" fmla="*/ 302290 h 2271041"/>
                <a:gd name="connsiteX47" fmla="*/ 77600 w 88214"/>
                <a:gd name="connsiteY47" fmla="*/ 139519 h 2271041"/>
                <a:gd name="connsiteX48" fmla="*/ 78705 w 88214"/>
                <a:gd name="connsiteY48" fmla="*/ 158896 h 2271041"/>
                <a:gd name="connsiteX49" fmla="*/ 80473 w 88214"/>
                <a:gd name="connsiteY49" fmla="*/ 131768 h 2271041"/>
                <a:gd name="connsiteX50" fmla="*/ 81725 w 88214"/>
                <a:gd name="connsiteY50" fmla="*/ 236406 h 2271041"/>
                <a:gd name="connsiteX51" fmla="*/ 83125 w 88214"/>
                <a:gd name="connsiteY51" fmla="*/ 348796 h 2271041"/>
                <a:gd name="connsiteX52" fmla="*/ 84745 w 88214"/>
                <a:gd name="connsiteY52" fmla="*/ 151145 h 2271041"/>
                <a:gd name="connsiteX53" fmla="*/ 85998 w 88214"/>
                <a:gd name="connsiteY53" fmla="*/ 0 h 2271041"/>
                <a:gd name="connsiteX54" fmla="*/ 88214 w 88214"/>
                <a:gd name="connsiteY54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8910 w 88214"/>
                <a:gd name="connsiteY15" fmla="*/ 1891242 h 2271041"/>
                <a:gd name="connsiteX16" fmla="*/ 30163 w 88214"/>
                <a:gd name="connsiteY16" fmla="*/ 1782728 h 2271041"/>
                <a:gd name="connsiteX17" fmla="*/ 31636 w 88214"/>
                <a:gd name="connsiteY17" fmla="*/ 1724596 h 2271041"/>
                <a:gd name="connsiteX18" fmla="*/ 32888 w 88214"/>
                <a:gd name="connsiteY18" fmla="*/ 1786604 h 2271041"/>
                <a:gd name="connsiteX19" fmla="*/ 34877 w 88214"/>
                <a:gd name="connsiteY19" fmla="*/ 1906744 h 2271041"/>
                <a:gd name="connsiteX20" fmla="*/ 35982 w 88214"/>
                <a:gd name="connsiteY20" fmla="*/ 2104395 h 2271041"/>
                <a:gd name="connsiteX21" fmla="*/ 37160 w 88214"/>
                <a:gd name="connsiteY21" fmla="*/ 1902868 h 2271041"/>
                <a:gd name="connsiteX22" fmla="*/ 38413 w 88214"/>
                <a:gd name="connsiteY22" fmla="*/ 1650961 h 2271041"/>
                <a:gd name="connsiteX23" fmla="*/ 40181 w 88214"/>
                <a:gd name="connsiteY23" fmla="*/ 1530822 h 2271041"/>
                <a:gd name="connsiteX24" fmla="*/ 41654 w 88214"/>
                <a:gd name="connsiteY24" fmla="*/ 1480439 h 2271041"/>
                <a:gd name="connsiteX25" fmla="*/ 43201 w 88214"/>
                <a:gd name="connsiteY25" fmla="*/ 1364175 h 2271041"/>
                <a:gd name="connsiteX26" fmla="*/ 44527 w 88214"/>
                <a:gd name="connsiteY26" fmla="*/ 1290541 h 2271041"/>
                <a:gd name="connsiteX27" fmla="*/ 45926 w 88214"/>
                <a:gd name="connsiteY27" fmla="*/ 1236284 h 2271041"/>
                <a:gd name="connsiteX28" fmla="*/ 47326 w 88214"/>
                <a:gd name="connsiteY28" fmla="*/ 1294416 h 2271041"/>
                <a:gd name="connsiteX29" fmla="*/ 48725 w 88214"/>
                <a:gd name="connsiteY29" fmla="*/ 1189778 h 2271041"/>
                <a:gd name="connsiteX30" fmla="*/ 50419 w 88214"/>
                <a:gd name="connsiteY30" fmla="*/ 1201405 h 2271041"/>
                <a:gd name="connsiteX31" fmla="*/ 51819 w 88214"/>
                <a:gd name="connsiteY31" fmla="*/ 1290541 h 2271041"/>
                <a:gd name="connsiteX32" fmla="*/ 53366 w 88214"/>
                <a:gd name="connsiteY32" fmla="*/ 1275040 h 2271041"/>
                <a:gd name="connsiteX33" fmla="*/ 54692 w 88214"/>
                <a:gd name="connsiteY33" fmla="*/ 1511444 h 2271041"/>
                <a:gd name="connsiteX34" fmla="*/ 55870 w 88214"/>
                <a:gd name="connsiteY34" fmla="*/ 1453312 h 2271041"/>
                <a:gd name="connsiteX35" fmla="*/ 57491 w 88214"/>
                <a:gd name="connsiteY35" fmla="*/ 1302167 h 2271041"/>
                <a:gd name="connsiteX36" fmla="*/ 59038 w 88214"/>
                <a:gd name="connsiteY36" fmla="*/ 1050260 h 2271041"/>
                <a:gd name="connsiteX37" fmla="*/ 61910 w 88214"/>
                <a:gd name="connsiteY37" fmla="*/ 868112 h 2271041"/>
                <a:gd name="connsiteX38" fmla="*/ 63236 w 88214"/>
                <a:gd name="connsiteY38" fmla="*/ 922369 h 2271041"/>
                <a:gd name="connsiteX39" fmla="*/ 64636 w 88214"/>
                <a:gd name="connsiteY39" fmla="*/ 786727 h 2271041"/>
                <a:gd name="connsiteX40" fmla="*/ 66256 w 88214"/>
                <a:gd name="connsiteY40" fmla="*/ 713092 h 2271041"/>
                <a:gd name="connsiteX41" fmla="*/ 67877 w 88214"/>
                <a:gd name="connsiteY41" fmla="*/ 751847 h 2271041"/>
                <a:gd name="connsiteX42" fmla="*/ 69056 w 88214"/>
                <a:gd name="connsiteY42" fmla="*/ 538695 h 2271041"/>
                <a:gd name="connsiteX43" fmla="*/ 70602 w 88214"/>
                <a:gd name="connsiteY43" fmla="*/ 577450 h 2271041"/>
                <a:gd name="connsiteX44" fmla="*/ 71928 w 88214"/>
                <a:gd name="connsiteY44" fmla="*/ 527069 h 2271041"/>
                <a:gd name="connsiteX45" fmla="*/ 73328 w 88214"/>
                <a:gd name="connsiteY45" fmla="*/ 476687 h 2271041"/>
                <a:gd name="connsiteX46" fmla="*/ 74654 w 88214"/>
                <a:gd name="connsiteY46" fmla="*/ 186025 h 2271041"/>
                <a:gd name="connsiteX47" fmla="*/ 76127 w 88214"/>
                <a:gd name="connsiteY47" fmla="*/ 302290 h 2271041"/>
                <a:gd name="connsiteX48" fmla="*/ 77600 w 88214"/>
                <a:gd name="connsiteY48" fmla="*/ 139519 h 2271041"/>
                <a:gd name="connsiteX49" fmla="*/ 78705 w 88214"/>
                <a:gd name="connsiteY49" fmla="*/ 158896 h 2271041"/>
                <a:gd name="connsiteX50" fmla="*/ 80473 w 88214"/>
                <a:gd name="connsiteY50" fmla="*/ 131768 h 2271041"/>
                <a:gd name="connsiteX51" fmla="*/ 81725 w 88214"/>
                <a:gd name="connsiteY51" fmla="*/ 236406 h 2271041"/>
                <a:gd name="connsiteX52" fmla="*/ 83125 w 88214"/>
                <a:gd name="connsiteY52" fmla="*/ 348796 h 2271041"/>
                <a:gd name="connsiteX53" fmla="*/ 84745 w 88214"/>
                <a:gd name="connsiteY53" fmla="*/ 151145 h 2271041"/>
                <a:gd name="connsiteX54" fmla="*/ 85998 w 88214"/>
                <a:gd name="connsiteY54" fmla="*/ 0 h 2271041"/>
                <a:gd name="connsiteX55" fmla="*/ 88214 w 88214"/>
                <a:gd name="connsiteY55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8910 w 88214"/>
                <a:gd name="connsiteY16" fmla="*/ 1891242 h 2271041"/>
                <a:gd name="connsiteX17" fmla="*/ 30163 w 88214"/>
                <a:gd name="connsiteY17" fmla="*/ 1782728 h 2271041"/>
                <a:gd name="connsiteX18" fmla="*/ 31636 w 88214"/>
                <a:gd name="connsiteY18" fmla="*/ 1724596 h 2271041"/>
                <a:gd name="connsiteX19" fmla="*/ 32888 w 88214"/>
                <a:gd name="connsiteY19" fmla="*/ 1786604 h 2271041"/>
                <a:gd name="connsiteX20" fmla="*/ 34877 w 88214"/>
                <a:gd name="connsiteY20" fmla="*/ 1906744 h 2271041"/>
                <a:gd name="connsiteX21" fmla="*/ 35982 w 88214"/>
                <a:gd name="connsiteY21" fmla="*/ 2104395 h 2271041"/>
                <a:gd name="connsiteX22" fmla="*/ 37160 w 88214"/>
                <a:gd name="connsiteY22" fmla="*/ 1902868 h 2271041"/>
                <a:gd name="connsiteX23" fmla="*/ 38413 w 88214"/>
                <a:gd name="connsiteY23" fmla="*/ 1650961 h 2271041"/>
                <a:gd name="connsiteX24" fmla="*/ 40181 w 88214"/>
                <a:gd name="connsiteY24" fmla="*/ 1530822 h 2271041"/>
                <a:gd name="connsiteX25" fmla="*/ 41654 w 88214"/>
                <a:gd name="connsiteY25" fmla="*/ 1480439 h 2271041"/>
                <a:gd name="connsiteX26" fmla="*/ 43201 w 88214"/>
                <a:gd name="connsiteY26" fmla="*/ 1364175 h 2271041"/>
                <a:gd name="connsiteX27" fmla="*/ 44527 w 88214"/>
                <a:gd name="connsiteY27" fmla="*/ 1290541 h 2271041"/>
                <a:gd name="connsiteX28" fmla="*/ 45926 w 88214"/>
                <a:gd name="connsiteY28" fmla="*/ 1236284 h 2271041"/>
                <a:gd name="connsiteX29" fmla="*/ 47326 w 88214"/>
                <a:gd name="connsiteY29" fmla="*/ 1294416 h 2271041"/>
                <a:gd name="connsiteX30" fmla="*/ 48725 w 88214"/>
                <a:gd name="connsiteY30" fmla="*/ 1189778 h 2271041"/>
                <a:gd name="connsiteX31" fmla="*/ 50419 w 88214"/>
                <a:gd name="connsiteY31" fmla="*/ 1201405 h 2271041"/>
                <a:gd name="connsiteX32" fmla="*/ 51819 w 88214"/>
                <a:gd name="connsiteY32" fmla="*/ 1290541 h 2271041"/>
                <a:gd name="connsiteX33" fmla="*/ 53366 w 88214"/>
                <a:gd name="connsiteY33" fmla="*/ 1275040 h 2271041"/>
                <a:gd name="connsiteX34" fmla="*/ 54692 w 88214"/>
                <a:gd name="connsiteY34" fmla="*/ 1511444 h 2271041"/>
                <a:gd name="connsiteX35" fmla="*/ 55870 w 88214"/>
                <a:gd name="connsiteY35" fmla="*/ 1453312 h 2271041"/>
                <a:gd name="connsiteX36" fmla="*/ 57491 w 88214"/>
                <a:gd name="connsiteY36" fmla="*/ 1302167 h 2271041"/>
                <a:gd name="connsiteX37" fmla="*/ 59038 w 88214"/>
                <a:gd name="connsiteY37" fmla="*/ 1050260 h 2271041"/>
                <a:gd name="connsiteX38" fmla="*/ 61910 w 88214"/>
                <a:gd name="connsiteY38" fmla="*/ 868112 h 2271041"/>
                <a:gd name="connsiteX39" fmla="*/ 63236 w 88214"/>
                <a:gd name="connsiteY39" fmla="*/ 922369 h 2271041"/>
                <a:gd name="connsiteX40" fmla="*/ 64636 w 88214"/>
                <a:gd name="connsiteY40" fmla="*/ 786727 h 2271041"/>
                <a:gd name="connsiteX41" fmla="*/ 66256 w 88214"/>
                <a:gd name="connsiteY41" fmla="*/ 713092 h 2271041"/>
                <a:gd name="connsiteX42" fmla="*/ 67877 w 88214"/>
                <a:gd name="connsiteY42" fmla="*/ 751847 h 2271041"/>
                <a:gd name="connsiteX43" fmla="*/ 69056 w 88214"/>
                <a:gd name="connsiteY43" fmla="*/ 538695 h 2271041"/>
                <a:gd name="connsiteX44" fmla="*/ 70602 w 88214"/>
                <a:gd name="connsiteY44" fmla="*/ 577450 h 2271041"/>
                <a:gd name="connsiteX45" fmla="*/ 71928 w 88214"/>
                <a:gd name="connsiteY45" fmla="*/ 527069 h 2271041"/>
                <a:gd name="connsiteX46" fmla="*/ 73328 w 88214"/>
                <a:gd name="connsiteY46" fmla="*/ 476687 h 2271041"/>
                <a:gd name="connsiteX47" fmla="*/ 74654 w 88214"/>
                <a:gd name="connsiteY47" fmla="*/ 186025 h 2271041"/>
                <a:gd name="connsiteX48" fmla="*/ 76127 w 88214"/>
                <a:gd name="connsiteY48" fmla="*/ 302290 h 2271041"/>
                <a:gd name="connsiteX49" fmla="*/ 77600 w 88214"/>
                <a:gd name="connsiteY49" fmla="*/ 139519 h 2271041"/>
                <a:gd name="connsiteX50" fmla="*/ 78705 w 88214"/>
                <a:gd name="connsiteY50" fmla="*/ 158896 h 2271041"/>
                <a:gd name="connsiteX51" fmla="*/ 80473 w 88214"/>
                <a:gd name="connsiteY51" fmla="*/ 131768 h 2271041"/>
                <a:gd name="connsiteX52" fmla="*/ 81725 w 88214"/>
                <a:gd name="connsiteY52" fmla="*/ 236406 h 2271041"/>
                <a:gd name="connsiteX53" fmla="*/ 83125 w 88214"/>
                <a:gd name="connsiteY53" fmla="*/ 348796 h 2271041"/>
                <a:gd name="connsiteX54" fmla="*/ 84745 w 88214"/>
                <a:gd name="connsiteY54" fmla="*/ 151145 h 2271041"/>
                <a:gd name="connsiteX55" fmla="*/ 85998 w 88214"/>
                <a:gd name="connsiteY55" fmla="*/ 0 h 2271041"/>
                <a:gd name="connsiteX56" fmla="*/ 88214 w 88214"/>
                <a:gd name="connsiteY56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8910 w 88214"/>
                <a:gd name="connsiteY17" fmla="*/ 1891242 h 2271041"/>
                <a:gd name="connsiteX18" fmla="*/ 30163 w 88214"/>
                <a:gd name="connsiteY18" fmla="*/ 1782728 h 2271041"/>
                <a:gd name="connsiteX19" fmla="*/ 31636 w 88214"/>
                <a:gd name="connsiteY19" fmla="*/ 1724596 h 2271041"/>
                <a:gd name="connsiteX20" fmla="*/ 32888 w 88214"/>
                <a:gd name="connsiteY20" fmla="*/ 1786604 h 2271041"/>
                <a:gd name="connsiteX21" fmla="*/ 34877 w 88214"/>
                <a:gd name="connsiteY21" fmla="*/ 1906744 h 2271041"/>
                <a:gd name="connsiteX22" fmla="*/ 35982 w 88214"/>
                <a:gd name="connsiteY22" fmla="*/ 2104395 h 2271041"/>
                <a:gd name="connsiteX23" fmla="*/ 37160 w 88214"/>
                <a:gd name="connsiteY23" fmla="*/ 1902868 h 2271041"/>
                <a:gd name="connsiteX24" fmla="*/ 38413 w 88214"/>
                <a:gd name="connsiteY24" fmla="*/ 1650961 h 2271041"/>
                <a:gd name="connsiteX25" fmla="*/ 40181 w 88214"/>
                <a:gd name="connsiteY25" fmla="*/ 1530822 h 2271041"/>
                <a:gd name="connsiteX26" fmla="*/ 41654 w 88214"/>
                <a:gd name="connsiteY26" fmla="*/ 1480439 h 2271041"/>
                <a:gd name="connsiteX27" fmla="*/ 43201 w 88214"/>
                <a:gd name="connsiteY27" fmla="*/ 1364175 h 2271041"/>
                <a:gd name="connsiteX28" fmla="*/ 44527 w 88214"/>
                <a:gd name="connsiteY28" fmla="*/ 1290541 h 2271041"/>
                <a:gd name="connsiteX29" fmla="*/ 45926 w 88214"/>
                <a:gd name="connsiteY29" fmla="*/ 1236284 h 2271041"/>
                <a:gd name="connsiteX30" fmla="*/ 47326 w 88214"/>
                <a:gd name="connsiteY30" fmla="*/ 1294416 h 2271041"/>
                <a:gd name="connsiteX31" fmla="*/ 48725 w 88214"/>
                <a:gd name="connsiteY31" fmla="*/ 1189778 h 2271041"/>
                <a:gd name="connsiteX32" fmla="*/ 50419 w 88214"/>
                <a:gd name="connsiteY32" fmla="*/ 1201405 h 2271041"/>
                <a:gd name="connsiteX33" fmla="*/ 51819 w 88214"/>
                <a:gd name="connsiteY33" fmla="*/ 1290541 h 2271041"/>
                <a:gd name="connsiteX34" fmla="*/ 53366 w 88214"/>
                <a:gd name="connsiteY34" fmla="*/ 1275040 h 2271041"/>
                <a:gd name="connsiteX35" fmla="*/ 54692 w 88214"/>
                <a:gd name="connsiteY35" fmla="*/ 1511444 h 2271041"/>
                <a:gd name="connsiteX36" fmla="*/ 55870 w 88214"/>
                <a:gd name="connsiteY36" fmla="*/ 1453312 h 2271041"/>
                <a:gd name="connsiteX37" fmla="*/ 57491 w 88214"/>
                <a:gd name="connsiteY37" fmla="*/ 1302167 h 2271041"/>
                <a:gd name="connsiteX38" fmla="*/ 59038 w 88214"/>
                <a:gd name="connsiteY38" fmla="*/ 1050260 h 2271041"/>
                <a:gd name="connsiteX39" fmla="*/ 61910 w 88214"/>
                <a:gd name="connsiteY39" fmla="*/ 868112 h 2271041"/>
                <a:gd name="connsiteX40" fmla="*/ 63236 w 88214"/>
                <a:gd name="connsiteY40" fmla="*/ 922369 h 2271041"/>
                <a:gd name="connsiteX41" fmla="*/ 64636 w 88214"/>
                <a:gd name="connsiteY41" fmla="*/ 786727 h 2271041"/>
                <a:gd name="connsiteX42" fmla="*/ 66256 w 88214"/>
                <a:gd name="connsiteY42" fmla="*/ 713092 h 2271041"/>
                <a:gd name="connsiteX43" fmla="*/ 67877 w 88214"/>
                <a:gd name="connsiteY43" fmla="*/ 751847 h 2271041"/>
                <a:gd name="connsiteX44" fmla="*/ 69056 w 88214"/>
                <a:gd name="connsiteY44" fmla="*/ 538695 h 2271041"/>
                <a:gd name="connsiteX45" fmla="*/ 70602 w 88214"/>
                <a:gd name="connsiteY45" fmla="*/ 577450 h 2271041"/>
                <a:gd name="connsiteX46" fmla="*/ 71928 w 88214"/>
                <a:gd name="connsiteY46" fmla="*/ 527069 h 2271041"/>
                <a:gd name="connsiteX47" fmla="*/ 73328 w 88214"/>
                <a:gd name="connsiteY47" fmla="*/ 476687 h 2271041"/>
                <a:gd name="connsiteX48" fmla="*/ 74654 w 88214"/>
                <a:gd name="connsiteY48" fmla="*/ 186025 h 2271041"/>
                <a:gd name="connsiteX49" fmla="*/ 76127 w 88214"/>
                <a:gd name="connsiteY49" fmla="*/ 302290 h 2271041"/>
                <a:gd name="connsiteX50" fmla="*/ 77600 w 88214"/>
                <a:gd name="connsiteY50" fmla="*/ 139519 h 2271041"/>
                <a:gd name="connsiteX51" fmla="*/ 78705 w 88214"/>
                <a:gd name="connsiteY51" fmla="*/ 158896 h 2271041"/>
                <a:gd name="connsiteX52" fmla="*/ 80473 w 88214"/>
                <a:gd name="connsiteY52" fmla="*/ 131768 h 2271041"/>
                <a:gd name="connsiteX53" fmla="*/ 81725 w 88214"/>
                <a:gd name="connsiteY53" fmla="*/ 236406 h 2271041"/>
                <a:gd name="connsiteX54" fmla="*/ 83125 w 88214"/>
                <a:gd name="connsiteY54" fmla="*/ 348796 h 2271041"/>
                <a:gd name="connsiteX55" fmla="*/ 84745 w 88214"/>
                <a:gd name="connsiteY55" fmla="*/ 151145 h 2271041"/>
                <a:gd name="connsiteX56" fmla="*/ 85998 w 88214"/>
                <a:gd name="connsiteY56" fmla="*/ 0 h 2271041"/>
                <a:gd name="connsiteX57" fmla="*/ 88214 w 88214"/>
                <a:gd name="connsiteY57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8214"/>
                <a:gd name="connsiteY0" fmla="*/ 2027589 h 2271041"/>
                <a:gd name="connsiteX1" fmla="*/ 1803 w 88214"/>
                <a:gd name="connsiteY1" fmla="*/ 2011384 h 2271041"/>
                <a:gd name="connsiteX2" fmla="*/ 2982 w 88214"/>
                <a:gd name="connsiteY2" fmla="*/ 1879617 h 2271041"/>
                <a:gd name="connsiteX3" fmla="*/ 5265 w 88214"/>
                <a:gd name="connsiteY3" fmla="*/ 1937749 h 2271041"/>
                <a:gd name="connsiteX4" fmla="*/ 7622 w 88214"/>
                <a:gd name="connsiteY4" fmla="*/ 2119897 h 2271041"/>
                <a:gd name="connsiteX5" fmla="*/ 9096 w 88214"/>
                <a:gd name="connsiteY5" fmla="*/ 2271041 h 2271041"/>
                <a:gd name="connsiteX6" fmla="*/ 11600 w 88214"/>
                <a:gd name="connsiteY6" fmla="*/ 2224535 h 2271041"/>
                <a:gd name="connsiteX7" fmla="*/ 13000 w 88214"/>
                <a:gd name="connsiteY7" fmla="*/ 2143150 h 2271041"/>
                <a:gd name="connsiteX8" fmla="*/ 14399 w 88214"/>
                <a:gd name="connsiteY8" fmla="*/ 2127648 h 2271041"/>
                <a:gd name="connsiteX9" fmla="*/ 15799 w 88214"/>
                <a:gd name="connsiteY9" fmla="*/ 2170278 h 2271041"/>
                <a:gd name="connsiteX10" fmla="*/ 17419 w 88214"/>
                <a:gd name="connsiteY10" fmla="*/ 1898993 h 2271041"/>
                <a:gd name="connsiteX11" fmla="*/ 18819 w 88214"/>
                <a:gd name="connsiteY11" fmla="*/ 2081142 h 2271041"/>
                <a:gd name="connsiteX12" fmla="*/ 20145 w 88214"/>
                <a:gd name="connsiteY12" fmla="*/ 1860238 h 2271041"/>
                <a:gd name="connsiteX13" fmla="*/ 21471 w 88214"/>
                <a:gd name="connsiteY13" fmla="*/ 1623833 h 2271041"/>
                <a:gd name="connsiteX14" fmla="*/ 23091 w 88214"/>
                <a:gd name="connsiteY14" fmla="*/ 1774977 h 2271041"/>
                <a:gd name="connsiteX15" fmla="*/ 24491 w 88214"/>
                <a:gd name="connsiteY15" fmla="*/ 1871865 h 2271041"/>
                <a:gd name="connsiteX16" fmla="*/ 25930 w 88214"/>
                <a:gd name="connsiteY16" fmla="*/ 1803091 h 2271041"/>
                <a:gd name="connsiteX17" fmla="*/ 27698 w 88214"/>
                <a:gd name="connsiteY17" fmla="*/ 1806966 h 2271041"/>
                <a:gd name="connsiteX18" fmla="*/ 28910 w 88214"/>
                <a:gd name="connsiteY18" fmla="*/ 1891242 h 2271041"/>
                <a:gd name="connsiteX19" fmla="*/ 30163 w 88214"/>
                <a:gd name="connsiteY19" fmla="*/ 1782728 h 2271041"/>
                <a:gd name="connsiteX20" fmla="*/ 31636 w 88214"/>
                <a:gd name="connsiteY20" fmla="*/ 1724596 h 2271041"/>
                <a:gd name="connsiteX21" fmla="*/ 32888 w 88214"/>
                <a:gd name="connsiteY21" fmla="*/ 1786604 h 2271041"/>
                <a:gd name="connsiteX22" fmla="*/ 34877 w 88214"/>
                <a:gd name="connsiteY22" fmla="*/ 1906744 h 2271041"/>
                <a:gd name="connsiteX23" fmla="*/ 35982 w 88214"/>
                <a:gd name="connsiteY23" fmla="*/ 2104395 h 2271041"/>
                <a:gd name="connsiteX24" fmla="*/ 37160 w 88214"/>
                <a:gd name="connsiteY24" fmla="*/ 1902868 h 2271041"/>
                <a:gd name="connsiteX25" fmla="*/ 38413 w 88214"/>
                <a:gd name="connsiteY25" fmla="*/ 1650961 h 2271041"/>
                <a:gd name="connsiteX26" fmla="*/ 40181 w 88214"/>
                <a:gd name="connsiteY26" fmla="*/ 1530822 h 2271041"/>
                <a:gd name="connsiteX27" fmla="*/ 41654 w 88214"/>
                <a:gd name="connsiteY27" fmla="*/ 1480439 h 2271041"/>
                <a:gd name="connsiteX28" fmla="*/ 43201 w 88214"/>
                <a:gd name="connsiteY28" fmla="*/ 1364175 h 2271041"/>
                <a:gd name="connsiteX29" fmla="*/ 44527 w 88214"/>
                <a:gd name="connsiteY29" fmla="*/ 1290541 h 2271041"/>
                <a:gd name="connsiteX30" fmla="*/ 45926 w 88214"/>
                <a:gd name="connsiteY30" fmla="*/ 1236284 h 2271041"/>
                <a:gd name="connsiteX31" fmla="*/ 47326 w 88214"/>
                <a:gd name="connsiteY31" fmla="*/ 1294416 h 2271041"/>
                <a:gd name="connsiteX32" fmla="*/ 48725 w 88214"/>
                <a:gd name="connsiteY32" fmla="*/ 1189778 h 2271041"/>
                <a:gd name="connsiteX33" fmla="*/ 50419 w 88214"/>
                <a:gd name="connsiteY33" fmla="*/ 1201405 h 2271041"/>
                <a:gd name="connsiteX34" fmla="*/ 51819 w 88214"/>
                <a:gd name="connsiteY34" fmla="*/ 1290541 h 2271041"/>
                <a:gd name="connsiteX35" fmla="*/ 53366 w 88214"/>
                <a:gd name="connsiteY35" fmla="*/ 1275040 h 2271041"/>
                <a:gd name="connsiteX36" fmla="*/ 54692 w 88214"/>
                <a:gd name="connsiteY36" fmla="*/ 1511444 h 2271041"/>
                <a:gd name="connsiteX37" fmla="*/ 55870 w 88214"/>
                <a:gd name="connsiteY37" fmla="*/ 1453312 h 2271041"/>
                <a:gd name="connsiteX38" fmla="*/ 57491 w 88214"/>
                <a:gd name="connsiteY38" fmla="*/ 1302167 h 2271041"/>
                <a:gd name="connsiteX39" fmla="*/ 59038 w 88214"/>
                <a:gd name="connsiteY39" fmla="*/ 1050260 h 2271041"/>
                <a:gd name="connsiteX40" fmla="*/ 61910 w 88214"/>
                <a:gd name="connsiteY40" fmla="*/ 868112 h 2271041"/>
                <a:gd name="connsiteX41" fmla="*/ 63236 w 88214"/>
                <a:gd name="connsiteY41" fmla="*/ 922369 h 2271041"/>
                <a:gd name="connsiteX42" fmla="*/ 64636 w 88214"/>
                <a:gd name="connsiteY42" fmla="*/ 786727 h 2271041"/>
                <a:gd name="connsiteX43" fmla="*/ 66256 w 88214"/>
                <a:gd name="connsiteY43" fmla="*/ 713092 h 2271041"/>
                <a:gd name="connsiteX44" fmla="*/ 67877 w 88214"/>
                <a:gd name="connsiteY44" fmla="*/ 751847 h 2271041"/>
                <a:gd name="connsiteX45" fmla="*/ 69056 w 88214"/>
                <a:gd name="connsiteY45" fmla="*/ 538695 h 2271041"/>
                <a:gd name="connsiteX46" fmla="*/ 70602 w 88214"/>
                <a:gd name="connsiteY46" fmla="*/ 577450 h 2271041"/>
                <a:gd name="connsiteX47" fmla="*/ 71928 w 88214"/>
                <a:gd name="connsiteY47" fmla="*/ 527069 h 2271041"/>
                <a:gd name="connsiteX48" fmla="*/ 73328 w 88214"/>
                <a:gd name="connsiteY48" fmla="*/ 476687 h 2271041"/>
                <a:gd name="connsiteX49" fmla="*/ 74654 w 88214"/>
                <a:gd name="connsiteY49" fmla="*/ 186025 h 2271041"/>
                <a:gd name="connsiteX50" fmla="*/ 76127 w 88214"/>
                <a:gd name="connsiteY50" fmla="*/ 302290 h 2271041"/>
                <a:gd name="connsiteX51" fmla="*/ 77600 w 88214"/>
                <a:gd name="connsiteY51" fmla="*/ 139519 h 2271041"/>
                <a:gd name="connsiteX52" fmla="*/ 78705 w 88214"/>
                <a:gd name="connsiteY52" fmla="*/ 158896 h 2271041"/>
                <a:gd name="connsiteX53" fmla="*/ 80473 w 88214"/>
                <a:gd name="connsiteY53" fmla="*/ 131768 h 2271041"/>
                <a:gd name="connsiteX54" fmla="*/ 81725 w 88214"/>
                <a:gd name="connsiteY54" fmla="*/ 236406 h 2271041"/>
                <a:gd name="connsiteX55" fmla="*/ 83125 w 88214"/>
                <a:gd name="connsiteY55" fmla="*/ 348796 h 2271041"/>
                <a:gd name="connsiteX56" fmla="*/ 84745 w 88214"/>
                <a:gd name="connsiteY56" fmla="*/ 151145 h 2271041"/>
                <a:gd name="connsiteX57" fmla="*/ 85998 w 88214"/>
                <a:gd name="connsiteY57" fmla="*/ 0 h 2271041"/>
                <a:gd name="connsiteX58" fmla="*/ 88214 w 88214"/>
                <a:gd name="connsiteY58" fmla="*/ 73399 h 2271041"/>
                <a:gd name="connsiteX0" fmla="*/ 0 w 86411"/>
                <a:gd name="connsiteY0" fmla="*/ 2011384 h 2271041"/>
                <a:gd name="connsiteX1" fmla="*/ 1179 w 86411"/>
                <a:gd name="connsiteY1" fmla="*/ 1879617 h 2271041"/>
                <a:gd name="connsiteX2" fmla="*/ 3462 w 86411"/>
                <a:gd name="connsiteY2" fmla="*/ 1937749 h 2271041"/>
                <a:gd name="connsiteX3" fmla="*/ 5819 w 86411"/>
                <a:gd name="connsiteY3" fmla="*/ 2119897 h 2271041"/>
                <a:gd name="connsiteX4" fmla="*/ 7293 w 86411"/>
                <a:gd name="connsiteY4" fmla="*/ 2271041 h 2271041"/>
                <a:gd name="connsiteX5" fmla="*/ 9797 w 86411"/>
                <a:gd name="connsiteY5" fmla="*/ 2224535 h 2271041"/>
                <a:gd name="connsiteX6" fmla="*/ 11197 w 86411"/>
                <a:gd name="connsiteY6" fmla="*/ 2143150 h 2271041"/>
                <a:gd name="connsiteX7" fmla="*/ 12596 w 86411"/>
                <a:gd name="connsiteY7" fmla="*/ 2127648 h 2271041"/>
                <a:gd name="connsiteX8" fmla="*/ 13996 w 86411"/>
                <a:gd name="connsiteY8" fmla="*/ 2170278 h 2271041"/>
                <a:gd name="connsiteX9" fmla="*/ 15616 w 86411"/>
                <a:gd name="connsiteY9" fmla="*/ 1898993 h 2271041"/>
                <a:gd name="connsiteX10" fmla="*/ 17016 w 86411"/>
                <a:gd name="connsiteY10" fmla="*/ 2081142 h 2271041"/>
                <a:gd name="connsiteX11" fmla="*/ 18342 w 86411"/>
                <a:gd name="connsiteY11" fmla="*/ 1860238 h 2271041"/>
                <a:gd name="connsiteX12" fmla="*/ 19668 w 86411"/>
                <a:gd name="connsiteY12" fmla="*/ 1623833 h 2271041"/>
                <a:gd name="connsiteX13" fmla="*/ 21288 w 86411"/>
                <a:gd name="connsiteY13" fmla="*/ 1774977 h 2271041"/>
                <a:gd name="connsiteX14" fmla="*/ 22688 w 86411"/>
                <a:gd name="connsiteY14" fmla="*/ 1871865 h 2271041"/>
                <a:gd name="connsiteX15" fmla="*/ 24127 w 86411"/>
                <a:gd name="connsiteY15" fmla="*/ 1803091 h 2271041"/>
                <a:gd name="connsiteX16" fmla="*/ 25895 w 86411"/>
                <a:gd name="connsiteY16" fmla="*/ 1806966 h 2271041"/>
                <a:gd name="connsiteX17" fmla="*/ 27107 w 86411"/>
                <a:gd name="connsiteY17" fmla="*/ 1891242 h 2271041"/>
                <a:gd name="connsiteX18" fmla="*/ 28360 w 86411"/>
                <a:gd name="connsiteY18" fmla="*/ 1782728 h 2271041"/>
                <a:gd name="connsiteX19" fmla="*/ 29833 w 86411"/>
                <a:gd name="connsiteY19" fmla="*/ 1724596 h 2271041"/>
                <a:gd name="connsiteX20" fmla="*/ 31085 w 86411"/>
                <a:gd name="connsiteY20" fmla="*/ 1786604 h 2271041"/>
                <a:gd name="connsiteX21" fmla="*/ 33074 w 86411"/>
                <a:gd name="connsiteY21" fmla="*/ 1906744 h 2271041"/>
                <a:gd name="connsiteX22" fmla="*/ 34179 w 86411"/>
                <a:gd name="connsiteY22" fmla="*/ 2104395 h 2271041"/>
                <a:gd name="connsiteX23" fmla="*/ 35357 w 86411"/>
                <a:gd name="connsiteY23" fmla="*/ 1902868 h 2271041"/>
                <a:gd name="connsiteX24" fmla="*/ 36610 w 86411"/>
                <a:gd name="connsiteY24" fmla="*/ 1650961 h 2271041"/>
                <a:gd name="connsiteX25" fmla="*/ 38378 w 86411"/>
                <a:gd name="connsiteY25" fmla="*/ 1530822 h 2271041"/>
                <a:gd name="connsiteX26" fmla="*/ 39851 w 86411"/>
                <a:gd name="connsiteY26" fmla="*/ 1480439 h 2271041"/>
                <a:gd name="connsiteX27" fmla="*/ 41398 w 86411"/>
                <a:gd name="connsiteY27" fmla="*/ 1364175 h 2271041"/>
                <a:gd name="connsiteX28" fmla="*/ 42724 w 86411"/>
                <a:gd name="connsiteY28" fmla="*/ 1290541 h 2271041"/>
                <a:gd name="connsiteX29" fmla="*/ 44123 w 86411"/>
                <a:gd name="connsiteY29" fmla="*/ 1236284 h 2271041"/>
                <a:gd name="connsiteX30" fmla="*/ 45523 w 86411"/>
                <a:gd name="connsiteY30" fmla="*/ 1294416 h 2271041"/>
                <a:gd name="connsiteX31" fmla="*/ 46922 w 86411"/>
                <a:gd name="connsiteY31" fmla="*/ 1189778 h 2271041"/>
                <a:gd name="connsiteX32" fmla="*/ 48616 w 86411"/>
                <a:gd name="connsiteY32" fmla="*/ 1201405 h 2271041"/>
                <a:gd name="connsiteX33" fmla="*/ 50016 w 86411"/>
                <a:gd name="connsiteY33" fmla="*/ 1290541 h 2271041"/>
                <a:gd name="connsiteX34" fmla="*/ 51563 w 86411"/>
                <a:gd name="connsiteY34" fmla="*/ 1275040 h 2271041"/>
                <a:gd name="connsiteX35" fmla="*/ 52889 w 86411"/>
                <a:gd name="connsiteY35" fmla="*/ 1511444 h 2271041"/>
                <a:gd name="connsiteX36" fmla="*/ 54067 w 86411"/>
                <a:gd name="connsiteY36" fmla="*/ 1453312 h 2271041"/>
                <a:gd name="connsiteX37" fmla="*/ 55688 w 86411"/>
                <a:gd name="connsiteY37" fmla="*/ 1302167 h 2271041"/>
                <a:gd name="connsiteX38" fmla="*/ 57235 w 86411"/>
                <a:gd name="connsiteY38" fmla="*/ 1050260 h 2271041"/>
                <a:gd name="connsiteX39" fmla="*/ 60107 w 86411"/>
                <a:gd name="connsiteY39" fmla="*/ 868112 h 2271041"/>
                <a:gd name="connsiteX40" fmla="*/ 61433 w 86411"/>
                <a:gd name="connsiteY40" fmla="*/ 922369 h 2271041"/>
                <a:gd name="connsiteX41" fmla="*/ 62833 w 86411"/>
                <a:gd name="connsiteY41" fmla="*/ 786727 h 2271041"/>
                <a:gd name="connsiteX42" fmla="*/ 64453 w 86411"/>
                <a:gd name="connsiteY42" fmla="*/ 713092 h 2271041"/>
                <a:gd name="connsiteX43" fmla="*/ 66074 w 86411"/>
                <a:gd name="connsiteY43" fmla="*/ 751847 h 2271041"/>
                <a:gd name="connsiteX44" fmla="*/ 67253 w 86411"/>
                <a:gd name="connsiteY44" fmla="*/ 538695 h 2271041"/>
                <a:gd name="connsiteX45" fmla="*/ 68799 w 86411"/>
                <a:gd name="connsiteY45" fmla="*/ 577450 h 2271041"/>
                <a:gd name="connsiteX46" fmla="*/ 70125 w 86411"/>
                <a:gd name="connsiteY46" fmla="*/ 527069 h 2271041"/>
                <a:gd name="connsiteX47" fmla="*/ 71525 w 86411"/>
                <a:gd name="connsiteY47" fmla="*/ 476687 h 2271041"/>
                <a:gd name="connsiteX48" fmla="*/ 72851 w 86411"/>
                <a:gd name="connsiteY48" fmla="*/ 186025 h 2271041"/>
                <a:gd name="connsiteX49" fmla="*/ 74324 w 86411"/>
                <a:gd name="connsiteY49" fmla="*/ 302290 h 2271041"/>
                <a:gd name="connsiteX50" fmla="*/ 75797 w 86411"/>
                <a:gd name="connsiteY50" fmla="*/ 139519 h 2271041"/>
                <a:gd name="connsiteX51" fmla="*/ 76902 w 86411"/>
                <a:gd name="connsiteY51" fmla="*/ 158896 h 2271041"/>
                <a:gd name="connsiteX52" fmla="*/ 78670 w 86411"/>
                <a:gd name="connsiteY52" fmla="*/ 131768 h 2271041"/>
                <a:gd name="connsiteX53" fmla="*/ 79922 w 86411"/>
                <a:gd name="connsiteY53" fmla="*/ 236406 h 2271041"/>
                <a:gd name="connsiteX54" fmla="*/ 81322 w 86411"/>
                <a:gd name="connsiteY54" fmla="*/ 348796 h 2271041"/>
                <a:gd name="connsiteX55" fmla="*/ 82942 w 86411"/>
                <a:gd name="connsiteY55" fmla="*/ 151145 h 2271041"/>
                <a:gd name="connsiteX56" fmla="*/ 84195 w 86411"/>
                <a:gd name="connsiteY56" fmla="*/ 0 h 2271041"/>
                <a:gd name="connsiteX57" fmla="*/ 86411 w 86411"/>
                <a:gd name="connsiteY57" fmla="*/ 73399 h 2271041"/>
                <a:gd name="connsiteX0" fmla="*/ 0 w 85232"/>
                <a:gd name="connsiteY0" fmla="*/ 1879617 h 2271041"/>
                <a:gd name="connsiteX1" fmla="*/ 2283 w 85232"/>
                <a:gd name="connsiteY1" fmla="*/ 1937749 h 2271041"/>
                <a:gd name="connsiteX2" fmla="*/ 4640 w 85232"/>
                <a:gd name="connsiteY2" fmla="*/ 2119897 h 2271041"/>
                <a:gd name="connsiteX3" fmla="*/ 6114 w 85232"/>
                <a:gd name="connsiteY3" fmla="*/ 2271041 h 2271041"/>
                <a:gd name="connsiteX4" fmla="*/ 8618 w 85232"/>
                <a:gd name="connsiteY4" fmla="*/ 2224535 h 2271041"/>
                <a:gd name="connsiteX5" fmla="*/ 10018 w 85232"/>
                <a:gd name="connsiteY5" fmla="*/ 2143150 h 2271041"/>
                <a:gd name="connsiteX6" fmla="*/ 11417 w 85232"/>
                <a:gd name="connsiteY6" fmla="*/ 2127648 h 2271041"/>
                <a:gd name="connsiteX7" fmla="*/ 12817 w 85232"/>
                <a:gd name="connsiteY7" fmla="*/ 2170278 h 2271041"/>
                <a:gd name="connsiteX8" fmla="*/ 14437 w 85232"/>
                <a:gd name="connsiteY8" fmla="*/ 1898993 h 2271041"/>
                <a:gd name="connsiteX9" fmla="*/ 15837 w 85232"/>
                <a:gd name="connsiteY9" fmla="*/ 2081142 h 2271041"/>
                <a:gd name="connsiteX10" fmla="*/ 17163 w 85232"/>
                <a:gd name="connsiteY10" fmla="*/ 1860238 h 2271041"/>
                <a:gd name="connsiteX11" fmla="*/ 18489 w 85232"/>
                <a:gd name="connsiteY11" fmla="*/ 1623833 h 2271041"/>
                <a:gd name="connsiteX12" fmla="*/ 20109 w 85232"/>
                <a:gd name="connsiteY12" fmla="*/ 1774977 h 2271041"/>
                <a:gd name="connsiteX13" fmla="*/ 21509 w 85232"/>
                <a:gd name="connsiteY13" fmla="*/ 1871865 h 2271041"/>
                <a:gd name="connsiteX14" fmla="*/ 22948 w 85232"/>
                <a:gd name="connsiteY14" fmla="*/ 1803091 h 2271041"/>
                <a:gd name="connsiteX15" fmla="*/ 24716 w 85232"/>
                <a:gd name="connsiteY15" fmla="*/ 1806966 h 2271041"/>
                <a:gd name="connsiteX16" fmla="*/ 25928 w 85232"/>
                <a:gd name="connsiteY16" fmla="*/ 1891242 h 2271041"/>
                <a:gd name="connsiteX17" fmla="*/ 27181 w 85232"/>
                <a:gd name="connsiteY17" fmla="*/ 1782728 h 2271041"/>
                <a:gd name="connsiteX18" fmla="*/ 28654 w 85232"/>
                <a:gd name="connsiteY18" fmla="*/ 1724596 h 2271041"/>
                <a:gd name="connsiteX19" fmla="*/ 29906 w 85232"/>
                <a:gd name="connsiteY19" fmla="*/ 1786604 h 2271041"/>
                <a:gd name="connsiteX20" fmla="*/ 31895 w 85232"/>
                <a:gd name="connsiteY20" fmla="*/ 1906744 h 2271041"/>
                <a:gd name="connsiteX21" fmla="*/ 33000 w 85232"/>
                <a:gd name="connsiteY21" fmla="*/ 2104395 h 2271041"/>
                <a:gd name="connsiteX22" fmla="*/ 34178 w 85232"/>
                <a:gd name="connsiteY22" fmla="*/ 1902868 h 2271041"/>
                <a:gd name="connsiteX23" fmla="*/ 35431 w 85232"/>
                <a:gd name="connsiteY23" fmla="*/ 1650961 h 2271041"/>
                <a:gd name="connsiteX24" fmla="*/ 37199 w 85232"/>
                <a:gd name="connsiteY24" fmla="*/ 1530822 h 2271041"/>
                <a:gd name="connsiteX25" fmla="*/ 38672 w 85232"/>
                <a:gd name="connsiteY25" fmla="*/ 1480439 h 2271041"/>
                <a:gd name="connsiteX26" fmla="*/ 40219 w 85232"/>
                <a:gd name="connsiteY26" fmla="*/ 1364175 h 2271041"/>
                <a:gd name="connsiteX27" fmla="*/ 41545 w 85232"/>
                <a:gd name="connsiteY27" fmla="*/ 1290541 h 2271041"/>
                <a:gd name="connsiteX28" fmla="*/ 42944 w 85232"/>
                <a:gd name="connsiteY28" fmla="*/ 1236284 h 2271041"/>
                <a:gd name="connsiteX29" fmla="*/ 44344 w 85232"/>
                <a:gd name="connsiteY29" fmla="*/ 1294416 h 2271041"/>
                <a:gd name="connsiteX30" fmla="*/ 45743 w 85232"/>
                <a:gd name="connsiteY30" fmla="*/ 1189778 h 2271041"/>
                <a:gd name="connsiteX31" fmla="*/ 47437 w 85232"/>
                <a:gd name="connsiteY31" fmla="*/ 1201405 h 2271041"/>
                <a:gd name="connsiteX32" fmla="*/ 48837 w 85232"/>
                <a:gd name="connsiteY32" fmla="*/ 1290541 h 2271041"/>
                <a:gd name="connsiteX33" fmla="*/ 50384 w 85232"/>
                <a:gd name="connsiteY33" fmla="*/ 1275040 h 2271041"/>
                <a:gd name="connsiteX34" fmla="*/ 51710 w 85232"/>
                <a:gd name="connsiteY34" fmla="*/ 1511444 h 2271041"/>
                <a:gd name="connsiteX35" fmla="*/ 52888 w 85232"/>
                <a:gd name="connsiteY35" fmla="*/ 1453312 h 2271041"/>
                <a:gd name="connsiteX36" fmla="*/ 54509 w 85232"/>
                <a:gd name="connsiteY36" fmla="*/ 1302167 h 2271041"/>
                <a:gd name="connsiteX37" fmla="*/ 56056 w 85232"/>
                <a:gd name="connsiteY37" fmla="*/ 1050260 h 2271041"/>
                <a:gd name="connsiteX38" fmla="*/ 58928 w 85232"/>
                <a:gd name="connsiteY38" fmla="*/ 868112 h 2271041"/>
                <a:gd name="connsiteX39" fmla="*/ 60254 w 85232"/>
                <a:gd name="connsiteY39" fmla="*/ 922369 h 2271041"/>
                <a:gd name="connsiteX40" fmla="*/ 61654 w 85232"/>
                <a:gd name="connsiteY40" fmla="*/ 786727 h 2271041"/>
                <a:gd name="connsiteX41" fmla="*/ 63274 w 85232"/>
                <a:gd name="connsiteY41" fmla="*/ 713092 h 2271041"/>
                <a:gd name="connsiteX42" fmla="*/ 64895 w 85232"/>
                <a:gd name="connsiteY42" fmla="*/ 751847 h 2271041"/>
                <a:gd name="connsiteX43" fmla="*/ 66074 w 85232"/>
                <a:gd name="connsiteY43" fmla="*/ 538695 h 2271041"/>
                <a:gd name="connsiteX44" fmla="*/ 67620 w 85232"/>
                <a:gd name="connsiteY44" fmla="*/ 577450 h 2271041"/>
                <a:gd name="connsiteX45" fmla="*/ 68946 w 85232"/>
                <a:gd name="connsiteY45" fmla="*/ 527069 h 2271041"/>
                <a:gd name="connsiteX46" fmla="*/ 70346 w 85232"/>
                <a:gd name="connsiteY46" fmla="*/ 476687 h 2271041"/>
                <a:gd name="connsiteX47" fmla="*/ 71672 w 85232"/>
                <a:gd name="connsiteY47" fmla="*/ 186025 h 2271041"/>
                <a:gd name="connsiteX48" fmla="*/ 73145 w 85232"/>
                <a:gd name="connsiteY48" fmla="*/ 302290 h 2271041"/>
                <a:gd name="connsiteX49" fmla="*/ 74618 w 85232"/>
                <a:gd name="connsiteY49" fmla="*/ 139519 h 2271041"/>
                <a:gd name="connsiteX50" fmla="*/ 75723 w 85232"/>
                <a:gd name="connsiteY50" fmla="*/ 158896 h 2271041"/>
                <a:gd name="connsiteX51" fmla="*/ 77491 w 85232"/>
                <a:gd name="connsiteY51" fmla="*/ 131768 h 2271041"/>
                <a:gd name="connsiteX52" fmla="*/ 78743 w 85232"/>
                <a:gd name="connsiteY52" fmla="*/ 236406 h 2271041"/>
                <a:gd name="connsiteX53" fmla="*/ 80143 w 85232"/>
                <a:gd name="connsiteY53" fmla="*/ 348796 h 2271041"/>
                <a:gd name="connsiteX54" fmla="*/ 81763 w 85232"/>
                <a:gd name="connsiteY54" fmla="*/ 151145 h 2271041"/>
                <a:gd name="connsiteX55" fmla="*/ 83016 w 85232"/>
                <a:gd name="connsiteY55" fmla="*/ 0 h 2271041"/>
                <a:gd name="connsiteX56" fmla="*/ 85232 w 85232"/>
                <a:gd name="connsiteY56" fmla="*/ 73399 h 2271041"/>
                <a:gd name="connsiteX0" fmla="*/ 0 w 82949"/>
                <a:gd name="connsiteY0" fmla="*/ 1937749 h 2271041"/>
                <a:gd name="connsiteX1" fmla="*/ 2357 w 82949"/>
                <a:gd name="connsiteY1" fmla="*/ 2119897 h 2271041"/>
                <a:gd name="connsiteX2" fmla="*/ 3831 w 82949"/>
                <a:gd name="connsiteY2" fmla="*/ 2271041 h 2271041"/>
                <a:gd name="connsiteX3" fmla="*/ 6335 w 82949"/>
                <a:gd name="connsiteY3" fmla="*/ 2224535 h 2271041"/>
                <a:gd name="connsiteX4" fmla="*/ 7735 w 82949"/>
                <a:gd name="connsiteY4" fmla="*/ 2143150 h 2271041"/>
                <a:gd name="connsiteX5" fmla="*/ 9134 w 82949"/>
                <a:gd name="connsiteY5" fmla="*/ 2127648 h 2271041"/>
                <a:gd name="connsiteX6" fmla="*/ 10534 w 82949"/>
                <a:gd name="connsiteY6" fmla="*/ 2170278 h 2271041"/>
                <a:gd name="connsiteX7" fmla="*/ 12154 w 82949"/>
                <a:gd name="connsiteY7" fmla="*/ 1898993 h 2271041"/>
                <a:gd name="connsiteX8" fmla="*/ 13554 w 82949"/>
                <a:gd name="connsiteY8" fmla="*/ 2081142 h 2271041"/>
                <a:gd name="connsiteX9" fmla="*/ 14880 w 82949"/>
                <a:gd name="connsiteY9" fmla="*/ 1860238 h 2271041"/>
                <a:gd name="connsiteX10" fmla="*/ 16206 w 82949"/>
                <a:gd name="connsiteY10" fmla="*/ 1623833 h 2271041"/>
                <a:gd name="connsiteX11" fmla="*/ 17826 w 82949"/>
                <a:gd name="connsiteY11" fmla="*/ 1774977 h 2271041"/>
                <a:gd name="connsiteX12" fmla="*/ 19226 w 82949"/>
                <a:gd name="connsiteY12" fmla="*/ 1871865 h 2271041"/>
                <a:gd name="connsiteX13" fmla="*/ 20665 w 82949"/>
                <a:gd name="connsiteY13" fmla="*/ 1803091 h 2271041"/>
                <a:gd name="connsiteX14" fmla="*/ 22433 w 82949"/>
                <a:gd name="connsiteY14" fmla="*/ 1806966 h 2271041"/>
                <a:gd name="connsiteX15" fmla="*/ 23645 w 82949"/>
                <a:gd name="connsiteY15" fmla="*/ 1891242 h 2271041"/>
                <a:gd name="connsiteX16" fmla="*/ 24898 w 82949"/>
                <a:gd name="connsiteY16" fmla="*/ 1782728 h 2271041"/>
                <a:gd name="connsiteX17" fmla="*/ 26371 w 82949"/>
                <a:gd name="connsiteY17" fmla="*/ 1724596 h 2271041"/>
                <a:gd name="connsiteX18" fmla="*/ 27623 w 82949"/>
                <a:gd name="connsiteY18" fmla="*/ 1786604 h 2271041"/>
                <a:gd name="connsiteX19" fmla="*/ 29612 w 82949"/>
                <a:gd name="connsiteY19" fmla="*/ 1906744 h 2271041"/>
                <a:gd name="connsiteX20" fmla="*/ 30717 w 82949"/>
                <a:gd name="connsiteY20" fmla="*/ 2104395 h 2271041"/>
                <a:gd name="connsiteX21" fmla="*/ 31895 w 82949"/>
                <a:gd name="connsiteY21" fmla="*/ 1902868 h 2271041"/>
                <a:gd name="connsiteX22" fmla="*/ 33148 w 82949"/>
                <a:gd name="connsiteY22" fmla="*/ 1650961 h 2271041"/>
                <a:gd name="connsiteX23" fmla="*/ 34916 w 82949"/>
                <a:gd name="connsiteY23" fmla="*/ 1530822 h 2271041"/>
                <a:gd name="connsiteX24" fmla="*/ 36389 w 82949"/>
                <a:gd name="connsiteY24" fmla="*/ 1480439 h 2271041"/>
                <a:gd name="connsiteX25" fmla="*/ 37936 w 82949"/>
                <a:gd name="connsiteY25" fmla="*/ 1364175 h 2271041"/>
                <a:gd name="connsiteX26" fmla="*/ 39262 w 82949"/>
                <a:gd name="connsiteY26" fmla="*/ 1290541 h 2271041"/>
                <a:gd name="connsiteX27" fmla="*/ 40661 w 82949"/>
                <a:gd name="connsiteY27" fmla="*/ 1236284 h 2271041"/>
                <a:gd name="connsiteX28" fmla="*/ 42061 w 82949"/>
                <a:gd name="connsiteY28" fmla="*/ 1294416 h 2271041"/>
                <a:gd name="connsiteX29" fmla="*/ 43460 w 82949"/>
                <a:gd name="connsiteY29" fmla="*/ 1189778 h 2271041"/>
                <a:gd name="connsiteX30" fmla="*/ 45154 w 82949"/>
                <a:gd name="connsiteY30" fmla="*/ 1201405 h 2271041"/>
                <a:gd name="connsiteX31" fmla="*/ 46554 w 82949"/>
                <a:gd name="connsiteY31" fmla="*/ 1290541 h 2271041"/>
                <a:gd name="connsiteX32" fmla="*/ 48101 w 82949"/>
                <a:gd name="connsiteY32" fmla="*/ 1275040 h 2271041"/>
                <a:gd name="connsiteX33" fmla="*/ 49427 w 82949"/>
                <a:gd name="connsiteY33" fmla="*/ 1511444 h 2271041"/>
                <a:gd name="connsiteX34" fmla="*/ 50605 w 82949"/>
                <a:gd name="connsiteY34" fmla="*/ 1453312 h 2271041"/>
                <a:gd name="connsiteX35" fmla="*/ 52226 w 82949"/>
                <a:gd name="connsiteY35" fmla="*/ 1302167 h 2271041"/>
                <a:gd name="connsiteX36" fmla="*/ 53773 w 82949"/>
                <a:gd name="connsiteY36" fmla="*/ 1050260 h 2271041"/>
                <a:gd name="connsiteX37" fmla="*/ 56645 w 82949"/>
                <a:gd name="connsiteY37" fmla="*/ 868112 h 2271041"/>
                <a:gd name="connsiteX38" fmla="*/ 57971 w 82949"/>
                <a:gd name="connsiteY38" fmla="*/ 922369 h 2271041"/>
                <a:gd name="connsiteX39" fmla="*/ 59371 w 82949"/>
                <a:gd name="connsiteY39" fmla="*/ 786727 h 2271041"/>
                <a:gd name="connsiteX40" fmla="*/ 60991 w 82949"/>
                <a:gd name="connsiteY40" fmla="*/ 713092 h 2271041"/>
                <a:gd name="connsiteX41" fmla="*/ 62612 w 82949"/>
                <a:gd name="connsiteY41" fmla="*/ 751847 h 2271041"/>
                <a:gd name="connsiteX42" fmla="*/ 63791 w 82949"/>
                <a:gd name="connsiteY42" fmla="*/ 538695 h 2271041"/>
                <a:gd name="connsiteX43" fmla="*/ 65337 w 82949"/>
                <a:gd name="connsiteY43" fmla="*/ 577450 h 2271041"/>
                <a:gd name="connsiteX44" fmla="*/ 66663 w 82949"/>
                <a:gd name="connsiteY44" fmla="*/ 527069 h 2271041"/>
                <a:gd name="connsiteX45" fmla="*/ 68063 w 82949"/>
                <a:gd name="connsiteY45" fmla="*/ 476687 h 2271041"/>
                <a:gd name="connsiteX46" fmla="*/ 69389 w 82949"/>
                <a:gd name="connsiteY46" fmla="*/ 186025 h 2271041"/>
                <a:gd name="connsiteX47" fmla="*/ 70862 w 82949"/>
                <a:gd name="connsiteY47" fmla="*/ 302290 h 2271041"/>
                <a:gd name="connsiteX48" fmla="*/ 72335 w 82949"/>
                <a:gd name="connsiteY48" fmla="*/ 139519 h 2271041"/>
                <a:gd name="connsiteX49" fmla="*/ 73440 w 82949"/>
                <a:gd name="connsiteY49" fmla="*/ 158896 h 2271041"/>
                <a:gd name="connsiteX50" fmla="*/ 75208 w 82949"/>
                <a:gd name="connsiteY50" fmla="*/ 131768 h 2271041"/>
                <a:gd name="connsiteX51" fmla="*/ 76460 w 82949"/>
                <a:gd name="connsiteY51" fmla="*/ 236406 h 2271041"/>
                <a:gd name="connsiteX52" fmla="*/ 77860 w 82949"/>
                <a:gd name="connsiteY52" fmla="*/ 348796 h 2271041"/>
                <a:gd name="connsiteX53" fmla="*/ 79480 w 82949"/>
                <a:gd name="connsiteY53" fmla="*/ 151145 h 2271041"/>
                <a:gd name="connsiteX54" fmla="*/ 80733 w 82949"/>
                <a:gd name="connsiteY54" fmla="*/ 0 h 2271041"/>
                <a:gd name="connsiteX55" fmla="*/ 82949 w 82949"/>
                <a:gd name="connsiteY55" fmla="*/ 73399 h 2271041"/>
                <a:gd name="connsiteX0" fmla="*/ 0 w 80592"/>
                <a:gd name="connsiteY0" fmla="*/ 2119897 h 2271041"/>
                <a:gd name="connsiteX1" fmla="*/ 1474 w 80592"/>
                <a:gd name="connsiteY1" fmla="*/ 2271041 h 2271041"/>
                <a:gd name="connsiteX2" fmla="*/ 3978 w 80592"/>
                <a:gd name="connsiteY2" fmla="*/ 2224535 h 2271041"/>
                <a:gd name="connsiteX3" fmla="*/ 5378 w 80592"/>
                <a:gd name="connsiteY3" fmla="*/ 2143150 h 2271041"/>
                <a:gd name="connsiteX4" fmla="*/ 6777 w 80592"/>
                <a:gd name="connsiteY4" fmla="*/ 2127648 h 2271041"/>
                <a:gd name="connsiteX5" fmla="*/ 8177 w 80592"/>
                <a:gd name="connsiteY5" fmla="*/ 2170278 h 2271041"/>
                <a:gd name="connsiteX6" fmla="*/ 9797 w 80592"/>
                <a:gd name="connsiteY6" fmla="*/ 1898993 h 2271041"/>
                <a:gd name="connsiteX7" fmla="*/ 11197 w 80592"/>
                <a:gd name="connsiteY7" fmla="*/ 2081142 h 2271041"/>
                <a:gd name="connsiteX8" fmla="*/ 12523 w 80592"/>
                <a:gd name="connsiteY8" fmla="*/ 1860238 h 2271041"/>
                <a:gd name="connsiteX9" fmla="*/ 13849 w 80592"/>
                <a:gd name="connsiteY9" fmla="*/ 1623833 h 2271041"/>
                <a:gd name="connsiteX10" fmla="*/ 15469 w 80592"/>
                <a:gd name="connsiteY10" fmla="*/ 1774977 h 2271041"/>
                <a:gd name="connsiteX11" fmla="*/ 16869 w 80592"/>
                <a:gd name="connsiteY11" fmla="*/ 1871865 h 2271041"/>
                <a:gd name="connsiteX12" fmla="*/ 18308 w 80592"/>
                <a:gd name="connsiteY12" fmla="*/ 1803091 h 2271041"/>
                <a:gd name="connsiteX13" fmla="*/ 20076 w 80592"/>
                <a:gd name="connsiteY13" fmla="*/ 1806966 h 2271041"/>
                <a:gd name="connsiteX14" fmla="*/ 21288 w 80592"/>
                <a:gd name="connsiteY14" fmla="*/ 1891242 h 2271041"/>
                <a:gd name="connsiteX15" fmla="*/ 22541 w 80592"/>
                <a:gd name="connsiteY15" fmla="*/ 1782728 h 2271041"/>
                <a:gd name="connsiteX16" fmla="*/ 24014 w 80592"/>
                <a:gd name="connsiteY16" fmla="*/ 1724596 h 2271041"/>
                <a:gd name="connsiteX17" fmla="*/ 25266 w 80592"/>
                <a:gd name="connsiteY17" fmla="*/ 1786604 h 2271041"/>
                <a:gd name="connsiteX18" fmla="*/ 27255 w 80592"/>
                <a:gd name="connsiteY18" fmla="*/ 1906744 h 2271041"/>
                <a:gd name="connsiteX19" fmla="*/ 28360 w 80592"/>
                <a:gd name="connsiteY19" fmla="*/ 2104395 h 2271041"/>
                <a:gd name="connsiteX20" fmla="*/ 29538 w 80592"/>
                <a:gd name="connsiteY20" fmla="*/ 1902868 h 2271041"/>
                <a:gd name="connsiteX21" fmla="*/ 30791 w 80592"/>
                <a:gd name="connsiteY21" fmla="*/ 1650961 h 2271041"/>
                <a:gd name="connsiteX22" fmla="*/ 32559 w 80592"/>
                <a:gd name="connsiteY22" fmla="*/ 1530822 h 2271041"/>
                <a:gd name="connsiteX23" fmla="*/ 34032 w 80592"/>
                <a:gd name="connsiteY23" fmla="*/ 1480439 h 2271041"/>
                <a:gd name="connsiteX24" fmla="*/ 35579 w 80592"/>
                <a:gd name="connsiteY24" fmla="*/ 1364175 h 2271041"/>
                <a:gd name="connsiteX25" fmla="*/ 36905 w 80592"/>
                <a:gd name="connsiteY25" fmla="*/ 1290541 h 2271041"/>
                <a:gd name="connsiteX26" fmla="*/ 38304 w 80592"/>
                <a:gd name="connsiteY26" fmla="*/ 1236284 h 2271041"/>
                <a:gd name="connsiteX27" fmla="*/ 39704 w 80592"/>
                <a:gd name="connsiteY27" fmla="*/ 1294416 h 2271041"/>
                <a:gd name="connsiteX28" fmla="*/ 41103 w 80592"/>
                <a:gd name="connsiteY28" fmla="*/ 1189778 h 2271041"/>
                <a:gd name="connsiteX29" fmla="*/ 42797 w 80592"/>
                <a:gd name="connsiteY29" fmla="*/ 1201405 h 2271041"/>
                <a:gd name="connsiteX30" fmla="*/ 44197 w 80592"/>
                <a:gd name="connsiteY30" fmla="*/ 1290541 h 2271041"/>
                <a:gd name="connsiteX31" fmla="*/ 45744 w 80592"/>
                <a:gd name="connsiteY31" fmla="*/ 1275040 h 2271041"/>
                <a:gd name="connsiteX32" fmla="*/ 47070 w 80592"/>
                <a:gd name="connsiteY32" fmla="*/ 1511444 h 2271041"/>
                <a:gd name="connsiteX33" fmla="*/ 48248 w 80592"/>
                <a:gd name="connsiteY33" fmla="*/ 1453312 h 2271041"/>
                <a:gd name="connsiteX34" fmla="*/ 49869 w 80592"/>
                <a:gd name="connsiteY34" fmla="*/ 1302167 h 2271041"/>
                <a:gd name="connsiteX35" fmla="*/ 51416 w 80592"/>
                <a:gd name="connsiteY35" fmla="*/ 1050260 h 2271041"/>
                <a:gd name="connsiteX36" fmla="*/ 54288 w 80592"/>
                <a:gd name="connsiteY36" fmla="*/ 868112 h 2271041"/>
                <a:gd name="connsiteX37" fmla="*/ 55614 w 80592"/>
                <a:gd name="connsiteY37" fmla="*/ 922369 h 2271041"/>
                <a:gd name="connsiteX38" fmla="*/ 57014 w 80592"/>
                <a:gd name="connsiteY38" fmla="*/ 786727 h 2271041"/>
                <a:gd name="connsiteX39" fmla="*/ 58634 w 80592"/>
                <a:gd name="connsiteY39" fmla="*/ 713092 h 2271041"/>
                <a:gd name="connsiteX40" fmla="*/ 60255 w 80592"/>
                <a:gd name="connsiteY40" fmla="*/ 751847 h 2271041"/>
                <a:gd name="connsiteX41" fmla="*/ 61434 w 80592"/>
                <a:gd name="connsiteY41" fmla="*/ 538695 h 2271041"/>
                <a:gd name="connsiteX42" fmla="*/ 62980 w 80592"/>
                <a:gd name="connsiteY42" fmla="*/ 577450 h 2271041"/>
                <a:gd name="connsiteX43" fmla="*/ 64306 w 80592"/>
                <a:gd name="connsiteY43" fmla="*/ 527069 h 2271041"/>
                <a:gd name="connsiteX44" fmla="*/ 65706 w 80592"/>
                <a:gd name="connsiteY44" fmla="*/ 476687 h 2271041"/>
                <a:gd name="connsiteX45" fmla="*/ 67032 w 80592"/>
                <a:gd name="connsiteY45" fmla="*/ 186025 h 2271041"/>
                <a:gd name="connsiteX46" fmla="*/ 68505 w 80592"/>
                <a:gd name="connsiteY46" fmla="*/ 302290 h 2271041"/>
                <a:gd name="connsiteX47" fmla="*/ 69978 w 80592"/>
                <a:gd name="connsiteY47" fmla="*/ 139519 h 2271041"/>
                <a:gd name="connsiteX48" fmla="*/ 71083 w 80592"/>
                <a:gd name="connsiteY48" fmla="*/ 158896 h 2271041"/>
                <a:gd name="connsiteX49" fmla="*/ 72851 w 80592"/>
                <a:gd name="connsiteY49" fmla="*/ 131768 h 2271041"/>
                <a:gd name="connsiteX50" fmla="*/ 74103 w 80592"/>
                <a:gd name="connsiteY50" fmla="*/ 236406 h 2271041"/>
                <a:gd name="connsiteX51" fmla="*/ 75503 w 80592"/>
                <a:gd name="connsiteY51" fmla="*/ 348796 h 2271041"/>
                <a:gd name="connsiteX52" fmla="*/ 77123 w 80592"/>
                <a:gd name="connsiteY52" fmla="*/ 151145 h 2271041"/>
                <a:gd name="connsiteX53" fmla="*/ 78376 w 80592"/>
                <a:gd name="connsiteY53" fmla="*/ 0 h 2271041"/>
                <a:gd name="connsiteX54" fmla="*/ 80592 w 80592"/>
                <a:gd name="connsiteY54" fmla="*/ 73399 h 2271041"/>
                <a:gd name="connsiteX0" fmla="*/ 0 w 79118"/>
                <a:gd name="connsiteY0" fmla="*/ 2271041 h 2271041"/>
                <a:gd name="connsiteX1" fmla="*/ 2504 w 79118"/>
                <a:gd name="connsiteY1" fmla="*/ 2224535 h 2271041"/>
                <a:gd name="connsiteX2" fmla="*/ 3904 w 79118"/>
                <a:gd name="connsiteY2" fmla="*/ 2143150 h 2271041"/>
                <a:gd name="connsiteX3" fmla="*/ 5303 w 79118"/>
                <a:gd name="connsiteY3" fmla="*/ 2127648 h 2271041"/>
                <a:gd name="connsiteX4" fmla="*/ 6703 w 79118"/>
                <a:gd name="connsiteY4" fmla="*/ 2170278 h 2271041"/>
                <a:gd name="connsiteX5" fmla="*/ 8323 w 79118"/>
                <a:gd name="connsiteY5" fmla="*/ 1898993 h 2271041"/>
                <a:gd name="connsiteX6" fmla="*/ 9723 w 79118"/>
                <a:gd name="connsiteY6" fmla="*/ 2081142 h 2271041"/>
                <a:gd name="connsiteX7" fmla="*/ 11049 w 79118"/>
                <a:gd name="connsiteY7" fmla="*/ 1860238 h 2271041"/>
                <a:gd name="connsiteX8" fmla="*/ 12375 w 79118"/>
                <a:gd name="connsiteY8" fmla="*/ 1623833 h 2271041"/>
                <a:gd name="connsiteX9" fmla="*/ 13995 w 79118"/>
                <a:gd name="connsiteY9" fmla="*/ 1774977 h 2271041"/>
                <a:gd name="connsiteX10" fmla="*/ 15395 w 79118"/>
                <a:gd name="connsiteY10" fmla="*/ 1871865 h 2271041"/>
                <a:gd name="connsiteX11" fmla="*/ 16834 w 79118"/>
                <a:gd name="connsiteY11" fmla="*/ 1803091 h 2271041"/>
                <a:gd name="connsiteX12" fmla="*/ 18602 w 79118"/>
                <a:gd name="connsiteY12" fmla="*/ 1806966 h 2271041"/>
                <a:gd name="connsiteX13" fmla="*/ 19814 w 79118"/>
                <a:gd name="connsiteY13" fmla="*/ 1891242 h 2271041"/>
                <a:gd name="connsiteX14" fmla="*/ 21067 w 79118"/>
                <a:gd name="connsiteY14" fmla="*/ 1782728 h 2271041"/>
                <a:gd name="connsiteX15" fmla="*/ 22540 w 79118"/>
                <a:gd name="connsiteY15" fmla="*/ 1724596 h 2271041"/>
                <a:gd name="connsiteX16" fmla="*/ 23792 w 79118"/>
                <a:gd name="connsiteY16" fmla="*/ 1786604 h 2271041"/>
                <a:gd name="connsiteX17" fmla="*/ 25781 w 79118"/>
                <a:gd name="connsiteY17" fmla="*/ 1906744 h 2271041"/>
                <a:gd name="connsiteX18" fmla="*/ 26886 w 79118"/>
                <a:gd name="connsiteY18" fmla="*/ 2104395 h 2271041"/>
                <a:gd name="connsiteX19" fmla="*/ 28064 w 79118"/>
                <a:gd name="connsiteY19" fmla="*/ 1902868 h 2271041"/>
                <a:gd name="connsiteX20" fmla="*/ 29317 w 79118"/>
                <a:gd name="connsiteY20" fmla="*/ 1650961 h 2271041"/>
                <a:gd name="connsiteX21" fmla="*/ 31085 w 79118"/>
                <a:gd name="connsiteY21" fmla="*/ 1530822 h 2271041"/>
                <a:gd name="connsiteX22" fmla="*/ 32558 w 79118"/>
                <a:gd name="connsiteY22" fmla="*/ 1480439 h 2271041"/>
                <a:gd name="connsiteX23" fmla="*/ 34105 w 79118"/>
                <a:gd name="connsiteY23" fmla="*/ 1364175 h 2271041"/>
                <a:gd name="connsiteX24" fmla="*/ 35431 w 79118"/>
                <a:gd name="connsiteY24" fmla="*/ 1290541 h 2271041"/>
                <a:gd name="connsiteX25" fmla="*/ 36830 w 79118"/>
                <a:gd name="connsiteY25" fmla="*/ 1236284 h 2271041"/>
                <a:gd name="connsiteX26" fmla="*/ 38230 w 79118"/>
                <a:gd name="connsiteY26" fmla="*/ 1294416 h 2271041"/>
                <a:gd name="connsiteX27" fmla="*/ 39629 w 79118"/>
                <a:gd name="connsiteY27" fmla="*/ 1189778 h 2271041"/>
                <a:gd name="connsiteX28" fmla="*/ 41323 w 79118"/>
                <a:gd name="connsiteY28" fmla="*/ 1201405 h 2271041"/>
                <a:gd name="connsiteX29" fmla="*/ 42723 w 79118"/>
                <a:gd name="connsiteY29" fmla="*/ 1290541 h 2271041"/>
                <a:gd name="connsiteX30" fmla="*/ 44270 w 79118"/>
                <a:gd name="connsiteY30" fmla="*/ 1275040 h 2271041"/>
                <a:gd name="connsiteX31" fmla="*/ 45596 w 79118"/>
                <a:gd name="connsiteY31" fmla="*/ 1511444 h 2271041"/>
                <a:gd name="connsiteX32" fmla="*/ 46774 w 79118"/>
                <a:gd name="connsiteY32" fmla="*/ 1453312 h 2271041"/>
                <a:gd name="connsiteX33" fmla="*/ 48395 w 79118"/>
                <a:gd name="connsiteY33" fmla="*/ 1302167 h 2271041"/>
                <a:gd name="connsiteX34" fmla="*/ 49942 w 79118"/>
                <a:gd name="connsiteY34" fmla="*/ 1050260 h 2271041"/>
                <a:gd name="connsiteX35" fmla="*/ 52814 w 79118"/>
                <a:gd name="connsiteY35" fmla="*/ 868112 h 2271041"/>
                <a:gd name="connsiteX36" fmla="*/ 54140 w 79118"/>
                <a:gd name="connsiteY36" fmla="*/ 922369 h 2271041"/>
                <a:gd name="connsiteX37" fmla="*/ 55540 w 79118"/>
                <a:gd name="connsiteY37" fmla="*/ 786727 h 2271041"/>
                <a:gd name="connsiteX38" fmla="*/ 57160 w 79118"/>
                <a:gd name="connsiteY38" fmla="*/ 713092 h 2271041"/>
                <a:gd name="connsiteX39" fmla="*/ 58781 w 79118"/>
                <a:gd name="connsiteY39" fmla="*/ 751847 h 2271041"/>
                <a:gd name="connsiteX40" fmla="*/ 59960 w 79118"/>
                <a:gd name="connsiteY40" fmla="*/ 538695 h 2271041"/>
                <a:gd name="connsiteX41" fmla="*/ 61506 w 79118"/>
                <a:gd name="connsiteY41" fmla="*/ 577450 h 2271041"/>
                <a:gd name="connsiteX42" fmla="*/ 62832 w 79118"/>
                <a:gd name="connsiteY42" fmla="*/ 527069 h 2271041"/>
                <a:gd name="connsiteX43" fmla="*/ 64232 w 79118"/>
                <a:gd name="connsiteY43" fmla="*/ 476687 h 2271041"/>
                <a:gd name="connsiteX44" fmla="*/ 65558 w 79118"/>
                <a:gd name="connsiteY44" fmla="*/ 186025 h 2271041"/>
                <a:gd name="connsiteX45" fmla="*/ 67031 w 79118"/>
                <a:gd name="connsiteY45" fmla="*/ 302290 h 2271041"/>
                <a:gd name="connsiteX46" fmla="*/ 68504 w 79118"/>
                <a:gd name="connsiteY46" fmla="*/ 139519 h 2271041"/>
                <a:gd name="connsiteX47" fmla="*/ 69609 w 79118"/>
                <a:gd name="connsiteY47" fmla="*/ 158896 h 2271041"/>
                <a:gd name="connsiteX48" fmla="*/ 71377 w 79118"/>
                <a:gd name="connsiteY48" fmla="*/ 131768 h 2271041"/>
                <a:gd name="connsiteX49" fmla="*/ 72629 w 79118"/>
                <a:gd name="connsiteY49" fmla="*/ 236406 h 2271041"/>
                <a:gd name="connsiteX50" fmla="*/ 74029 w 79118"/>
                <a:gd name="connsiteY50" fmla="*/ 348796 h 2271041"/>
                <a:gd name="connsiteX51" fmla="*/ 75649 w 79118"/>
                <a:gd name="connsiteY51" fmla="*/ 151145 h 2271041"/>
                <a:gd name="connsiteX52" fmla="*/ 76902 w 79118"/>
                <a:gd name="connsiteY52" fmla="*/ 0 h 2271041"/>
                <a:gd name="connsiteX53" fmla="*/ 79118 w 79118"/>
                <a:gd name="connsiteY53" fmla="*/ 73399 h 2271041"/>
                <a:gd name="connsiteX0" fmla="*/ 0 w 76614"/>
                <a:gd name="connsiteY0" fmla="*/ 2224535 h 2224535"/>
                <a:gd name="connsiteX1" fmla="*/ 1400 w 76614"/>
                <a:gd name="connsiteY1" fmla="*/ 2143150 h 2224535"/>
                <a:gd name="connsiteX2" fmla="*/ 2799 w 76614"/>
                <a:gd name="connsiteY2" fmla="*/ 2127648 h 2224535"/>
                <a:gd name="connsiteX3" fmla="*/ 4199 w 76614"/>
                <a:gd name="connsiteY3" fmla="*/ 2170278 h 2224535"/>
                <a:gd name="connsiteX4" fmla="*/ 5819 w 76614"/>
                <a:gd name="connsiteY4" fmla="*/ 1898993 h 2224535"/>
                <a:gd name="connsiteX5" fmla="*/ 7219 w 76614"/>
                <a:gd name="connsiteY5" fmla="*/ 2081142 h 2224535"/>
                <a:gd name="connsiteX6" fmla="*/ 8545 w 76614"/>
                <a:gd name="connsiteY6" fmla="*/ 1860238 h 2224535"/>
                <a:gd name="connsiteX7" fmla="*/ 9871 w 76614"/>
                <a:gd name="connsiteY7" fmla="*/ 1623833 h 2224535"/>
                <a:gd name="connsiteX8" fmla="*/ 11491 w 76614"/>
                <a:gd name="connsiteY8" fmla="*/ 1774977 h 2224535"/>
                <a:gd name="connsiteX9" fmla="*/ 12891 w 76614"/>
                <a:gd name="connsiteY9" fmla="*/ 1871865 h 2224535"/>
                <a:gd name="connsiteX10" fmla="*/ 14330 w 76614"/>
                <a:gd name="connsiteY10" fmla="*/ 1803091 h 2224535"/>
                <a:gd name="connsiteX11" fmla="*/ 16098 w 76614"/>
                <a:gd name="connsiteY11" fmla="*/ 1806966 h 2224535"/>
                <a:gd name="connsiteX12" fmla="*/ 17310 w 76614"/>
                <a:gd name="connsiteY12" fmla="*/ 1891242 h 2224535"/>
                <a:gd name="connsiteX13" fmla="*/ 18563 w 76614"/>
                <a:gd name="connsiteY13" fmla="*/ 1782728 h 2224535"/>
                <a:gd name="connsiteX14" fmla="*/ 20036 w 76614"/>
                <a:gd name="connsiteY14" fmla="*/ 1724596 h 2224535"/>
                <a:gd name="connsiteX15" fmla="*/ 21288 w 76614"/>
                <a:gd name="connsiteY15" fmla="*/ 1786604 h 2224535"/>
                <a:gd name="connsiteX16" fmla="*/ 23277 w 76614"/>
                <a:gd name="connsiteY16" fmla="*/ 1906744 h 2224535"/>
                <a:gd name="connsiteX17" fmla="*/ 24382 w 76614"/>
                <a:gd name="connsiteY17" fmla="*/ 2104395 h 2224535"/>
                <a:gd name="connsiteX18" fmla="*/ 25560 w 76614"/>
                <a:gd name="connsiteY18" fmla="*/ 1902868 h 2224535"/>
                <a:gd name="connsiteX19" fmla="*/ 26813 w 76614"/>
                <a:gd name="connsiteY19" fmla="*/ 1650961 h 2224535"/>
                <a:gd name="connsiteX20" fmla="*/ 28581 w 76614"/>
                <a:gd name="connsiteY20" fmla="*/ 1530822 h 2224535"/>
                <a:gd name="connsiteX21" fmla="*/ 30054 w 76614"/>
                <a:gd name="connsiteY21" fmla="*/ 1480439 h 2224535"/>
                <a:gd name="connsiteX22" fmla="*/ 31601 w 76614"/>
                <a:gd name="connsiteY22" fmla="*/ 1364175 h 2224535"/>
                <a:gd name="connsiteX23" fmla="*/ 32927 w 76614"/>
                <a:gd name="connsiteY23" fmla="*/ 1290541 h 2224535"/>
                <a:gd name="connsiteX24" fmla="*/ 34326 w 76614"/>
                <a:gd name="connsiteY24" fmla="*/ 1236284 h 2224535"/>
                <a:gd name="connsiteX25" fmla="*/ 35726 w 76614"/>
                <a:gd name="connsiteY25" fmla="*/ 1294416 h 2224535"/>
                <a:gd name="connsiteX26" fmla="*/ 37125 w 76614"/>
                <a:gd name="connsiteY26" fmla="*/ 1189778 h 2224535"/>
                <a:gd name="connsiteX27" fmla="*/ 38819 w 76614"/>
                <a:gd name="connsiteY27" fmla="*/ 1201405 h 2224535"/>
                <a:gd name="connsiteX28" fmla="*/ 40219 w 76614"/>
                <a:gd name="connsiteY28" fmla="*/ 1290541 h 2224535"/>
                <a:gd name="connsiteX29" fmla="*/ 41766 w 76614"/>
                <a:gd name="connsiteY29" fmla="*/ 1275040 h 2224535"/>
                <a:gd name="connsiteX30" fmla="*/ 43092 w 76614"/>
                <a:gd name="connsiteY30" fmla="*/ 1511444 h 2224535"/>
                <a:gd name="connsiteX31" fmla="*/ 44270 w 76614"/>
                <a:gd name="connsiteY31" fmla="*/ 1453312 h 2224535"/>
                <a:gd name="connsiteX32" fmla="*/ 45891 w 76614"/>
                <a:gd name="connsiteY32" fmla="*/ 1302167 h 2224535"/>
                <a:gd name="connsiteX33" fmla="*/ 47438 w 76614"/>
                <a:gd name="connsiteY33" fmla="*/ 1050260 h 2224535"/>
                <a:gd name="connsiteX34" fmla="*/ 50310 w 76614"/>
                <a:gd name="connsiteY34" fmla="*/ 868112 h 2224535"/>
                <a:gd name="connsiteX35" fmla="*/ 51636 w 76614"/>
                <a:gd name="connsiteY35" fmla="*/ 922369 h 2224535"/>
                <a:gd name="connsiteX36" fmla="*/ 53036 w 76614"/>
                <a:gd name="connsiteY36" fmla="*/ 786727 h 2224535"/>
                <a:gd name="connsiteX37" fmla="*/ 54656 w 76614"/>
                <a:gd name="connsiteY37" fmla="*/ 713092 h 2224535"/>
                <a:gd name="connsiteX38" fmla="*/ 56277 w 76614"/>
                <a:gd name="connsiteY38" fmla="*/ 751847 h 2224535"/>
                <a:gd name="connsiteX39" fmla="*/ 57456 w 76614"/>
                <a:gd name="connsiteY39" fmla="*/ 538695 h 2224535"/>
                <a:gd name="connsiteX40" fmla="*/ 59002 w 76614"/>
                <a:gd name="connsiteY40" fmla="*/ 577450 h 2224535"/>
                <a:gd name="connsiteX41" fmla="*/ 60328 w 76614"/>
                <a:gd name="connsiteY41" fmla="*/ 527069 h 2224535"/>
                <a:gd name="connsiteX42" fmla="*/ 61728 w 76614"/>
                <a:gd name="connsiteY42" fmla="*/ 476687 h 2224535"/>
                <a:gd name="connsiteX43" fmla="*/ 63054 w 76614"/>
                <a:gd name="connsiteY43" fmla="*/ 186025 h 2224535"/>
                <a:gd name="connsiteX44" fmla="*/ 64527 w 76614"/>
                <a:gd name="connsiteY44" fmla="*/ 302290 h 2224535"/>
                <a:gd name="connsiteX45" fmla="*/ 66000 w 76614"/>
                <a:gd name="connsiteY45" fmla="*/ 139519 h 2224535"/>
                <a:gd name="connsiteX46" fmla="*/ 67105 w 76614"/>
                <a:gd name="connsiteY46" fmla="*/ 158896 h 2224535"/>
                <a:gd name="connsiteX47" fmla="*/ 68873 w 76614"/>
                <a:gd name="connsiteY47" fmla="*/ 131768 h 2224535"/>
                <a:gd name="connsiteX48" fmla="*/ 70125 w 76614"/>
                <a:gd name="connsiteY48" fmla="*/ 236406 h 2224535"/>
                <a:gd name="connsiteX49" fmla="*/ 71525 w 76614"/>
                <a:gd name="connsiteY49" fmla="*/ 348796 h 2224535"/>
                <a:gd name="connsiteX50" fmla="*/ 73145 w 76614"/>
                <a:gd name="connsiteY50" fmla="*/ 151145 h 2224535"/>
                <a:gd name="connsiteX51" fmla="*/ 74398 w 76614"/>
                <a:gd name="connsiteY51" fmla="*/ 0 h 2224535"/>
                <a:gd name="connsiteX52" fmla="*/ 76614 w 76614"/>
                <a:gd name="connsiteY52" fmla="*/ 73399 h 2224535"/>
                <a:gd name="connsiteX0" fmla="*/ 0 w 75214"/>
                <a:gd name="connsiteY0" fmla="*/ 2143150 h 2170278"/>
                <a:gd name="connsiteX1" fmla="*/ 1399 w 75214"/>
                <a:gd name="connsiteY1" fmla="*/ 2127648 h 2170278"/>
                <a:gd name="connsiteX2" fmla="*/ 2799 w 75214"/>
                <a:gd name="connsiteY2" fmla="*/ 2170278 h 2170278"/>
                <a:gd name="connsiteX3" fmla="*/ 4419 w 75214"/>
                <a:gd name="connsiteY3" fmla="*/ 1898993 h 2170278"/>
                <a:gd name="connsiteX4" fmla="*/ 5819 w 75214"/>
                <a:gd name="connsiteY4" fmla="*/ 2081142 h 2170278"/>
                <a:gd name="connsiteX5" fmla="*/ 7145 w 75214"/>
                <a:gd name="connsiteY5" fmla="*/ 1860238 h 2170278"/>
                <a:gd name="connsiteX6" fmla="*/ 8471 w 75214"/>
                <a:gd name="connsiteY6" fmla="*/ 1623833 h 2170278"/>
                <a:gd name="connsiteX7" fmla="*/ 10091 w 75214"/>
                <a:gd name="connsiteY7" fmla="*/ 1774977 h 2170278"/>
                <a:gd name="connsiteX8" fmla="*/ 11491 w 75214"/>
                <a:gd name="connsiteY8" fmla="*/ 1871865 h 2170278"/>
                <a:gd name="connsiteX9" fmla="*/ 12930 w 75214"/>
                <a:gd name="connsiteY9" fmla="*/ 1803091 h 2170278"/>
                <a:gd name="connsiteX10" fmla="*/ 14698 w 75214"/>
                <a:gd name="connsiteY10" fmla="*/ 1806966 h 2170278"/>
                <a:gd name="connsiteX11" fmla="*/ 15910 w 75214"/>
                <a:gd name="connsiteY11" fmla="*/ 1891242 h 2170278"/>
                <a:gd name="connsiteX12" fmla="*/ 17163 w 75214"/>
                <a:gd name="connsiteY12" fmla="*/ 1782728 h 2170278"/>
                <a:gd name="connsiteX13" fmla="*/ 18636 w 75214"/>
                <a:gd name="connsiteY13" fmla="*/ 1724596 h 2170278"/>
                <a:gd name="connsiteX14" fmla="*/ 19888 w 75214"/>
                <a:gd name="connsiteY14" fmla="*/ 1786604 h 2170278"/>
                <a:gd name="connsiteX15" fmla="*/ 21877 w 75214"/>
                <a:gd name="connsiteY15" fmla="*/ 1906744 h 2170278"/>
                <a:gd name="connsiteX16" fmla="*/ 22982 w 75214"/>
                <a:gd name="connsiteY16" fmla="*/ 2104395 h 2170278"/>
                <a:gd name="connsiteX17" fmla="*/ 24160 w 75214"/>
                <a:gd name="connsiteY17" fmla="*/ 1902868 h 2170278"/>
                <a:gd name="connsiteX18" fmla="*/ 25413 w 75214"/>
                <a:gd name="connsiteY18" fmla="*/ 1650961 h 2170278"/>
                <a:gd name="connsiteX19" fmla="*/ 27181 w 75214"/>
                <a:gd name="connsiteY19" fmla="*/ 1530822 h 2170278"/>
                <a:gd name="connsiteX20" fmla="*/ 28654 w 75214"/>
                <a:gd name="connsiteY20" fmla="*/ 1480439 h 2170278"/>
                <a:gd name="connsiteX21" fmla="*/ 30201 w 75214"/>
                <a:gd name="connsiteY21" fmla="*/ 1364175 h 2170278"/>
                <a:gd name="connsiteX22" fmla="*/ 31527 w 75214"/>
                <a:gd name="connsiteY22" fmla="*/ 1290541 h 2170278"/>
                <a:gd name="connsiteX23" fmla="*/ 32926 w 75214"/>
                <a:gd name="connsiteY23" fmla="*/ 1236284 h 2170278"/>
                <a:gd name="connsiteX24" fmla="*/ 34326 w 75214"/>
                <a:gd name="connsiteY24" fmla="*/ 1294416 h 2170278"/>
                <a:gd name="connsiteX25" fmla="*/ 35725 w 75214"/>
                <a:gd name="connsiteY25" fmla="*/ 1189778 h 2170278"/>
                <a:gd name="connsiteX26" fmla="*/ 37419 w 75214"/>
                <a:gd name="connsiteY26" fmla="*/ 1201405 h 2170278"/>
                <a:gd name="connsiteX27" fmla="*/ 38819 w 75214"/>
                <a:gd name="connsiteY27" fmla="*/ 1290541 h 2170278"/>
                <a:gd name="connsiteX28" fmla="*/ 40366 w 75214"/>
                <a:gd name="connsiteY28" fmla="*/ 1275040 h 2170278"/>
                <a:gd name="connsiteX29" fmla="*/ 41692 w 75214"/>
                <a:gd name="connsiteY29" fmla="*/ 1511444 h 2170278"/>
                <a:gd name="connsiteX30" fmla="*/ 42870 w 75214"/>
                <a:gd name="connsiteY30" fmla="*/ 1453312 h 2170278"/>
                <a:gd name="connsiteX31" fmla="*/ 44491 w 75214"/>
                <a:gd name="connsiteY31" fmla="*/ 1302167 h 2170278"/>
                <a:gd name="connsiteX32" fmla="*/ 46038 w 75214"/>
                <a:gd name="connsiteY32" fmla="*/ 1050260 h 2170278"/>
                <a:gd name="connsiteX33" fmla="*/ 48910 w 75214"/>
                <a:gd name="connsiteY33" fmla="*/ 868112 h 2170278"/>
                <a:gd name="connsiteX34" fmla="*/ 50236 w 75214"/>
                <a:gd name="connsiteY34" fmla="*/ 922369 h 2170278"/>
                <a:gd name="connsiteX35" fmla="*/ 51636 w 75214"/>
                <a:gd name="connsiteY35" fmla="*/ 786727 h 2170278"/>
                <a:gd name="connsiteX36" fmla="*/ 53256 w 75214"/>
                <a:gd name="connsiteY36" fmla="*/ 713092 h 2170278"/>
                <a:gd name="connsiteX37" fmla="*/ 54877 w 75214"/>
                <a:gd name="connsiteY37" fmla="*/ 751847 h 2170278"/>
                <a:gd name="connsiteX38" fmla="*/ 56056 w 75214"/>
                <a:gd name="connsiteY38" fmla="*/ 538695 h 2170278"/>
                <a:gd name="connsiteX39" fmla="*/ 57602 w 75214"/>
                <a:gd name="connsiteY39" fmla="*/ 577450 h 2170278"/>
                <a:gd name="connsiteX40" fmla="*/ 58928 w 75214"/>
                <a:gd name="connsiteY40" fmla="*/ 527069 h 2170278"/>
                <a:gd name="connsiteX41" fmla="*/ 60328 w 75214"/>
                <a:gd name="connsiteY41" fmla="*/ 476687 h 2170278"/>
                <a:gd name="connsiteX42" fmla="*/ 61654 w 75214"/>
                <a:gd name="connsiteY42" fmla="*/ 186025 h 2170278"/>
                <a:gd name="connsiteX43" fmla="*/ 63127 w 75214"/>
                <a:gd name="connsiteY43" fmla="*/ 302290 h 2170278"/>
                <a:gd name="connsiteX44" fmla="*/ 64600 w 75214"/>
                <a:gd name="connsiteY44" fmla="*/ 139519 h 2170278"/>
                <a:gd name="connsiteX45" fmla="*/ 65705 w 75214"/>
                <a:gd name="connsiteY45" fmla="*/ 158896 h 2170278"/>
                <a:gd name="connsiteX46" fmla="*/ 67473 w 75214"/>
                <a:gd name="connsiteY46" fmla="*/ 131768 h 2170278"/>
                <a:gd name="connsiteX47" fmla="*/ 68725 w 75214"/>
                <a:gd name="connsiteY47" fmla="*/ 236406 h 2170278"/>
                <a:gd name="connsiteX48" fmla="*/ 70125 w 75214"/>
                <a:gd name="connsiteY48" fmla="*/ 348796 h 2170278"/>
                <a:gd name="connsiteX49" fmla="*/ 71745 w 75214"/>
                <a:gd name="connsiteY49" fmla="*/ 151145 h 2170278"/>
                <a:gd name="connsiteX50" fmla="*/ 72998 w 75214"/>
                <a:gd name="connsiteY50" fmla="*/ 0 h 2170278"/>
                <a:gd name="connsiteX51" fmla="*/ 75214 w 75214"/>
                <a:gd name="connsiteY51" fmla="*/ 73399 h 2170278"/>
                <a:gd name="connsiteX0" fmla="*/ 0 w 73815"/>
                <a:gd name="connsiteY0" fmla="*/ 2127648 h 2170278"/>
                <a:gd name="connsiteX1" fmla="*/ 1400 w 73815"/>
                <a:gd name="connsiteY1" fmla="*/ 2170278 h 2170278"/>
                <a:gd name="connsiteX2" fmla="*/ 3020 w 73815"/>
                <a:gd name="connsiteY2" fmla="*/ 1898993 h 2170278"/>
                <a:gd name="connsiteX3" fmla="*/ 4420 w 73815"/>
                <a:gd name="connsiteY3" fmla="*/ 2081142 h 2170278"/>
                <a:gd name="connsiteX4" fmla="*/ 5746 w 73815"/>
                <a:gd name="connsiteY4" fmla="*/ 1860238 h 2170278"/>
                <a:gd name="connsiteX5" fmla="*/ 7072 w 73815"/>
                <a:gd name="connsiteY5" fmla="*/ 1623833 h 2170278"/>
                <a:gd name="connsiteX6" fmla="*/ 8692 w 73815"/>
                <a:gd name="connsiteY6" fmla="*/ 1774977 h 2170278"/>
                <a:gd name="connsiteX7" fmla="*/ 10092 w 73815"/>
                <a:gd name="connsiteY7" fmla="*/ 1871865 h 2170278"/>
                <a:gd name="connsiteX8" fmla="*/ 11531 w 73815"/>
                <a:gd name="connsiteY8" fmla="*/ 1803091 h 2170278"/>
                <a:gd name="connsiteX9" fmla="*/ 13299 w 73815"/>
                <a:gd name="connsiteY9" fmla="*/ 1806966 h 2170278"/>
                <a:gd name="connsiteX10" fmla="*/ 14511 w 73815"/>
                <a:gd name="connsiteY10" fmla="*/ 1891242 h 2170278"/>
                <a:gd name="connsiteX11" fmla="*/ 15764 w 73815"/>
                <a:gd name="connsiteY11" fmla="*/ 1782728 h 2170278"/>
                <a:gd name="connsiteX12" fmla="*/ 17237 w 73815"/>
                <a:gd name="connsiteY12" fmla="*/ 1724596 h 2170278"/>
                <a:gd name="connsiteX13" fmla="*/ 18489 w 73815"/>
                <a:gd name="connsiteY13" fmla="*/ 1786604 h 2170278"/>
                <a:gd name="connsiteX14" fmla="*/ 20478 w 73815"/>
                <a:gd name="connsiteY14" fmla="*/ 1906744 h 2170278"/>
                <a:gd name="connsiteX15" fmla="*/ 21583 w 73815"/>
                <a:gd name="connsiteY15" fmla="*/ 2104395 h 2170278"/>
                <a:gd name="connsiteX16" fmla="*/ 22761 w 73815"/>
                <a:gd name="connsiteY16" fmla="*/ 1902868 h 2170278"/>
                <a:gd name="connsiteX17" fmla="*/ 24014 w 73815"/>
                <a:gd name="connsiteY17" fmla="*/ 1650961 h 2170278"/>
                <a:gd name="connsiteX18" fmla="*/ 25782 w 73815"/>
                <a:gd name="connsiteY18" fmla="*/ 1530822 h 2170278"/>
                <a:gd name="connsiteX19" fmla="*/ 27255 w 73815"/>
                <a:gd name="connsiteY19" fmla="*/ 1480439 h 2170278"/>
                <a:gd name="connsiteX20" fmla="*/ 28802 w 73815"/>
                <a:gd name="connsiteY20" fmla="*/ 1364175 h 2170278"/>
                <a:gd name="connsiteX21" fmla="*/ 30128 w 73815"/>
                <a:gd name="connsiteY21" fmla="*/ 1290541 h 2170278"/>
                <a:gd name="connsiteX22" fmla="*/ 31527 w 73815"/>
                <a:gd name="connsiteY22" fmla="*/ 1236284 h 2170278"/>
                <a:gd name="connsiteX23" fmla="*/ 32927 w 73815"/>
                <a:gd name="connsiteY23" fmla="*/ 1294416 h 2170278"/>
                <a:gd name="connsiteX24" fmla="*/ 34326 w 73815"/>
                <a:gd name="connsiteY24" fmla="*/ 1189778 h 2170278"/>
                <a:gd name="connsiteX25" fmla="*/ 36020 w 73815"/>
                <a:gd name="connsiteY25" fmla="*/ 1201405 h 2170278"/>
                <a:gd name="connsiteX26" fmla="*/ 37420 w 73815"/>
                <a:gd name="connsiteY26" fmla="*/ 1290541 h 2170278"/>
                <a:gd name="connsiteX27" fmla="*/ 38967 w 73815"/>
                <a:gd name="connsiteY27" fmla="*/ 1275040 h 2170278"/>
                <a:gd name="connsiteX28" fmla="*/ 40293 w 73815"/>
                <a:gd name="connsiteY28" fmla="*/ 1511444 h 2170278"/>
                <a:gd name="connsiteX29" fmla="*/ 41471 w 73815"/>
                <a:gd name="connsiteY29" fmla="*/ 1453312 h 2170278"/>
                <a:gd name="connsiteX30" fmla="*/ 43092 w 73815"/>
                <a:gd name="connsiteY30" fmla="*/ 1302167 h 2170278"/>
                <a:gd name="connsiteX31" fmla="*/ 44639 w 73815"/>
                <a:gd name="connsiteY31" fmla="*/ 1050260 h 2170278"/>
                <a:gd name="connsiteX32" fmla="*/ 47511 w 73815"/>
                <a:gd name="connsiteY32" fmla="*/ 868112 h 2170278"/>
                <a:gd name="connsiteX33" fmla="*/ 48837 w 73815"/>
                <a:gd name="connsiteY33" fmla="*/ 922369 h 2170278"/>
                <a:gd name="connsiteX34" fmla="*/ 50237 w 73815"/>
                <a:gd name="connsiteY34" fmla="*/ 786727 h 2170278"/>
                <a:gd name="connsiteX35" fmla="*/ 51857 w 73815"/>
                <a:gd name="connsiteY35" fmla="*/ 713092 h 2170278"/>
                <a:gd name="connsiteX36" fmla="*/ 53478 w 73815"/>
                <a:gd name="connsiteY36" fmla="*/ 751847 h 2170278"/>
                <a:gd name="connsiteX37" fmla="*/ 54657 w 73815"/>
                <a:gd name="connsiteY37" fmla="*/ 538695 h 2170278"/>
                <a:gd name="connsiteX38" fmla="*/ 56203 w 73815"/>
                <a:gd name="connsiteY38" fmla="*/ 577450 h 2170278"/>
                <a:gd name="connsiteX39" fmla="*/ 57529 w 73815"/>
                <a:gd name="connsiteY39" fmla="*/ 527069 h 2170278"/>
                <a:gd name="connsiteX40" fmla="*/ 58929 w 73815"/>
                <a:gd name="connsiteY40" fmla="*/ 476687 h 2170278"/>
                <a:gd name="connsiteX41" fmla="*/ 60255 w 73815"/>
                <a:gd name="connsiteY41" fmla="*/ 186025 h 2170278"/>
                <a:gd name="connsiteX42" fmla="*/ 61728 w 73815"/>
                <a:gd name="connsiteY42" fmla="*/ 302290 h 2170278"/>
                <a:gd name="connsiteX43" fmla="*/ 63201 w 73815"/>
                <a:gd name="connsiteY43" fmla="*/ 139519 h 2170278"/>
                <a:gd name="connsiteX44" fmla="*/ 64306 w 73815"/>
                <a:gd name="connsiteY44" fmla="*/ 158896 h 2170278"/>
                <a:gd name="connsiteX45" fmla="*/ 66074 w 73815"/>
                <a:gd name="connsiteY45" fmla="*/ 131768 h 2170278"/>
                <a:gd name="connsiteX46" fmla="*/ 67326 w 73815"/>
                <a:gd name="connsiteY46" fmla="*/ 236406 h 2170278"/>
                <a:gd name="connsiteX47" fmla="*/ 68726 w 73815"/>
                <a:gd name="connsiteY47" fmla="*/ 348796 h 2170278"/>
                <a:gd name="connsiteX48" fmla="*/ 70346 w 73815"/>
                <a:gd name="connsiteY48" fmla="*/ 151145 h 2170278"/>
                <a:gd name="connsiteX49" fmla="*/ 71599 w 73815"/>
                <a:gd name="connsiteY49" fmla="*/ 0 h 2170278"/>
                <a:gd name="connsiteX50" fmla="*/ 73815 w 73815"/>
                <a:gd name="connsiteY50" fmla="*/ 73399 h 2170278"/>
                <a:gd name="connsiteX0" fmla="*/ 0 w 72415"/>
                <a:gd name="connsiteY0" fmla="*/ 2170278 h 2170278"/>
                <a:gd name="connsiteX1" fmla="*/ 1620 w 72415"/>
                <a:gd name="connsiteY1" fmla="*/ 1898993 h 2170278"/>
                <a:gd name="connsiteX2" fmla="*/ 3020 w 72415"/>
                <a:gd name="connsiteY2" fmla="*/ 2081142 h 2170278"/>
                <a:gd name="connsiteX3" fmla="*/ 4346 w 72415"/>
                <a:gd name="connsiteY3" fmla="*/ 1860238 h 2170278"/>
                <a:gd name="connsiteX4" fmla="*/ 5672 w 72415"/>
                <a:gd name="connsiteY4" fmla="*/ 1623833 h 2170278"/>
                <a:gd name="connsiteX5" fmla="*/ 7292 w 72415"/>
                <a:gd name="connsiteY5" fmla="*/ 1774977 h 2170278"/>
                <a:gd name="connsiteX6" fmla="*/ 8692 w 72415"/>
                <a:gd name="connsiteY6" fmla="*/ 1871865 h 2170278"/>
                <a:gd name="connsiteX7" fmla="*/ 10131 w 72415"/>
                <a:gd name="connsiteY7" fmla="*/ 1803091 h 2170278"/>
                <a:gd name="connsiteX8" fmla="*/ 11899 w 72415"/>
                <a:gd name="connsiteY8" fmla="*/ 1806966 h 2170278"/>
                <a:gd name="connsiteX9" fmla="*/ 13111 w 72415"/>
                <a:gd name="connsiteY9" fmla="*/ 1891242 h 2170278"/>
                <a:gd name="connsiteX10" fmla="*/ 14364 w 72415"/>
                <a:gd name="connsiteY10" fmla="*/ 1782728 h 2170278"/>
                <a:gd name="connsiteX11" fmla="*/ 15837 w 72415"/>
                <a:gd name="connsiteY11" fmla="*/ 1724596 h 2170278"/>
                <a:gd name="connsiteX12" fmla="*/ 17089 w 72415"/>
                <a:gd name="connsiteY12" fmla="*/ 1786604 h 2170278"/>
                <a:gd name="connsiteX13" fmla="*/ 19078 w 72415"/>
                <a:gd name="connsiteY13" fmla="*/ 1906744 h 2170278"/>
                <a:gd name="connsiteX14" fmla="*/ 20183 w 72415"/>
                <a:gd name="connsiteY14" fmla="*/ 2104395 h 2170278"/>
                <a:gd name="connsiteX15" fmla="*/ 21361 w 72415"/>
                <a:gd name="connsiteY15" fmla="*/ 1902868 h 2170278"/>
                <a:gd name="connsiteX16" fmla="*/ 22614 w 72415"/>
                <a:gd name="connsiteY16" fmla="*/ 1650961 h 2170278"/>
                <a:gd name="connsiteX17" fmla="*/ 24382 w 72415"/>
                <a:gd name="connsiteY17" fmla="*/ 1530822 h 2170278"/>
                <a:gd name="connsiteX18" fmla="*/ 25855 w 72415"/>
                <a:gd name="connsiteY18" fmla="*/ 1480439 h 2170278"/>
                <a:gd name="connsiteX19" fmla="*/ 27402 w 72415"/>
                <a:gd name="connsiteY19" fmla="*/ 1364175 h 2170278"/>
                <a:gd name="connsiteX20" fmla="*/ 28728 w 72415"/>
                <a:gd name="connsiteY20" fmla="*/ 1290541 h 2170278"/>
                <a:gd name="connsiteX21" fmla="*/ 30127 w 72415"/>
                <a:gd name="connsiteY21" fmla="*/ 1236284 h 2170278"/>
                <a:gd name="connsiteX22" fmla="*/ 31527 w 72415"/>
                <a:gd name="connsiteY22" fmla="*/ 1294416 h 2170278"/>
                <a:gd name="connsiteX23" fmla="*/ 32926 w 72415"/>
                <a:gd name="connsiteY23" fmla="*/ 1189778 h 2170278"/>
                <a:gd name="connsiteX24" fmla="*/ 34620 w 72415"/>
                <a:gd name="connsiteY24" fmla="*/ 1201405 h 2170278"/>
                <a:gd name="connsiteX25" fmla="*/ 36020 w 72415"/>
                <a:gd name="connsiteY25" fmla="*/ 1290541 h 2170278"/>
                <a:gd name="connsiteX26" fmla="*/ 37567 w 72415"/>
                <a:gd name="connsiteY26" fmla="*/ 1275040 h 2170278"/>
                <a:gd name="connsiteX27" fmla="*/ 38893 w 72415"/>
                <a:gd name="connsiteY27" fmla="*/ 1511444 h 2170278"/>
                <a:gd name="connsiteX28" fmla="*/ 40071 w 72415"/>
                <a:gd name="connsiteY28" fmla="*/ 1453312 h 2170278"/>
                <a:gd name="connsiteX29" fmla="*/ 41692 w 72415"/>
                <a:gd name="connsiteY29" fmla="*/ 1302167 h 2170278"/>
                <a:gd name="connsiteX30" fmla="*/ 43239 w 72415"/>
                <a:gd name="connsiteY30" fmla="*/ 1050260 h 2170278"/>
                <a:gd name="connsiteX31" fmla="*/ 46111 w 72415"/>
                <a:gd name="connsiteY31" fmla="*/ 868112 h 2170278"/>
                <a:gd name="connsiteX32" fmla="*/ 47437 w 72415"/>
                <a:gd name="connsiteY32" fmla="*/ 922369 h 2170278"/>
                <a:gd name="connsiteX33" fmla="*/ 48837 w 72415"/>
                <a:gd name="connsiteY33" fmla="*/ 786727 h 2170278"/>
                <a:gd name="connsiteX34" fmla="*/ 50457 w 72415"/>
                <a:gd name="connsiteY34" fmla="*/ 713092 h 2170278"/>
                <a:gd name="connsiteX35" fmla="*/ 52078 w 72415"/>
                <a:gd name="connsiteY35" fmla="*/ 751847 h 2170278"/>
                <a:gd name="connsiteX36" fmla="*/ 53257 w 72415"/>
                <a:gd name="connsiteY36" fmla="*/ 538695 h 2170278"/>
                <a:gd name="connsiteX37" fmla="*/ 54803 w 72415"/>
                <a:gd name="connsiteY37" fmla="*/ 577450 h 2170278"/>
                <a:gd name="connsiteX38" fmla="*/ 56129 w 72415"/>
                <a:gd name="connsiteY38" fmla="*/ 527069 h 2170278"/>
                <a:gd name="connsiteX39" fmla="*/ 57529 w 72415"/>
                <a:gd name="connsiteY39" fmla="*/ 476687 h 2170278"/>
                <a:gd name="connsiteX40" fmla="*/ 58855 w 72415"/>
                <a:gd name="connsiteY40" fmla="*/ 186025 h 2170278"/>
                <a:gd name="connsiteX41" fmla="*/ 60328 w 72415"/>
                <a:gd name="connsiteY41" fmla="*/ 302290 h 2170278"/>
                <a:gd name="connsiteX42" fmla="*/ 61801 w 72415"/>
                <a:gd name="connsiteY42" fmla="*/ 139519 h 2170278"/>
                <a:gd name="connsiteX43" fmla="*/ 62906 w 72415"/>
                <a:gd name="connsiteY43" fmla="*/ 158896 h 2170278"/>
                <a:gd name="connsiteX44" fmla="*/ 64674 w 72415"/>
                <a:gd name="connsiteY44" fmla="*/ 131768 h 2170278"/>
                <a:gd name="connsiteX45" fmla="*/ 65926 w 72415"/>
                <a:gd name="connsiteY45" fmla="*/ 236406 h 2170278"/>
                <a:gd name="connsiteX46" fmla="*/ 67326 w 72415"/>
                <a:gd name="connsiteY46" fmla="*/ 348796 h 2170278"/>
                <a:gd name="connsiteX47" fmla="*/ 68946 w 72415"/>
                <a:gd name="connsiteY47" fmla="*/ 151145 h 2170278"/>
                <a:gd name="connsiteX48" fmla="*/ 70199 w 72415"/>
                <a:gd name="connsiteY48" fmla="*/ 0 h 2170278"/>
                <a:gd name="connsiteX49" fmla="*/ 72415 w 72415"/>
                <a:gd name="connsiteY49" fmla="*/ 73399 h 2170278"/>
                <a:gd name="connsiteX0" fmla="*/ 0 w 72415"/>
                <a:gd name="connsiteY0" fmla="*/ 2170278 h 2170278"/>
                <a:gd name="connsiteX1" fmla="*/ 1620 w 72415"/>
                <a:gd name="connsiteY1" fmla="*/ 1898993 h 2170278"/>
                <a:gd name="connsiteX2" fmla="*/ 3020 w 72415"/>
                <a:gd name="connsiteY2" fmla="*/ 2081142 h 2170278"/>
                <a:gd name="connsiteX3" fmla="*/ 4346 w 72415"/>
                <a:gd name="connsiteY3" fmla="*/ 1860238 h 2170278"/>
                <a:gd name="connsiteX4" fmla="*/ 5672 w 72415"/>
                <a:gd name="connsiteY4" fmla="*/ 1623833 h 2170278"/>
                <a:gd name="connsiteX5" fmla="*/ 7292 w 72415"/>
                <a:gd name="connsiteY5" fmla="*/ 1774977 h 2170278"/>
                <a:gd name="connsiteX6" fmla="*/ 8692 w 72415"/>
                <a:gd name="connsiteY6" fmla="*/ 1871865 h 2170278"/>
                <a:gd name="connsiteX7" fmla="*/ 10131 w 72415"/>
                <a:gd name="connsiteY7" fmla="*/ 1803091 h 2170278"/>
                <a:gd name="connsiteX8" fmla="*/ 11899 w 72415"/>
                <a:gd name="connsiteY8" fmla="*/ 1806966 h 2170278"/>
                <a:gd name="connsiteX9" fmla="*/ 13111 w 72415"/>
                <a:gd name="connsiteY9" fmla="*/ 1891242 h 2170278"/>
                <a:gd name="connsiteX10" fmla="*/ 14364 w 72415"/>
                <a:gd name="connsiteY10" fmla="*/ 1782728 h 2170278"/>
                <a:gd name="connsiteX11" fmla="*/ 15837 w 72415"/>
                <a:gd name="connsiteY11" fmla="*/ 1724596 h 2170278"/>
                <a:gd name="connsiteX12" fmla="*/ 17089 w 72415"/>
                <a:gd name="connsiteY12" fmla="*/ 1786604 h 2170278"/>
                <a:gd name="connsiteX13" fmla="*/ 19078 w 72415"/>
                <a:gd name="connsiteY13" fmla="*/ 1906744 h 2170278"/>
                <a:gd name="connsiteX14" fmla="*/ 20183 w 72415"/>
                <a:gd name="connsiteY14" fmla="*/ 2104395 h 2170278"/>
                <a:gd name="connsiteX15" fmla="*/ 21361 w 72415"/>
                <a:gd name="connsiteY15" fmla="*/ 1902868 h 2170278"/>
                <a:gd name="connsiteX16" fmla="*/ 22614 w 72415"/>
                <a:gd name="connsiteY16" fmla="*/ 1650961 h 2170278"/>
                <a:gd name="connsiteX17" fmla="*/ 24382 w 72415"/>
                <a:gd name="connsiteY17" fmla="*/ 1530822 h 2170278"/>
                <a:gd name="connsiteX18" fmla="*/ 25855 w 72415"/>
                <a:gd name="connsiteY18" fmla="*/ 1480439 h 2170278"/>
                <a:gd name="connsiteX19" fmla="*/ 27402 w 72415"/>
                <a:gd name="connsiteY19" fmla="*/ 1364175 h 2170278"/>
                <a:gd name="connsiteX20" fmla="*/ 28728 w 72415"/>
                <a:gd name="connsiteY20" fmla="*/ 1290541 h 2170278"/>
                <a:gd name="connsiteX21" fmla="*/ 30127 w 72415"/>
                <a:gd name="connsiteY21" fmla="*/ 1236284 h 2170278"/>
                <a:gd name="connsiteX22" fmla="*/ 31527 w 72415"/>
                <a:gd name="connsiteY22" fmla="*/ 1294416 h 2170278"/>
                <a:gd name="connsiteX23" fmla="*/ 32926 w 72415"/>
                <a:gd name="connsiteY23" fmla="*/ 1189778 h 2170278"/>
                <a:gd name="connsiteX24" fmla="*/ 34620 w 72415"/>
                <a:gd name="connsiteY24" fmla="*/ 1201405 h 2170278"/>
                <a:gd name="connsiteX25" fmla="*/ 36020 w 72415"/>
                <a:gd name="connsiteY25" fmla="*/ 1290541 h 2170278"/>
                <a:gd name="connsiteX26" fmla="*/ 37567 w 72415"/>
                <a:gd name="connsiteY26" fmla="*/ 1275040 h 2170278"/>
                <a:gd name="connsiteX27" fmla="*/ 38893 w 72415"/>
                <a:gd name="connsiteY27" fmla="*/ 1511444 h 2170278"/>
                <a:gd name="connsiteX28" fmla="*/ 40071 w 72415"/>
                <a:gd name="connsiteY28" fmla="*/ 1453312 h 2170278"/>
                <a:gd name="connsiteX29" fmla="*/ 41692 w 72415"/>
                <a:gd name="connsiteY29" fmla="*/ 1302167 h 2170278"/>
                <a:gd name="connsiteX30" fmla="*/ 43239 w 72415"/>
                <a:gd name="connsiteY30" fmla="*/ 1050260 h 2170278"/>
                <a:gd name="connsiteX31" fmla="*/ 46111 w 72415"/>
                <a:gd name="connsiteY31" fmla="*/ 868112 h 2170278"/>
                <a:gd name="connsiteX32" fmla="*/ 47437 w 72415"/>
                <a:gd name="connsiteY32" fmla="*/ 922369 h 2170278"/>
                <a:gd name="connsiteX33" fmla="*/ 48837 w 72415"/>
                <a:gd name="connsiteY33" fmla="*/ 786727 h 2170278"/>
                <a:gd name="connsiteX34" fmla="*/ 50457 w 72415"/>
                <a:gd name="connsiteY34" fmla="*/ 713092 h 2170278"/>
                <a:gd name="connsiteX35" fmla="*/ 52078 w 72415"/>
                <a:gd name="connsiteY35" fmla="*/ 751847 h 2170278"/>
                <a:gd name="connsiteX36" fmla="*/ 53257 w 72415"/>
                <a:gd name="connsiteY36" fmla="*/ 538695 h 2170278"/>
                <a:gd name="connsiteX37" fmla="*/ 54803 w 72415"/>
                <a:gd name="connsiteY37" fmla="*/ 577450 h 2170278"/>
                <a:gd name="connsiteX38" fmla="*/ 56129 w 72415"/>
                <a:gd name="connsiteY38" fmla="*/ 527069 h 2170278"/>
                <a:gd name="connsiteX39" fmla="*/ 57529 w 72415"/>
                <a:gd name="connsiteY39" fmla="*/ 476687 h 2170278"/>
                <a:gd name="connsiteX40" fmla="*/ 58855 w 72415"/>
                <a:gd name="connsiteY40" fmla="*/ 186025 h 2170278"/>
                <a:gd name="connsiteX41" fmla="*/ 60328 w 72415"/>
                <a:gd name="connsiteY41" fmla="*/ 302290 h 2170278"/>
                <a:gd name="connsiteX42" fmla="*/ 61801 w 72415"/>
                <a:gd name="connsiteY42" fmla="*/ 139519 h 2170278"/>
                <a:gd name="connsiteX43" fmla="*/ 62906 w 72415"/>
                <a:gd name="connsiteY43" fmla="*/ 158896 h 2170278"/>
                <a:gd name="connsiteX44" fmla="*/ 64674 w 72415"/>
                <a:gd name="connsiteY44" fmla="*/ 131768 h 2170278"/>
                <a:gd name="connsiteX45" fmla="*/ 65926 w 72415"/>
                <a:gd name="connsiteY45" fmla="*/ 236406 h 2170278"/>
                <a:gd name="connsiteX46" fmla="*/ 67326 w 72415"/>
                <a:gd name="connsiteY46" fmla="*/ 348796 h 2170278"/>
                <a:gd name="connsiteX47" fmla="*/ 68946 w 72415"/>
                <a:gd name="connsiteY47" fmla="*/ 151145 h 2170278"/>
                <a:gd name="connsiteX48" fmla="*/ 70199 w 72415"/>
                <a:gd name="connsiteY48" fmla="*/ 0 h 2170278"/>
                <a:gd name="connsiteX49" fmla="*/ 72415 w 72415"/>
                <a:gd name="connsiteY49" fmla="*/ 73399 h 217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2415" h="2170278">
                  <a:moveTo>
                    <a:pt x="0" y="2170278"/>
                  </a:moveTo>
                  <a:lnTo>
                    <a:pt x="1620" y="1898993"/>
                  </a:lnTo>
                  <a:cubicBezTo>
                    <a:pt x="2209" y="1959709"/>
                    <a:pt x="2431" y="2020426"/>
                    <a:pt x="3020" y="2081142"/>
                  </a:cubicBezTo>
                  <a:cubicBezTo>
                    <a:pt x="3339" y="2007507"/>
                    <a:pt x="4027" y="1933873"/>
                    <a:pt x="4346" y="1860238"/>
                  </a:cubicBezTo>
                  <a:lnTo>
                    <a:pt x="5672" y="1623833"/>
                  </a:lnTo>
                  <a:lnTo>
                    <a:pt x="7292" y="1774977"/>
                  </a:lnTo>
                  <a:cubicBezTo>
                    <a:pt x="7759" y="1807273"/>
                    <a:pt x="8225" y="1839569"/>
                    <a:pt x="8692" y="1871865"/>
                  </a:cubicBezTo>
                  <a:cubicBezTo>
                    <a:pt x="9172" y="1848940"/>
                    <a:pt x="9651" y="1826016"/>
                    <a:pt x="10131" y="1803091"/>
                  </a:cubicBezTo>
                  <a:lnTo>
                    <a:pt x="11899" y="1806966"/>
                  </a:lnTo>
                  <a:lnTo>
                    <a:pt x="13111" y="1891242"/>
                  </a:lnTo>
                  <a:cubicBezTo>
                    <a:pt x="13529" y="1855071"/>
                    <a:pt x="13946" y="1818899"/>
                    <a:pt x="14364" y="1782728"/>
                  </a:cubicBezTo>
                  <a:cubicBezTo>
                    <a:pt x="14818" y="1754954"/>
                    <a:pt x="15420" y="1731701"/>
                    <a:pt x="15837" y="1724596"/>
                  </a:cubicBezTo>
                  <a:cubicBezTo>
                    <a:pt x="16254" y="1717491"/>
                    <a:pt x="16561" y="1763997"/>
                    <a:pt x="17089" y="1786604"/>
                  </a:cubicBezTo>
                  <a:lnTo>
                    <a:pt x="19078" y="1906744"/>
                  </a:lnTo>
                  <a:cubicBezTo>
                    <a:pt x="19446" y="1972628"/>
                    <a:pt x="19815" y="2038511"/>
                    <a:pt x="20183" y="2104395"/>
                  </a:cubicBezTo>
                  <a:cubicBezTo>
                    <a:pt x="20576" y="2037219"/>
                    <a:pt x="20968" y="1970044"/>
                    <a:pt x="21361" y="1902868"/>
                  </a:cubicBezTo>
                  <a:cubicBezTo>
                    <a:pt x="21779" y="1818899"/>
                    <a:pt x="22196" y="1734930"/>
                    <a:pt x="22614" y="1650961"/>
                  </a:cubicBezTo>
                  <a:cubicBezTo>
                    <a:pt x="23203" y="1610915"/>
                    <a:pt x="23793" y="1570868"/>
                    <a:pt x="24382" y="1530822"/>
                  </a:cubicBezTo>
                  <a:lnTo>
                    <a:pt x="25855" y="1480439"/>
                  </a:lnTo>
                  <a:cubicBezTo>
                    <a:pt x="26358" y="1452665"/>
                    <a:pt x="26832" y="1395823"/>
                    <a:pt x="27402" y="1364175"/>
                  </a:cubicBezTo>
                  <a:lnTo>
                    <a:pt x="28728" y="1290541"/>
                  </a:lnTo>
                  <a:cubicBezTo>
                    <a:pt x="29194" y="1272455"/>
                    <a:pt x="29661" y="1254370"/>
                    <a:pt x="30127" y="1236284"/>
                  </a:cubicBezTo>
                  <a:cubicBezTo>
                    <a:pt x="30594" y="1255661"/>
                    <a:pt x="31060" y="1275039"/>
                    <a:pt x="31527" y="1294416"/>
                  </a:cubicBezTo>
                  <a:cubicBezTo>
                    <a:pt x="31993" y="1259537"/>
                    <a:pt x="32460" y="1224657"/>
                    <a:pt x="32926" y="1189778"/>
                  </a:cubicBezTo>
                  <a:lnTo>
                    <a:pt x="34620" y="1201405"/>
                  </a:lnTo>
                  <a:cubicBezTo>
                    <a:pt x="35209" y="1223366"/>
                    <a:pt x="35431" y="1268580"/>
                    <a:pt x="36020" y="1290541"/>
                  </a:cubicBezTo>
                  <a:cubicBezTo>
                    <a:pt x="36511" y="1273747"/>
                    <a:pt x="37076" y="1291834"/>
                    <a:pt x="37567" y="1275040"/>
                  </a:cubicBezTo>
                  <a:cubicBezTo>
                    <a:pt x="38083" y="1355133"/>
                    <a:pt x="38377" y="1431351"/>
                    <a:pt x="38893" y="1511444"/>
                  </a:cubicBezTo>
                  <a:cubicBezTo>
                    <a:pt x="39286" y="1492067"/>
                    <a:pt x="39678" y="1472689"/>
                    <a:pt x="40071" y="1453312"/>
                  </a:cubicBezTo>
                  <a:cubicBezTo>
                    <a:pt x="40611" y="1402930"/>
                    <a:pt x="41152" y="1352549"/>
                    <a:pt x="41692" y="1302167"/>
                  </a:cubicBezTo>
                  <a:cubicBezTo>
                    <a:pt x="42208" y="1218198"/>
                    <a:pt x="42723" y="1134229"/>
                    <a:pt x="43239" y="1050260"/>
                  </a:cubicBezTo>
                  <a:cubicBezTo>
                    <a:pt x="44196" y="989544"/>
                    <a:pt x="45154" y="928828"/>
                    <a:pt x="46111" y="868112"/>
                  </a:cubicBezTo>
                  <a:lnTo>
                    <a:pt x="47437" y="922369"/>
                  </a:lnTo>
                  <a:cubicBezTo>
                    <a:pt x="47904" y="877155"/>
                    <a:pt x="48370" y="831941"/>
                    <a:pt x="48837" y="786727"/>
                  </a:cubicBezTo>
                  <a:lnTo>
                    <a:pt x="50457" y="713092"/>
                  </a:lnTo>
                  <a:cubicBezTo>
                    <a:pt x="50997" y="726010"/>
                    <a:pt x="51538" y="738929"/>
                    <a:pt x="52078" y="751847"/>
                  </a:cubicBezTo>
                  <a:cubicBezTo>
                    <a:pt x="52545" y="722781"/>
                    <a:pt x="52754" y="547092"/>
                    <a:pt x="53257" y="538695"/>
                  </a:cubicBezTo>
                  <a:cubicBezTo>
                    <a:pt x="53772" y="551613"/>
                    <a:pt x="54288" y="564532"/>
                    <a:pt x="54803" y="577450"/>
                  </a:cubicBezTo>
                  <a:lnTo>
                    <a:pt x="56129" y="527069"/>
                  </a:lnTo>
                  <a:cubicBezTo>
                    <a:pt x="56596" y="510275"/>
                    <a:pt x="57062" y="493481"/>
                    <a:pt x="57529" y="476687"/>
                  </a:cubicBezTo>
                  <a:lnTo>
                    <a:pt x="58855" y="186025"/>
                  </a:lnTo>
                  <a:lnTo>
                    <a:pt x="60328" y="302290"/>
                  </a:lnTo>
                  <a:cubicBezTo>
                    <a:pt x="60795" y="266119"/>
                    <a:pt x="61285" y="152437"/>
                    <a:pt x="61801" y="139519"/>
                  </a:cubicBezTo>
                  <a:cubicBezTo>
                    <a:pt x="62169" y="145978"/>
                    <a:pt x="62538" y="152437"/>
                    <a:pt x="62906" y="158896"/>
                  </a:cubicBezTo>
                  <a:lnTo>
                    <a:pt x="64674" y="131768"/>
                  </a:lnTo>
                  <a:cubicBezTo>
                    <a:pt x="65091" y="166647"/>
                    <a:pt x="65509" y="201527"/>
                    <a:pt x="65926" y="236406"/>
                  </a:cubicBezTo>
                  <a:cubicBezTo>
                    <a:pt x="66393" y="273869"/>
                    <a:pt x="66859" y="311333"/>
                    <a:pt x="67326" y="348796"/>
                  </a:cubicBezTo>
                  <a:lnTo>
                    <a:pt x="68946" y="151145"/>
                  </a:lnTo>
                  <a:cubicBezTo>
                    <a:pt x="69364" y="100763"/>
                    <a:pt x="69781" y="50382"/>
                    <a:pt x="70199" y="0"/>
                  </a:cubicBezTo>
                  <a:cubicBezTo>
                    <a:pt x="70938" y="24466"/>
                    <a:pt x="71676" y="48933"/>
                    <a:pt x="72415" y="73399"/>
                  </a:cubicBezTo>
                </a:path>
              </a:pathLst>
            </a:custGeom>
            <a:noFill/>
            <a:ln w="19050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087929" y="1705897"/>
            <a:ext cx="3333752" cy="3388147"/>
            <a:chOff x="4326429" y="1698153"/>
            <a:chExt cx="3333752" cy="3435135"/>
          </a:xfrm>
        </p:grpSpPr>
        <p:cxnSp>
          <p:nvCxnSpPr>
            <p:cNvPr id="27" name="Straight Connector 26"/>
            <p:cNvCxnSpPr/>
            <p:nvPr/>
          </p:nvCxnSpPr>
          <p:spPr>
            <a:xfrm flipV="1">
              <a:off x="4326429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/>
          </p:nvCxnSpPr>
          <p:spPr>
            <a:xfrm flipV="1">
              <a:off x="4701989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/>
          </p:nvCxnSpPr>
          <p:spPr>
            <a:xfrm flipV="1">
              <a:off x="5066659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/>
          </p:nvCxnSpPr>
          <p:spPr>
            <a:xfrm flipV="1">
              <a:off x="5439495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 flipV="1">
              <a:off x="5804165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6177001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/>
          </p:nvCxnSpPr>
          <p:spPr>
            <a:xfrm flipV="1">
              <a:off x="6558002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/>
          </p:nvCxnSpPr>
          <p:spPr>
            <a:xfrm flipV="1">
              <a:off x="6922674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7295510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/>
          </p:nvCxnSpPr>
          <p:spPr>
            <a:xfrm flipV="1">
              <a:off x="7660181" y="1698153"/>
              <a:ext cx="0" cy="3435135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/>
          <p:cNvGrpSpPr/>
          <p:nvPr/>
        </p:nvGrpSpPr>
        <p:grpSpPr>
          <a:xfrm rot="16200000">
            <a:off x="1324949" y="1419658"/>
            <a:ext cx="3182953" cy="3747808"/>
            <a:chOff x="4326429" y="1698153"/>
            <a:chExt cx="3333751" cy="3438629"/>
          </a:xfrm>
        </p:grpSpPr>
        <p:cxnSp>
          <p:nvCxnSpPr>
            <p:cNvPr id="54" name="Straight Connector 53"/>
            <p:cNvCxnSpPr/>
            <p:nvPr/>
          </p:nvCxnSpPr>
          <p:spPr>
            <a:xfrm flipV="1">
              <a:off x="4326429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/>
          </p:nvCxnSpPr>
          <p:spPr>
            <a:xfrm flipV="1">
              <a:off x="4701989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/>
          </p:nvCxnSpPr>
          <p:spPr>
            <a:xfrm flipV="1">
              <a:off x="5066659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 flipV="1">
              <a:off x="5435504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 flipV="1">
              <a:off x="5808156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 flipV="1">
              <a:off x="6180992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/>
            <p:cNvCxnSpPr/>
            <p:nvPr/>
          </p:nvCxnSpPr>
          <p:spPr>
            <a:xfrm flipV="1">
              <a:off x="6552017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 flipV="1">
              <a:off x="6922674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/>
            <p:cNvCxnSpPr/>
            <p:nvPr/>
          </p:nvCxnSpPr>
          <p:spPr>
            <a:xfrm flipV="1">
              <a:off x="7295510" y="1698153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 flipV="1">
              <a:off x="7660180" y="1701647"/>
              <a:ext cx="0" cy="3435135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Rectangle 2"/>
          <p:cNvSpPr/>
          <p:nvPr/>
        </p:nvSpPr>
        <p:spPr>
          <a:xfrm>
            <a:off x="1026659" y="1661534"/>
            <a:ext cx="3764614" cy="3435135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8440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46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8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9" grpId="0"/>
      <p:bldP spid="94" grpId="0"/>
      <p:bldP spid="99" grpId="0"/>
      <p:bldP spid="103" grpId="0"/>
      <p:bldP spid="24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ChangeArrowheads="1"/>
          </p:cNvSpPr>
          <p:nvPr/>
        </p:nvSpPr>
        <p:spPr bwMode="auto">
          <a:xfrm>
            <a:off x="0" y="1311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4275" name="Rectangle 3"/>
          <p:cNvSpPr>
            <a:spLocks noChangeArrowheads="1"/>
          </p:cNvSpPr>
          <p:nvPr/>
        </p:nvSpPr>
        <p:spPr bwMode="auto">
          <a:xfrm>
            <a:off x="6843713" y="0"/>
            <a:ext cx="2300287" cy="1579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grpSp>
        <p:nvGrpSpPr>
          <p:cNvPr id="1223685" name="Group 5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54291" name="Rectangle 6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54292" name="Rectangle 7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54278" name="TextBox 2"/>
          <p:cNvSpPr txBox="1">
            <a:spLocks noChangeArrowheads="1"/>
          </p:cNvSpPr>
          <p:nvPr/>
        </p:nvSpPr>
        <p:spPr bwMode="auto">
          <a:xfrm>
            <a:off x="79088" y="1498373"/>
            <a:ext cx="8907895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consensus arrived at through peer review is how science makes progress</a:t>
            </a:r>
            <a:endParaRPr kumimoji="0" lang="en-GB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ヒラギノ角ゴ Pro W3" pitchFamily="84" charset="-128"/>
            </a:endParaRPr>
          </a:p>
        </p:txBody>
      </p:sp>
      <p:pic>
        <p:nvPicPr>
          <p:cNvPr id="54281" name="Picture 2" descr="C:\Users\Mike\AppData\Local\Microsoft\Windows\Temporary Internet Files\Content.IE5\XBQFV580\Icon_sound_loudspeaker.svg[1]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741363"/>
            <a:ext cx="2857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82" name="AutoShape 2" descr="Image result for conference group photo"/>
          <p:cNvSpPr>
            <a:spLocks noChangeAspect="1" noChangeArrowheads="1"/>
          </p:cNvSpPr>
          <p:nvPr/>
        </p:nvSpPr>
        <p:spPr bwMode="auto">
          <a:xfrm>
            <a:off x="155575" y="-1143000"/>
            <a:ext cx="6276975" cy="2390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54284" name="Rectangle -102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 pitchFamily="84" charset="-128"/>
              <a:cs typeface="+mn-cs"/>
            </a:endParaRPr>
          </a:p>
        </p:txBody>
      </p:sp>
      <p:pic>
        <p:nvPicPr>
          <p:cNvPr id="54286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49"/>
          <a:stretch>
            <a:fillRect/>
          </a:stretch>
        </p:blipFill>
        <p:spPr bwMode="auto">
          <a:xfrm>
            <a:off x="381000" y="207962"/>
            <a:ext cx="8458200" cy="1241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TextBox 2"/>
          <p:cNvSpPr txBox="1">
            <a:spLocks noChangeArrowheads="1"/>
          </p:cNvSpPr>
          <p:nvPr/>
        </p:nvSpPr>
        <p:spPr bwMode="auto">
          <a:xfrm>
            <a:off x="381000" y="239405"/>
            <a:ext cx="7175500" cy="43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altLang="en-US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In summary</a:t>
            </a:r>
            <a:endParaRPr kumimoji="0" lang="en-GB" altLang="en-US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ヒラギノ角ゴ Pro W3" pitchFamily="84" charset="-128"/>
            </a:endParaRPr>
          </a:p>
        </p:txBody>
      </p:sp>
      <p:sp>
        <p:nvSpPr>
          <p:cNvPr id="22" name="TextBox 2"/>
          <p:cNvSpPr txBox="1">
            <a:spLocks noChangeArrowheads="1"/>
          </p:cNvSpPr>
          <p:nvPr/>
        </p:nvSpPr>
        <p:spPr bwMode="auto">
          <a:xfrm>
            <a:off x="79089" y="1788994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s there</a:t>
            </a:r>
            <a:r>
              <a:rPr kumimoji="0" lang="en-GB" altLang="en-US" sz="20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consensus that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is the main driver of climate change?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4" name="TextBox 2"/>
          <p:cNvSpPr txBox="1">
            <a:spLocks noChangeArrowheads="1"/>
          </p:cNvSpPr>
          <p:nvPr/>
        </p:nvSpPr>
        <p:spPr bwMode="auto">
          <a:xfrm>
            <a:off x="79089" y="2098087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kumimoji="0" lang="en-GB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s the</a:t>
            </a:r>
            <a:r>
              <a:rPr kumimoji="0" lang="en-GB" altLang="en-US" sz="20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ヒラギノ角ゴ Pro W3" pitchFamily="84" charset="-128"/>
                <a:sym typeface="Wingdings" panose="05000000000000000000" pitchFamily="2" charset="2"/>
              </a:rPr>
              <a:t> greenhouse effect real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 (good job too!)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5" name="TextBox 2"/>
          <p:cNvSpPr txBox="1">
            <a:spLocks noChangeArrowheads="1"/>
          </p:cNvSpPr>
          <p:nvPr/>
        </p:nvSpPr>
        <p:spPr bwMode="auto">
          <a:xfrm>
            <a:off x="79088" y="2407159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has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the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global mean surface air temperature risen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7" name="TextBox 2"/>
          <p:cNvSpPr txBox="1">
            <a:spLocks noChangeArrowheads="1"/>
          </p:cNvSpPr>
          <p:nvPr/>
        </p:nvSpPr>
        <p:spPr bwMode="auto">
          <a:xfrm>
            <a:off x="79088" y="2711310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has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in the atmosphere risen?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8" name="TextBox 2"/>
          <p:cNvSpPr txBox="1">
            <a:spLocks noChangeArrowheads="1"/>
          </p:cNvSpPr>
          <p:nvPr/>
        </p:nvSpPr>
        <p:spPr bwMode="auto">
          <a:xfrm>
            <a:off x="79088" y="3034080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does the extra CO</a:t>
            </a:r>
            <a:r>
              <a:rPr lang="en-GB" altLang="en-US" sz="2000" baseline="-25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come from fossil fuel burning?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FF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29" name="TextBox 2"/>
          <p:cNvSpPr txBox="1">
            <a:spLocks noChangeArrowheads="1"/>
          </p:cNvSpPr>
          <p:nvPr/>
        </p:nvSpPr>
        <p:spPr bwMode="auto">
          <a:xfrm>
            <a:off x="79088" y="3357199"/>
            <a:ext cx="8671790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the CO</a:t>
            </a:r>
            <a:r>
              <a:rPr lang="en-GB" altLang="en-US" sz="2000" baseline="-25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2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effect “saturated”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 !!!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0" name="TextBox 2"/>
          <p:cNvSpPr txBox="1">
            <a:spLocks noChangeArrowheads="1"/>
          </p:cNvSpPr>
          <p:nvPr/>
        </p:nvSpPr>
        <p:spPr bwMode="auto">
          <a:xfrm>
            <a:off x="79088" y="3661002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ice sheets melting?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1" name="TextBox 2"/>
          <p:cNvSpPr txBox="1">
            <a:spLocks noChangeArrowheads="1"/>
          </p:cNvSpPr>
          <p:nvPr/>
        </p:nvSpPr>
        <p:spPr bwMode="auto">
          <a:xfrm>
            <a:off x="79088" y="3965649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sea levels rising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2" name="TextBox 2"/>
          <p:cNvSpPr txBox="1">
            <a:spLocks noChangeArrowheads="1"/>
          </p:cNvSpPr>
          <p:nvPr/>
        </p:nvSpPr>
        <p:spPr bwMode="auto">
          <a:xfrm>
            <a:off x="79088" y="4277916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the stratosphere cooling? 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3" name="TextBox 2"/>
          <p:cNvSpPr txBox="1">
            <a:spLocks noChangeArrowheads="1"/>
          </p:cNvSpPr>
          <p:nvPr/>
        </p:nvSpPr>
        <p:spPr bwMode="auto">
          <a:xfrm>
            <a:off x="79088" y="4598450"/>
            <a:ext cx="8925211" cy="9130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 err="1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total solar irradiance variability a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viable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explanation?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lang="en-GB" altLang="en-US" sz="2000" b="1" dirty="0">
              <a:solidFill>
                <a:srgbClr val="0000FF"/>
              </a:solidFill>
              <a:latin typeface="Lucida Handwriting" panose="03010101010101010101" pitchFamily="66" charset="0"/>
              <a:ea typeface="ヒラギノ角ゴ Pro W3" pitchFamily="84" charset="-128"/>
            </a:endParaRPr>
          </a:p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9999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6" name="TextBox 2"/>
          <p:cNvSpPr txBox="1">
            <a:spLocks noChangeArrowheads="1"/>
          </p:cNvSpPr>
          <p:nvPr/>
        </p:nvSpPr>
        <p:spPr bwMode="auto">
          <a:xfrm>
            <a:off x="70429" y="4915309"/>
            <a:ext cx="8925211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i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s solar activity a major contributor globally?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 </a:t>
            </a:r>
            <a:r>
              <a:rPr lang="en-GB" altLang="en-US" sz="2000" b="1" noProof="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it d</a:t>
            </a:r>
            <a:r>
              <a:rPr lang="en-GB" altLang="en-US" sz="2000" b="1" dirty="0" err="1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oesn’t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fit the data 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8" name="TextBox 2"/>
          <p:cNvSpPr txBox="1">
            <a:spLocks noChangeArrowheads="1"/>
          </p:cNvSpPr>
          <p:nvPr/>
        </p:nvSpPr>
        <p:spPr bwMode="auto">
          <a:xfrm>
            <a:off x="68696" y="5223935"/>
            <a:ext cx="9126683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…and for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regional climate? </a:t>
            </a:r>
            <a:r>
              <a:rPr lang="en-GB" altLang="en-US" sz="2000" noProof="0" dirty="0">
                <a:solidFill>
                  <a:srgbClr val="009999"/>
                </a:solidFill>
                <a:ea typeface="ヒラギノ角ゴ Pro W3" pitchFamily="84" charset="-128"/>
                <a:sym typeface="Wingdings" panose="05000000000000000000" pitchFamily="2" charset="2"/>
              </a:rPr>
              <a:t></a:t>
            </a:r>
            <a:r>
              <a:rPr lang="en-GB" altLang="en-US" sz="2000" b="1" noProof="0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some e</a:t>
            </a:r>
            <a:r>
              <a:rPr lang="en-GB" altLang="en-US" sz="2000" b="1" dirty="0" err="1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vidence</a:t>
            </a:r>
            <a:r>
              <a:rPr lang="en-GB" altLang="en-US" sz="2000" b="1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, e.g. European winters 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9999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0" name="TextBox 2"/>
          <p:cNvSpPr txBox="1">
            <a:spLocks noChangeArrowheads="1"/>
          </p:cNvSpPr>
          <p:nvPr/>
        </p:nvSpPr>
        <p:spPr bwMode="auto">
          <a:xfrm>
            <a:off x="68696" y="5528533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oceans warming (and acidifying)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yes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1" name="TextBox 2"/>
          <p:cNvSpPr txBox="1">
            <a:spLocks noChangeArrowheads="1"/>
          </p:cNvSpPr>
          <p:nvPr/>
        </p:nvSpPr>
        <p:spPr bwMode="auto">
          <a:xfrm>
            <a:off x="79088" y="5851022"/>
            <a:ext cx="8671790" cy="4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a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re the deep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oceans warming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9999"/>
                </a:solidFill>
                <a:ea typeface="ヒラギノ角ゴ Pro W3" pitchFamily="84" charset="-128"/>
                <a:sym typeface="Wingdings" panose="05000000000000000000" pitchFamily="2" charset="2"/>
              </a:rPr>
              <a:t> </a:t>
            </a:r>
            <a:r>
              <a:rPr lang="en-GB" altLang="en-US" sz="2000" b="1" dirty="0">
                <a:solidFill>
                  <a:srgbClr val="009999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don’t know yet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b="1" dirty="0">
                <a:solidFill>
                  <a:srgbClr val="0070C0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2" name="TextBox 2"/>
          <p:cNvSpPr txBox="1">
            <a:spLocks noChangeArrowheads="1"/>
          </p:cNvSpPr>
          <p:nvPr/>
        </p:nvSpPr>
        <p:spPr bwMode="auto">
          <a:xfrm>
            <a:off x="79088" y="6162334"/>
            <a:ext cx="8671790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does 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deep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ocean warming matter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FF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</a:t>
            </a:r>
            <a:r>
              <a:rPr lang="en-GB" altLang="en-US" sz="2000" b="1" dirty="0">
                <a:solidFill>
                  <a:srgbClr val="FF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for sea level rise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43" name="TextBox 2"/>
          <p:cNvSpPr txBox="1">
            <a:spLocks noChangeArrowheads="1"/>
          </p:cNvSpPr>
          <p:nvPr/>
        </p:nvSpPr>
        <p:spPr bwMode="auto">
          <a:xfrm rot="20302288">
            <a:off x="6563484" y="3125640"/>
            <a:ext cx="2529343" cy="13439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3200"/>
              </a:lnSpc>
              <a:spcBef>
                <a:spcPct val="0"/>
              </a:spcBef>
              <a:buNone/>
              <a:defRPr/>
            </a:pPr>
            <a:r>
              <a:rPr lang="en-GB" altLang="en-US" b="1" dirty="0"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Thank </a:t>
            </a:r>
          </a:p>
          <a:p>
            <a:pPr fontAlgn="base">
              <a:lnSpc>
                <a:spcPts val="3200"/>
              </a:lnSpc>
              <a:spcBef>
                <a:spcPct val="0"/>
              </a:spcBef>
              <a:buNone/>
              <a:defRPr/>
            </a:pPr>
            <a:r>
              <a:rPr lang="en-GB" altLang="en-US" b="1" dirty="0"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 you for listening!</a:t>
            </a:r>
            <a:endParaRPr kumimoji="0" lang="en-GB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  <p:sp>
        <p:nvSpPr>
          <p:cNvPr id="34" name="TextBox 2"/>
          <p:cNvSpPr txBox="1">
            <a:spLocks noChangeArrowheads="1"/>
          </p:cNvSpPr>
          <p:nvPr/>
        </p:nvSpPr>
        <p:spPr bwMode="auto">
          <a:xfrm>
            <a:off x="92946" y="6462514"/>
            <a:ext cx="9051054" cy="425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fontAlgn="base">
              <a:lnSpc>
                <a:spcPts val="2600"/>
              </a:lnSpc>
              <a:spcBef>
                <a:spcPct val="0"/>
              </a:spcBef>
              <a:spcAft>
                <a:spcPts val="1200"/>
              </a:spcAft>
              <a:buNone/>
              <a:defRPr/>
            </a:pPr>
            <a:r>
              <a: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 pitchFamily="84" charset="-128"/>
                <a:cs typeface="+mn-cs"/>
                <a:sym typeface="Wingdings" panose="05000000000000000000" pitchFamily="2" charset="2"/>
              </a:rPr>
              <a:t>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do we know what it all will mean for global circulation patterns</a:t>
            </a:r>
            <a:r>
              <a:rPr lang="en-GB" altLang="en-US" sz="2000" noProof="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? </a:t>
            </a:r>
            <a:r>
              <a:rPr lang="en-GB" altLang="en-US" sz="2000" dirty="0">
                <a:solidFill>
                  <a:srgbClr val="0000FF"/>
                </a:solidFill>
                <a:ea typeface="ヒラギノ角ゴ Pro W3" pitchFamily="84" charset="-128"/>
                <a:sym typeface="Wingdings" panose="05000000000000000000" pitchFamily="2" charset="2"/>
              </a:rPr>
              <a:t></a:t>
            </a:r>
            <a:r>
              <a:rPr lang="en-GB" altLang="en-US" sz="2000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not yet</a:t>
            </a:r>
            <a:r>
              <a:rPr lang="en-GB" altLang="en-US" sz="2000" b="1" dirty="0">
                <a:solidFill>
                  <a:srgbClr val="0000FF"/>
                </a:solidFill>
                <a:latin typeface="Lucida Handwriting" panose="03010101010101010101" pitchFamily="66" charset="0"/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r>
              <a:rPr lang="en-GB" altLang="en-US" sz="2000" dirty="0">
                <a:solidFill>
                  <a:srgbClr val="000000"/>
                </a:solidFill>
                <a:ea typeface="ヒラギノ角ゴ Pro W3" pitchFamily="84" charset="-128"/>
                <a:sym typeface="Wingdings" panose="05000000000000000000" pitchFamily="2" charset="2"/>
              </a:rPr>
              <a:t> </a:t>
            </a:r>
            <a:endParaRPr kumimoji="0" lang="en-GB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Lucida Handwriting" panose="03010101010101010101" pitchFamily="66" charset="0"/>
              <a:ea typeface="ヒラギノ角ゴ Pro W3" pitchFamily="8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1609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2236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54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5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8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5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90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8" grpId="0"/>
      <p:bldP spid="22" grpId="0"/>
      <p:bldP spid="24" grpId="0"/>
      <p:bldP spid="25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8" grpId="0"/>
      <p:bldP spid="40" grpId="0"/>
      <p:bldP spid="41" grpId="0"/>
      <p:bldP spid="42" grpId="0"/>
      <p:bldP spid="43" grpId="0"/>
      <p:bldP spid="34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798618" y="2004291"/>
            <a:ext cx="18657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Mike Lockwood</a:t>
            </a:r>
          </a:p>
          <a:p>
            <a:r>
              <a:rPr lang="en-GB" dirty="0"/>
              <a:t>Spare Slides </a:t>
            </a:r>
          </a:p>
        </p:txBody>
      </p:sp>
    </p:spTree>
    <p:extLst>
      <p:ext uri="{BB962C8B-B14F-4D97-AF65-F5344CB8AC3E}">
        <p14:creationId xmlns:p14="http://schemas.microsoft.com/office/powerpoint/2010/main" val="364030383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Freeform 189"/>
          <p:cNvSpPr/>
          <p:nvPr/>
        </p:nvSpPr>
        <p:spPr>
          <a:xfrm>
            <a:off x="8313443" y="548457"/>
            <a:ext cx="541867" cy="1333644"/>
          </a:xfrm>
          <a:custGeom>
            <a:avLst/>
            <a:gdLst>
              <a:gd name="connsiteX0" fmla="*/ 0 w 502920"/>
              <a:gd name="connsiteY0" fmla="*/ 7620 h 7620"/>
              <a:gd name="connsiteX1" fmla="*/ 502920 w 502920"/>
              <a:gd name="connsiteY1" fmla="*/ 0 h 7620"/>
              <a:gd name="connsiteX0" fmla="*/ 0 w 146212"/>
              <a:gd name="connsiteY0" fmla="*/ 6330000 h 6330000"/>
              <a:gd name="connsiteX1" fmla="*/ 146212 w 146212"/>
              <a:gd name="connsiteY1" fmla="*/ 0 h 633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2861"/>
              <a:gd name="connsiteX1" fmla="*/ 126818 w 152424"/>
              <a:gd name="connsiteY1" fmla="*/ 6000000 h 6822861"/>
              <a:gd name="connsiteX2" fmla="*/ 152424 w 152424"/>
              <a:gd name="connsiteY2" fmla="*/ 0 h 6822861"/>
              <a:gd name="connsiteX0" fmla="*/ 0 w 152424"/>
              <a:gd name="connsiteY0" fmla="*/ 6820000 h 6832644"/>
              <a:gd name="connsiteX1" fmla="*/ 126818 w 152424"/>
              <a:gd name="connsiteY1" fmla="*/ 6000000 h 6832644"/>
              <a:gd name="connsiteX2" fmla="*/ 152424 w 152424"/>
              <a:gd name="connsiteY2" fmla="*/ 0 h 6832644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7121 w 152424"/>
              <a:gd name="connsiteY1" fmla="*/ 604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7121 w 152424"/>
              <a:gd name="connsiteY1" fmla="*/ 6040000 h 6820000"/>
              <a:gd name="connsiteX2" fmla="*/ 147576 w 152424"/>
              <a:gd name="connsiteY2" fmla="*/ 1710000 h 6820000"/>
              <a:gd name="connsiteX3" fmla="*/ 152424 w 152424"/>
              <a:gd name="connsiteY3" fmla="*/ 0 h 6820000"/>
              <a:gd name="connsiteX0" fmla="*/ 0 w 152424"/>
              <a:gd name="connsiteY0" fmla="*/ 6820000 h 6820000"/>
              <a:gd name="connsiteX1" fmla="*/ 127121 w 152424"/>
              <a:gd name="connsiteY1" fmla="*/ 6040000 h 6820000"/>
              <a:gd name="connsiteX2" fmla="*/ 147576 w 152424"/>
              <a:gd name="connsiteY2" fmla="*/ 1710000 h 6820000"/>
              <a:gd name="connsiteX3" fmla="*/ 152424 w 152424"/>
              <a:gd name="connsiteY3" fmla="*/ 0 h 6820000"/>
              <a:gd name="connsiteX0" fmla="*/ 28404 w 47545"/>
              <a:gd name="connsiteY0" fmla="*/ 1764 h 6057744"/>
              <a:gd name="connsiteX1" fmla="*/ 70 w 47545"/>
              <a:gd name="connsiteY1" fmla="*/ 6041764 h 6057744"/>
              <a:gd name="connsiteX2" fmla="*/ 20525 w 47545"/>
              <a:gd name="connsiteY2" fmla="*/ 1711764 h 6057744"/>
              <a:gd name="connsiteX3" fmla="*/ 25373 w 47545"/>
              <a:gd name="connsiteY3" fmla="*/ 1764 h 6057744"/>
              <a:gd name="connsiteX0" fmla="*/ 28404 w 28404"/>
              <a:gd name="connsiteY0" fmla="*/ 0 h 6055980"/>
              <a:gd name="connsiteX1" fmla="*/ 70 w 28404"/>
              <a:gd name="connsiteY1" fmla="*/ 6040000 h 6055980"/>
              <a:gd name="connsiteX2" fmla="*/ 20525 w 28404"/>
              <a:gd name="connsiteY2" fmla="*/ 1710000 h 6055980"/>
              <a:gd name="connsiteX3" fmla="*/ 25373 w 28404"/>
              <a:gd name="connsiteY3" fmla="*/ 0 h 6055980"/>
              <a:gd name="connsiteX0" fmla="*/ 7879 w 7879"/>
              <a:gd name="connsiteY0" fmla="*/ 0 h 1710000"/>
              <a:gd name="connsiteX1" fmla="*/ 0 w 7879"/>
              <a:gd name="connsiteY1" fmla="*/ 1710000 h 1710000"/>
              <a:gd name="connsiteX2" fmla="*/ 4848 w 7879"/>
              <a:gd name="connsiteY2" fmla="*/ 0 h 1710000"/>
              <a:gd name="connsiteX0" fmla="*/ 10000 w 10000"/>
              <a:gd name="connsiteY0" fmla="*/ 819 h 10819"/>
              <a:gd name="connsiteX1" fmla="*/ 0 w 10000"/>
              <a:gd name="connsiteY1" fmla="*/ 10819 h 10819"/>
              <a:gd name="connsiteX2" fmla="*/ 1730 w 10000"/>
              <a:gd name="connsiteY2" fmla="*/ 0 h 10819"/>
              <a:gd name="connsiteX0" fmla="*/ 13269 w 13269"/>
              <a:gd name="connsiteY0" fmla="*/ 819 h 10000"/>
              <a:gd name="connsiteX1" fmla="*/ 0 w 13269"/>
              <a:gd name="connsiteY1" fmla="*/ 10000 h 10000"/>
              <a:gd name="connsiteX2" fmla="*/ 4999 w 13269"/>
              <a:gd name="connsiteY2" fmla="*/ 0 h 10000"/>
              <a:gd name="connsiteX0" fmla="*/ 13269 w 13269"/>
              <a:gd name="connsiteY0" fmla="*/ 819 h 10000"/>
              <a:gd name="connsiteX1" fmla="*/ 0 w 13269"/>
              <a:gd name="connsiteY1" fmla="*/ 10000 h 10000"/>
              <a:gd name="connsiteX2" fmla="*/ 4999 w 13269"/>
              <a:gd name="connsiteY2" fmla="*/ 0 h 10000"/>
              <a:gd name="connsiteX0" fmla="*/ 9808 w 9808"/>
              <a:gd name="connsiteY0" fmla="*/ 234 h 10000"/>
              <a:gd name="connsiteX1" fmla="*/ 0 w 9808"/>
              <a:gd name="connsiteY1" fmla="*/ 10000 h 10000"/>
              <a:gd name="connsiteX2" fmla="*/ 4999 w 9808"/>
              <a:gd name="connsiteY2" fmla="*/ 0 h 10000"/>
              <a:gd name="connsiteX0" fmla="*/ 10000 w 10000"/>
              <a:gd name="connsiteY0" fmla="*/ 234 h 10000"/>
              <a:gd name="connsiteX1" fmla="*/ 0 w 10000"/>
              <a:gd name="connsiteY1" fmla="*/ 10000 h 10000"/>
              <a:gd name="connsiteX2" fmla="*/ 5097 w 10000"/>
              <a:gd name="connsiteY2" fmla="*/ 0 h 10000"/>
              <a:gd name="connsiteX0" fmla="*/ 9608 w 9608"/>
              <a:gd name="connsiteY0" fmla="*/ 0 h 10058"/>
              <a:gd name="connsiteX1" fmla="*/ 0 w 9608"/>
              <a:gd name="connsiteY1" fmla="*/ 10058 h 10058"/>
              <a:gd name="connsiteX2" fmla="*/ 5097 w 9608"/>
              <a:gd name="connsiteY2" fmla="*/ 58 h 10058"/>
              <a:gd name="connsiteX0" fmla="*/ 10000 w 10000"/>
              <a:gd name="connsiteY0" fmla="*/ 175 h 10175"/>
              <a:gd name="connsiteX1" fmla="*/ 0 w 10000"/>
              <a:gd name="connsiteY1" fmla="*/ 10175 h 10175"/>
              <a:gd name="connsiteX2" fmla="*/ 4897 w 10000"/>
              <a:gd name="connsiteY2" fmla="*/ 0 h 10175"/>
              <a:gd name="connsiteX0" fmla="*/ 10000 w 10000"/>
              <a:gd name="connsiteY0" fmla="*/ 59 h 10059"/>
              <a:gd name="connsiteX1" fmla="*/ 0 w 10000"/>
              <a:gd name="connsiteY1" fmla="*/ 10059 h 10059"/>
              <a:gd name="connsiteX2" fmla="*/ 4897 w 10000"/>
              <a:gd name="connsiteY2" fmla="*/ 0 h 10059"/>
              <a:gd name="connsiteX0" fmla="*/ 12925 w 12925"/>
              <a:gd name="connsiteY0" fmla="*/ 0 h 10291"/>
              <a:gd name="connsiteX1" fmla="*/ 0 w 12925"/>
              <a:gd name="connsiteY1" fmla="*/ 10291 h 10291"/>
              <a:gd name="connsiteX2" fmla="*/ 4897 w 12925"/>
              <a:gd name="connsiteY2" fmla="*/ 232 h 10291"/>
              <a:gd name="connsiteX0" fmla="*/ 12237 w 12237"/>
              <a:gd name="connsiteY0" fmla="*/ 1 h 10059"/>
              <a:gd name="connsiteX1" fmla="*/ 0 w 12237"/>
              <a:gd name="connsiteY1" fmla="*/ 10059 h 10059"/>
              <a:gd name="connsiteX2" fmla="*/ 4897 w 12237"/>
              <a:gd name="connsiteY2" fmla="*/ 0 h 10059"/>
              <a:gd name="connsiteX0" fmla="*/ 12237 w 12237"/>
              <a:gd name="connsiteY0" fmla="*/ 1 h 10059"/>
              <a:gd name="connsiteX1" fmla="*/ 0 w 12237"/>
              <a:gd name="connsiteY1" fmla="*/ 10059 h 10059"/>
              <a:gd name="connsiteX2" fmla="*/ 4897 w 12237"/>
              <a:gd name="connsiteY2" fmla="*/ 0 h 10059"/>
              <a:gd name="connsiteX0" fmla="*/ 12237 w 12237"/>
              <a:gd name="connsiteY0" fmla="*/ 1 h 10059"/>
              <a:gd name="connsiteX1" fmla="*/ 0 w 12237"/>
              <a:gd name="connsiteY1" fmla="*/ 10059 h 10059"/>
              <a:gd name="connsiteX2" fmla="*/ 4897 w 12237"/>
              <a:gd name="connsiteY2" fmla="*/ 0 h 10059"/>
              <a:gd name="connsiteX0" fmla="*/ 12237 w 12237"/>
              <a:gd name="connsiteY0" fmla="*/ 0 h 10058"/>
              <a:gd name="connsiteX1" fmla="*/ 0 w 12237"/>
              <a:gd name="connsiteY1" fmla="*/ 10058 h 10058"/>
              <a:gd name="connsiteX2" fmla="*/ 4553 w 12237"/>
              <a:gd name="connsiteY2" fmla="*/ 115 h 10058"/>
              <a:gd name="connsiteX0" fmla="*/ 12237 w 12237"/>
              <a:gd name="connsiteY0" fmla="*/ 118 h 10176"/>
              <a:gd name="connsiteX1" fmla="*/ 0 w 12237"/>
              <a:gd name="connsiteY1" fmla="*/ 10176 h 10176"/>
              <a:gd name="connsiteX2" fmla="*/ 4553 w 12237"/>
              <a:gd name="connsiteY2" fmla="*/ 0 h 10176"/>
              <a:gd name="connsiteX0" fmla="*/ 12237 w 12237"/>
              <a:gd name="connsiteY0" fmla="*/ 0 h 10291"/>
              <a:gd name="connsiteX1" fmla="*/ 0 w 12237"/>
              <a:gd name="connsiteY1" fmla="*/ 10291 h 10291"/>
              <a:gd name="connsiteX2" fmla="*/ 4553 w 12237"/>
              <a:gd name="connsiteY2" fmla="*/ 115 h 10291"/>
              <a:gd name="connsiteX0" fmla="*/ 12237 w 12237"/>
              <a:gd name="connsiteY0" fmla="*/ 1 h 10176"/>
              <a:gd name="connsiteX1" fmla="*/ 0 w 12237"/>
              <a:gd name="connsiteY1" fmla="*/ 10176 h 10176"/>
              <a:gd name="connsiteX2" fmla="*/ 4553 w 12237"/>
              <a:gd name="connsiteY2" fmla="*/ 0 h 10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37" h="10176">
                <a:moveTo>
                  <a:pt x="12237" y="1"/>
                </a:moveTo>
                <a:cubicBezTo>
                  <a:pt x="4268" y="618"/>
                  <a:pt x="681" y="10176"/>
                  <a:pt x="0" y="10176"/>
                </a:cubicBezTo>
                <a:cubicBezTo>
                  <a:pt x="5271" y="485"/>
                  <a:pt x="3121" y="3459"/>
                  <a:pt x="4553" y="0"/>
                </a:cubicBezTo>
              </a:path>
            </a:pathLst>
          </a:custGeom>
          <a:solidFill>
            <a:srgbClr val="0070C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6" name="Freeform 35"/>
          <p:cNvSpPr/>
          <p:nvPr/>
        </p:nvSpPr>
        <p:spPr>
          <a:xfrm>
            <a:off x="853446" y="579120"/>
            <a:ext cx="7665708" cy="5196840"/>
          </a:xfrm>
          <a:custGeom>
            <a:avLst/>
            <a:gdLst>
              <a:gd name="connsiteX0" fmla="*/ 0 w 502920"/>
              <a:gd name="connsiteY0" fmla="*/ 7620 h 7620"/>
              <a:gd name="connsiteX1" fmla="*/ 502920 w 502920"/>
              <a:gd name="connsiteY1" fmla="*/ 0 h 7620"/>
              <a:gd name="connsiteX0" fmla="*/ 0 w 146212"/>
              <a:gd name="connsiteY0" fmla="*/ 6330000 h 6330000"/>
              <a:gd name="connsiteX1" fmla="*/ 146212 w 146212"/>
              <a:gd name="connsiteY1" fmla="*/ 0 h 633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52424 w 152424"/>
              <a:gd name="connsiteY1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2861"/>
              <a:gd name="connsiteX1" fmla="*/ 126818 w 152424"/>
              <a:gd name="connsiteY1" fmla="*/ 6000000 h 6822861"/>
              <a:gd name="connsiteX2" fmla="*/ 152424 w 152424"/>
              <a:gd name="connsiteY2" fmla="*/ 0 h 6822861"/>
              <a:gd name="connsiteX0" fmla="*/ 0 w 152424"/>
              <a:gd name="connsiteY0" fmla="*/ 6820000 h 6832644"/>
              <a:gd name="connsiteX1" fmla="*/ 126818 w 152424"/>
              <a:gd name="connsiteY1" fmla="*/ 6000000 h 6832644"/>
              <a:gd name="connsiteX2" fmla="*/ 152424 w 152424"/>
              <a:gd name="connsiteY2" fmla="*/ 0 h 6832644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6818 w 152424"/>
              <a:gd name="connsiteY1" fmla="*/ 6000000 h 6820000"/>
              <a:gd name="connsiteX2" fmla="*/ 152424 w 152424"/>
              <a:gd name="connsiteY2" fmla="*/ 0 h 6820000"/>
              <a:gd name="connsiteX0" fmla="*/ 0 w 152424"/>
              <a:gd name="connsiteY0" fmla="*/ 6820000 h 6820000"/>
              <a:gd name="connsiteX1" fmla="*/ 127121 w 152424"/>
              <a:gd name="connsiteY1" fmla="*/ 6040000 h 6820000"/>
              <a:gd name="connsiteX2" fmla="*/ 152424 w 152424"/>
              <a:gd name="connsiteY2" fmla="*/ 0 h 682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2424" h="6820000">
                <a:moveTo>
                  <a:pt x="0" y="6820000"/>
                </a:moveTo>
                <a:cubicBezTo>
                  <a:pt x="55429" y="6701669"/>
                  <a:pt x="113155" y="6933179"/>
                  <a:pt x="127121" y="6040000"/>
                </a:cubicBezTo>
                <a:cubicBezTo>
                  <a:pt x="138952" y="5283338"/>
                  <a:pt x="143737" y="3303333"/>
                  <a:pt x="152424" y="0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" name="TextBox 5"/>
          <p:cNvSpPr txBox="1"/>
          <p:nvPr/>
        </p:nvSpPr>
        <p:spPr>
          <a:xfrm>
            <a:off x="7283048" y="964238"/>
            <a:ext cx="1097879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Cancer Blood Test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267584" y="1105552"/>
            <a:ext cx="1079488" cy="1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Stem cells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143184" y="3053846"/>
            <a:ext cx="809335" cy="18811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6630945" y="3078732"/>
            <a:ext cx="1361919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Eradication of Smallpox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7315035" y="5014277"/>
            <a:ext cx="1803440" cy="32816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Colossus: Programmable Digital Electronic Computer</a:t>
            </a:r>
          </a:p>
        </p:txBody>
      </p:sp>
      <p:sp>
        <p:nvSpPr>
          <p:cNvPr id="18" name="Oval 17"/>
          <p:cNvSpPr/>
          <p:nvPr/>
        </p:nvSpPr>
        <p:spPr>
          <a:xfrm>
            <a:off x="5925137" y="5537189"/>
            <a:ext cx="92363" cy="93600"/>
          </a:xfrm>
          <a:prstGeom prst="ellipse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5689846" y="5623007"/>
            <a:ext cx="2498442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 Brunel’s Mass Production Machines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676751" y="4480860"/>
            <a:ext cx="809335" cy="23116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895269" y="4136987"/>
            <a:ext cx="1869623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Man on the Moon</a:t>
            </a:r>
          </a:p>
        </p:txBody>
      </p:sp>
      <p:sp>
        <p:nvSpPr>
          <p:cNvPr id="23" name="Oval 22"/>
          <p:cNvSpPr/>
          <p:nvPr/>
        </p:nvSpPr>
        <p:spPr>
          <a:xfrm>
            <a:off x="7747188" y="4077854"/>
            <a:ext cx="92363" cy="93600"/>
          </a:xfrm>
          <a:prstGeom prst="ellipse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958789" y="3952500"/>
            <a:ext cx="1869623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Microwave Oven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66311" y="4532649"/>
            <a:ext cx="1086775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Contraceptive Pill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6786117" y="3349609"/>
            <a:ext cx="1139283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Digital Camera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6033097" y="3658094"/>
            <a:ext cx="1869623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Video player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5691004" y="4819184"/>
            <a:ext cx="1738720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Antibiotics</a:t>
            </a:r>
          </a:p>
        </p:txBody>
      </p:sp>
      <p:sp>
        <p:nvSpPr>
          <p:cNvPr id="2" name="Rectangle 1"/>
          <p:cNvSpPr/>
          <p:nvPr/>
        </p:nvSpPr>
        <p:spPr>
          <a:xfrm>
            <a:off x="5200064" y="5439419"/>
            <a:ext cx="504000" cy="108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6033462" y="4710311"/>
            <a:ext cx="1476801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Jet Engine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5176323" y="3543652"/>
            <a:ext cx="2747759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747 Jumbo Jet</a:t>
            </a:r>
          </a:p>
        </p:txBody>
      </p:sp>
      <p:sp>
        <p:nvSpPr>
          <p:cNvPr id="45" name="Rectangle 44"/>
          <p:cNvSpPr/>
          <p:nvPr/>
        </p:nvSpPr>
        <p:spPr>
          <a:xfrm>
            <a:off x="7767788" y="1527998"/>
            <a:ext cx="504000" cy="108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081015" y="3425160"/>
            <a:ext cx="1869623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Computer Mouse</a:t>
            </a:r>
          </a:p>
        </p:txBody>
      </p:sp>
      <p:sp>
        <p:nvSpPr>
          <p:cNvPr id="50" name="Oval 49"/>
          <p:cNvSpPr/>
          <p:nvPr/>
        </p:nvSpPr>
        <p:spPr>
          <a:xfrm>
            <a:off x="7698005" y="4237585"/>
            <a:ext cx="92363" cy="93600"/>
          </a:xfrm>
          <a:prstGeom prst="ellipse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6684248" y="4335260"/>
            <a:ext cx="2434227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Transistor     (Solid State Technology)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481" r="5951" b="22613"/>
          <a:stretch/>
        </p:blipFill>
        <p:spPr>
          <a:xfrm>
            <a:off x="1533236" y="10604"/>
            <a:ext cx="5015346" cy="5043049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441699" y="4733443"/>
            <a:ext cx="514800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1650      1700     1750      1800     1850      1900      1950     2000  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292812" y="4535044"/>
            <a:ext cx="201183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  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07560" y="4077854"/>
            <a:ext cx="358597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6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120902" y="3440548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8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13490" y="2795286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lang="en-GB" sz="1400" baseline="30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1111666" y="2168479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lang="en-GB" sz="1400" baseline="30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12542" y="1541672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lang="en-GB" sz="1400" baseline="30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163010" y="872093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16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57680" y="265925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18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</a:t>
            </a:r>
          </a:p>
        </p:txBody>
      </p:sp>
      <p:sp>
        <p:nvSpPr>
          <p:cNvPr id="52" name="TextBox 51"/>
          <p:cNvSpPr txBox="1"/>
          <p:nvPr/>
        </p:nvSpPr>
        <p:spPr>
          <a:xfrm rot="16200000">
            <a:off x="-1044337" y="2300365"/>
            <a:ext cx="4235015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science citations p.a.  (log scale)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Symbol" panose="05050102010706020507" pitchFamily="18" charset="2"/>
              </a:rPr>
              <a:t>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2" name="Straight Connector 61"/>
          <p:cNvCxnSpPr/>
          <p:nvPr/>
        </p:nvCxnSpPr>
        <p:spPr>
          <a:xfrm flipH="1">
            <a:off x="3029527" y="413410"/>
            <a:ext cx="0" cy="302400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Connector 62"/>
          <p:cNvCxnSpPr/>
          <p:nvPr/>
        </p:nvCxnSpPr>
        <p:spPr>
          <a:xfrm flipH="1">
            <a:off x="3020290" y="3634408"/>
            <a:ext cx="0" cy="97200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Connector 63"/>
          <p:cNvCxnSpPr/>
          <p:nvPr/>
        </p:nvCxnSpPr>
        <p:spPr>
          <a:xfrm flipH="1">
            <a:off x="5361699" y="2263062"/>
            <a:ext cx="0" cy="237600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/>
          <p:cNvCxnSpPr/>
          <p:nvPr/>
        </p:nvCxnSpPr>
        <p:spPr>
          <a:xfrm flipH="1">
            <a:off x="5361699" y="413176"/>
            <a:ext cx="0" cy="176400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6" name="Picture 4" descr="http://alhilalalyoum.com/img/posts/large/2017/03/14/3fd78c17c5e1e3aff524a97353a17b03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395" b="1900"/>
          <a:stretch>
            <a:fillRect/>
          </a:stretch>
        </p:blipFill>
        <p:spPr bwMode="auto">
          <a:xfrm>
            <a:off x="5113063" y="3490313"/>
            <a:ext cx="663099" cy="761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" name="TextBox 52"/>
          <p:cNvSpPr txBox="1"/>
          <p:nvPr/>
        </p:nvSpPr>
        <p:spPr>
          <a:xfrm>
            <a:off x="1732952" y="406514"/>
            <a:ext cx="4274329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Bornmann,L. and R.Mutz (2015) “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Growth rates of modern science: A bibliometric analysis based on the number of  publications and cited references”, </a:t>
            </a:r>
            <a:r>
              <a:rPr kumimoji="0" lang="en-GB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J. Assoc. Inf.  Sci.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Tech.  66 (11), 2215–2222. DOI: 10.1002/asi.23329</a:t>
            </a:r>
            <a:endParaRPr kumimoji="0" lang="en-US" sz="14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68" name="Straight Arrow Connector 67"/>
          <p:cNvCxnSpPr/>
          <p:nvPr/>
        </p:nvCxnSpPr>
        <p:spPr>
          <a:xfrm flipV="1">
            <a:off x="5070763" y="2521527"/>
            <a:ext cx="0" cy="2117535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/>
          <p:cNvCxnSpPr/>
          <p:nvPr/>
        </p:nvCxnSpPr>
        <p:spPr>
          <a:xfrm flipV="1">
            <a:off x="6353229" y="708197"/>
            <a:ext cx="0" cy="392400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/>
          <p:cNvCxnSpPr/>
          <p:nvPr/>
        </p:nvCxnSpPr>
        <p:spPr>
          <a:xfrm rot="5400000" flipV="1">
            <a:off x="4746573" y="2259954"/>
            <a:ext cx="0" cy="46800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/>
          <p:cNvSpPr txBox="1"/>
          <p:nvPr/>
        </p:nvSpPr>
        <p:spPr>
          <a:xfrm>
            <a:off x="5099056" y="3260418"/>
            <a:ext cx="437745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1905  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1862786" y="1612665"/>
            <a:ext cx="2811030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# of science facts worth citing in 2000 was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0.5 million</a:t>
            </a: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 times larger 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than the value in Einstein’s miracle year, 1905 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74" name="Straight Arrow Connector 73"/>
          <p:cNvCxnSpPr/>
          <p:nvPr/>
        </p:nvCxnSpPr>
        <p:spPr>
          <a:xfrm rot="16200000" flipH="1" flipV="1">
            <a:off x="6559394" y="571082"/>
            <a:ext cx="0" cy="28800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/>
          <p:cNvSpPr txBox="1"/>
          <p:nvPr/>
        </p:nvSpPr>
        <p:spPr>
          <a:xfrm>
            <a:off x="7017027" y="2452948"/>
            <a:ext cx="1106605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World-wide web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7304986" y="822567"/>
            <a:ext cx="1106605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3-D silicon chip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431765" y="1285245"/>
            <a:ext cx="90438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i-Pad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7410119" y="1413260"/>
            <a:ext cx="90438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Facebook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7358945" y="1667429"/>
            <a:ext cx="90438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Google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322129" y="1812231"/>
            <a:ext cx="90438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Hybrid car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392461" y="1537983"/>
            <a:ext cx="90438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Fly-by-wire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616925" y="1936405"/>
            <a:ext cx="1579624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Plasma  and Touch Screens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7794182" y="2065055"/>
            <a:ext cx="398517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DVDs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6530859" y="2190179"/>
            <a:ext cx="1656000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Facial and Speech Recognition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7245277" y="2327277"/>
            <a:ext cx="900000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Mobile phones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6963311" y="3221984"/>
            <a:ext cx="999506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Microprocessor</a:t>
            </a:r>
          </a:p>
        </p:txBody>
      </p:sp>
      <p:sp>
        <p:nvSpPr>
          <p:cNvPr id="87" name="Oval 86"/>
          <p:cNvSpPr/>
          <p:nvPr/>
        </p:nvSpPr>
        <p:spPr>
          <a:xfrm>
            <a:off x="8448299" y="884414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/>
          <p:cNvSpPr/>
          <p:nvPr/>
        </p:nvSpPr>
        <p:spPr>
          <a:xfrm>
            <a:off x="8407526" y="1057686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/>
          <p:cNvSpPr/>
          <p:nvPr/>
        </p:nvSpPr>
        <p:spPr>
          <a:xfrm>
            <a:off x="8379434" y="1186093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/>
          <p:cNvSpPr/>
          <p:nvPr/>
        </p:nvSpPr>
        <p:spPr>
          <a:xfrm>
            <a:off x="8350859" y="132896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/>
          <p:cNvSpPr/>
          <p:nvPr/>
        </p:nvSpPr>
        <p:spPr>
          <a:xfrm>
            <a:off x="8325790" y="145629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Oval 91"/>
          <p:cNvSpPr/>
          <p:nvPr/>
        </p:nvSpPr>
        <p:spPr>
          <a:xfrm>
            <a:off x="8304677" y="158095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3" name="Oval 92"/>
          <p:cNvSpPr/>
          <p:nvPr/>
        </p:nvSpPr>
        <p:spPr>
          <a:xfrm>
            <a:off x="8279230" y="171793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Oval 93"/>
          <p:cNvSpPr/>
          <p:nvPr/>
        </p:nvSpPr>
        <p:spPr>
          <a:xfrm>
            <a:off x="8226977" y="188105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5" name="Oval 94"/>
          <p:cNvSpPr/>
          <p:nvPr/>
        </p:nvSpPr>
        <p:spPr>
          <a:xfrm>
            <a:off x="8221224" y="1996693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5"/>
          <p:cNvSpPr/>
          <p:nvPr/>
        </p:nvSpPr>
        <p:spPr>
          <a:xfrm>
            <a:off x="8203339" y="210749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/>
          <p:cNvSpPr/>
          <p:nvPr/>
        </p:nvSpPr>
        <p:spPr>
          <a:xfrm>
            <a:off x="8183121" y="222404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/>
          <p:cNvSpPr/>
          <p:nvPr/>
        </p:nvSpPr>
        <p:spPr>
          <a:xfrm>
            <a:off x="8162322" y="2374146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Oval 98"/>
          <p:cNvSpPr/>
          <p:nvPr/>
        </p:nvSpPr>
        <p:spPr>
          <a:xfrm>
            <a:off x="8140677" y="250070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6870238" y="2599784"/>
            <a:ext cx="122401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Microsoft windows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830081" y="2753392"/>
            <a:ext cx="122401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Apple -Mac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802982" y="2917283"/>
            <a:ext cx="1224011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MS-DOS</a:t>
            </a:r>
          </a:p>
        </p:txBody>
      </p:sp>
      <p:sp>
        <p:nvSpPr>
          <p:cNvPr id="103" name="Oval 102"/>
          <p:cNvSpPr/>
          <p:nvPr/>
        </p:nvSpPr>
        <p:spPr>
          <a:xfrm>
            <a:off x="8116140" y="2638383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Oval 103"/>
          <p:cNvSpPr/>
          <p:nvPr/>
        </p:nvSpPr>
        <p:spPr>
          <a:xfrm>
            <a:off x="8077450" y="279203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Oval 104"/>
          <p:cNvSpPr/>
          <p:nvPr/>
        </p:nvSpPr>
        <p:spPr>
          <a:xfrm>
            <a:off x="8044873" y="294902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Oval 105"/>
          <p:cNvSpPr/>
          <p:nvPr/>
        </p:nvSpPr>
        <p:spPr>
          <a:xfrm>
            <a:off x="8003327" y="312315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Oval 106"/>
          <p:cNvSpPr/>
          <p:nvPr/>
        </p:nvSpPr>
        <p:spPr>
          <a:xfrm>
            <a:off x="7973280" y="327647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8" name="Oval 107"/>
          <p:cNvSpPr/>
          <p:nvPr/>
        </p:nvSpPr>
        <p:spPr>
          <a:xfrm>
            <a:off x="7939334" y="339849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9" name="Oval 108"/>
          <p:cNvSpPr/>
          <p:nvPr/>
        </p:nvSpPr>
        <p:spPr>
          <a:xfrm>
            <a:off x="7911548" y="350081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0" name="Oval 109"/>
          <p:cNvSpPr/>
          <p:nvPr/>
        </p:nvSpPr>
        <p:spPr>
          <a:xfrm>
            <a:off x="7880917" y="3619191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1" name="Oval 110"/>
          <p:cNvSpPr/>
          <p:nvPr/>
        </p:nvSpPr>
        <p:spPr>
          <a:xfrm>
            <a:off x="7839941" y="3770434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2" name="Oval 111"/>
          <p:cNvSpPr/>
          <p:nvPr/>
        </p:nvSpPr>
        <p:spPr>
          <a:xfrm>
            <a:off x="7750482" y="407951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3" name="Oval 112"/>
          <p:cNvSpPr/>
          <p:nvPr/>
        </p:nvSpPr>
        <p:spPr>
          <a:xfrm>
            <a:off x="7701819" y="4240582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4" name="Oval 113"/>
          <p:cNvSpPr/>
          <p:nvPr/>
        </p:nvSpPr>
        <p:spPr>
          <a:xfrm>
            <a:off x="7633924" y="442506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5" name="Oval 114"/>
          <p:cNvSpPr/>
          <p:nvPr/>
        </p:nvSpPr>
        <p:spPr>
          <a:xfrm>
            <a:off x="7577282" y="4565892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Oval 115"/>
          <p:cNvSpPr/>
          <p:nvPr/>
        </p:nvSpPr>
        <p:spPr>
          <a:xfrm>
            <a:off x="7521149" y="4686102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5720326" y="4603169"/>
            <a:ext cx="1869623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Steroid drugs</a:t>
            </a:r>
          </a:p>
        </p:txBody>
      </p:sp>
      <p:sp>
        <p:nvSpPr>
          <p:cNvPr id="118" name="Oval 117"/>
          <p:cNvSpPr/>
          <p:nvPr/>
        </p:nvSpPr>
        <p:spPr>
          <a:xfrm>
            <a:off x="7455681" y="4794842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9" name="Oval 118"/>
          <p:cNvSpPr/>
          <p:nvPr/>
        </p:nvSpPr>
        <p:spPr>
          <a:xfrm>
            <a:off x="7370701" y="491185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0" name="Oval 119"/>
          <p:cNvSpPr/>
          <p:nvPr/>
        </p:nvSpPr>
        <p:spPr>
          <a:xfrm>
            <a:off x="7283048" y="503379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Oval 120"/>
          <p:cNvSpPr/>
          <p:nvPr/>
        </p:nvSpPr>
        <p:spPr>
          <a:xfrm>
            <a:off x="6925972" y="531139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Oval 121"/>
          <p:cNvSpPr/>
          <p:nvPr/>
        </p:nvSpPr>
        <p:spPr>
          <a:xfrm>
            <a:off x="6497336" y="545972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Oval 122"/>
          <p:cNvSpPr/>
          <p:nvPr/>
        </p:nvSpPr>
        <p:spPr>
          <a:xfrm>
            <a:off x="6355284" y="549341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Oval 123"/>
          <p:cNvSpPr/>
          <p:nvPr/>
        </p:nvSpPr>
        <p:spPr>
          <a:xfrm>
            <a:off x="5928342" y="5544103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5652719" y="5408096"/>
            <a:ext cx="573735" cy="15388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Light bulb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5421752" y="5124452"/>
            <a:ext cx="1267175" cy="28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6051574" y="5122979"/>
            <a:ext cx="1042278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Powered Flight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6424417" y="5546103"/>
            <a:ext cx="573735" cy="15388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Telephone</a:t>
            </a:r>
          </a:p>
        </p:txBody>
      </p:sp>
      <p:sp>
        <p:nvSpPr>
          <p:cNvPr id="131" name="Oval 130"/>
          <p:cNvSpPr/>
          <p:nvPr/>
        </p:nvSpPr>
        <p:spPr>
          <a:xfrm>
            <a:off x="5787035" y="5562707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2" name="Oval 131"/>
          <p:cNvSpPr/>
          <p:nvPr/>
        </p:nvSpPr>
        <p:spPr>
          <a:xfrm>
            <a:off x="5578274" y="558922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4" name="Rectangle 133"/>
          <p:cNvSpPr/>
          <p:nvPr/>
        </p:nvSpPr>
        <p:spPr>
          <a:xfrm>
            <a:off x="4275756" y="5495058"/>
            <a:ext cx="930929" cy="13900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5" name="Oval 134"/>
          <p:cNvSpPr/>
          <p:nvPr/>
        </p:nvSpPr>
        <p:spPr>
          <a:xfrm>
            <a:off x="5185413" y="5615506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7" name="Oval 136"/>
          <p:cNvSpPr/>
          <p:nvPr/>
        </p:nvSpPr>
        <p:spPr>
          <a:xfrm>
            <a:off x="3461388" y="569434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71544" y="5456176"/>
            <a:ext cx="676295" cy="1881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Telescope</a:t>
            </a:r>
          </a:p>
        </p:txBody>
      </p:sp>
      <p:sp>
        <p:nvSpPr>
          <p:cNvPr id="139" name="Oval 138"/>
          <p:cNvSpPr/>
          <p:nvPr/>
        </p:nvSpPr>
        <p:spPr>
          <a:xfrm>
            <a:off x="971553" y="5722668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932918" y="5538472"/>
            <a:ext cx="813967" cy="1881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Printing Press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099224" y="3245841"/>
            <a:ext cx="999506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MRI scanner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050049" y="5236852"/>
            <a:ext cx="1042278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Chemotherapy</a:t>
            </a:r>
          </a:p>
        </p:txBody>
      </p:sp>
      <p:sp>
        <p:nvSpPr>
          <p:cNvPr id="143" name="Oval 142"/>
          <p:cNvSpPr/>
          <p:nvPr/>
        </p:nvSpPr>
        <p:spPr>
          <a:xfrm>
            <a:off x="7070752" y="522757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4" name="Oval 143"/>
          <p:cNvSpPr/>
          <p:nvPr/>
        </p:nvSpPr>
        <p:spPr>
          <a:xfrm>
            <a:off x="6773572" y="537997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6798822" y="5367454"/>
            <a:ext cx="1042278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Pasteurization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291501" y="5341649"/>
            <a:ext cx="1368177" cy="23583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Human (Balloon) Flight, </a:t>
            </a:r>
          </a:p>
          <a:p>
            <a:pPr marL="0" marR="0" lvl="0" indent="0" algn="r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Telegraph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475656" y="5709106"/>
            <a:ext cx="886043" cy="15388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Steam engine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6349005" y="5322264"/>
            <a:ext cx="351718" cy="15388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Car</a:t>
            </a:r>
          </a:p>
        </p:txBody>
      </p:sp>
      <p:sp>
        <p:nvSpPr>
          <p:cNvPr id="149" name="Oval 148"/>
          <p:cNvSpPr/>
          <p:nvPr/>
        </p:nvSpPr>
        <p:spPr>
          <a:xfrm>
            <a:off x="7177432" y="5143750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6827925" y="5024306"/>
            <a:ext cx="438478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TV</a:t>
            </a:r>
          </a:p>
        </p:txBody>
      </p:sp>
      <p:sp>
        <p:nvSpPr>
          <p:cNvPr id="152" name="Oval 151"/>
          <p:cNvSpPr/>
          <p:nvPr/>
        </p:nvSpPr>
        <p:spPr>
          <a:xfrm>
            <a:off x="7796202" y="3919499"/>
            <a:ext cx="92363" cy="93600"/>
          </a:xfrm>
          <a:prstGeom prst="ellipse">
            <a:avLst/>
          </a:prstGeom>
          <a:solidFill>
            <a:srgbClr val="FF9900"/>
          </a:solidFill>
          <a:ln w="3175">
            <a:solidFill>
              <a:srgbClr val="CC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930451" y="3923042"/>
            <a:ext cx="999506" cy="1538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Heart transplants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024317" y="5961070"/>
            <a:ext cx="6136568" cy="1881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36000" rIns="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Symbol" panose="05050102010706020507" pitchFamily="18" charset="2"/>
              </a:rPr>
              <a:t>t =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interval between “paradigm shifts” or “game changers”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859333" y="936530"/>
            <a:ext cx="82070" cy="4896000"/>
            <a:chOff x="702315" y="1215216"/>
            <a:chExt cx="144000" cy="4664357"/>
          </a:xfrm>
        </p:grpSpPr>
        <p:cxnSp>
          <p:nvCxnSpPr>
            <p:cNvPr id="151" name="Straight Connector 150"/>
            <p:cNvCxnSpPr/>
            <p:nvPr/>
          </p:nvCxnSpPr>
          <p:spPr>
            <a:xfrm rot="16200000" flipH="1" flipV="1">
              <a:off x="774315" y="545659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>
            <a:xfrm rot="16200000" flipH="1" flipV="1">
              <a:off x="774315" y="509175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/>
            <p:cNvCxnSpPr/>
            <p:nvPr/>
          </p:nvCxnSpPr>
          <p:spPr>
            <a:xfrm rot="16200000" flipH="1" flipV="1">
              <a:off x="774315" y="4740779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/>
            <p:cNvCxnSpPr/>
            <p:nvPr/>
          </p:nvCxnSpPr>
          <p:spPr>
            <a:xfrm rot="16200000" flipH="1" flipV="1">
              <a:off x="774315" y="4380562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/>
            <p:cNvCxnSpPr/>
            <p:nvPr/>
          </p:nvCxnSpPr>
          <p:spPr>
            <a:xfrm rot="16200000" flipH="1" flipV="1">
              <a:off x="774315" y="402957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/>
            <p:cNvCxnSpPr/>
            <p:nvPr/>
          </p:nvCxnSpPr>
          <p:spPr>
            <a:xfrm rot="16200000" flipH="1" flipV="1">
              <a:off x="774315" y="5807573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/>
            <p:cNvCxnSpPr/>
            <p:nvPr/>
          </p:nvCxnSpPr>
          <p:spPr>
            <a:xfrm rot="16200000" flipH="1" flipV="1">
              <a:off x="774315" y="3664733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/>
            <p:cNvCxnSpPr/>
            <p:nvPr/>
          </p:nvCxnSpPr>
          <p:spPr>
            <a:xfrm rot="16200000" flipH="1" flipV="1">
              <a:off x="774315" y="3304522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/>
            <p:cNvCxnSpPr/>
            <p:nvPr/>
          </p:nvCxnSpPr>
          <p:spPr>
            <a:xfrm rot="16200000" flipH="1" flipV="1">
              <a:off x="774315" y="2944306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>
            <a:xfrm rot="16200000" flipH="1" flipV="1">
              <a:off x="774315" y="2588707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/>
            <p:cNvCxnSpPr/>
            <p:nvPr/>
          </p:nvCxnSpPr>
          <p:spPr>
            <a:xfrm rot="16200000" flipH="1" flipV="1">
              <a:off x="774315" y="2219250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/>
            <p:cNvCxnSpPr/>
            <p:nvPr/>
          </p:nvCxnSpPr>
          <p:spPr>
            <a:xfrm rot="16200000" flipH="1" flipV="1">
              <a:off x="774315" y="1849797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/>
            <p:cNvCxnSpPr/>
            <p:nvPr/>
          </p:nvCxnSpPr>
          <p:spPr>
            <a:xfrm rot="16200000" flipH="1" flipV="1">
              <a:off x="774315" y="1489571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/>
            <p:cNvCxnSpPr/>
            <p:nvPr/>
          </p:nvCxnSpPr>
          <p:spPr>
            <a:xfrm rot="16200000" flipH="1" flipV="1">
              <a:off x="774315" y="1143216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/>
          <p:cNvSpPr txBox="1"/>
          <p:nvPr/>
        </p:nvSpPr>
        <p:spPr>
          <a:xfrm>
            <a:off x="96118" y="741072"/>
            <a:ext cx="695713" cy="570669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0.14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0.13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0.12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0,11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0.10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0.09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0.08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0.07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0.06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0.05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0.04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0.03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0.02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0.01</a:t>
            </a:r>
          </a:p>
          <a:p>
            <a:pPr marL="0" marR="0" lvl="0" indent="0" algn="r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  </a:t>
            </a:r>
          </a:p>
        </p:txBody>
      </p:sp>
      <p:grpSp>
        <p:nvGrpSpPr>
          <p:cNvPr id="172" name="Group 171"/>
          <p:cNvGrpSpPr/>
          <p:nvPr/>
        </p:nvGrpSpPr>
        <p:grpSpPr>
          <a:xfrm rot="16200000" flipH="1">
            <a:off x="4879699" y="2345481"/>
            <a:ext cx="82070" cy="7740000"/>
            <a:chOff x="702315" y="1215216"/>
            <a:chExt cx="144000" cy="4664357"/>
          </a:xfrm>
        </p:grpSpPr>
        <p:cxnSp>
          <p:nvCxnSpPr>
            <p:cNvPr id="173" name="Straight Connector 172"/>
            <p:cNvCxnSpPr/>
            <p:nvPr/>
          </p:nvCxnSpPr>
          <p:spPr>
            <a:xfrm rot="16200000" flipH="1" flipV="1">
              <a:off x="774315" y="545659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/>
            <p:cNvCxnSpPr/>
            <p:nvPr/>
          </p:nvCxnSpPr>
          <p:spPr>
            <a:xfrm rot="16200000" flipH="1" flipV="1">
              <a:off x="774315" y="509175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/>
            <p:cNvCxnSpPr/>
            <p:nvPr/>
          </p:nvCxnSpPr>
          <p:spPr>
            <a:xfrm rot="16200000" flipH="1" flipV="1">
              <a:off x="774315" y="4740779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/>
            <p:cNvCxnSpPr/>
            <p:nvPr/>
          </p:nvCxnSpPr>
          <p:spPr>
            <a:xfrm rot="16200000" flipH="1" flipV="1">
              <a:off x="774315" y="4380562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/>
            <p:cNvCxnSpPr/>
            <p:nvPr/>
          </p:nvCxnSpPr>
          <p:spPr>
            <a:xfrm rot="16200000" flipH="1" flipV="1">
              <a:off x="774315" y="4029578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/>
            <p:cNvCxnSpPr/>
            <p:nvPr/>
          </p:nvCxnSpPr>
          <p:spPr>
            <a:xfrm rot="16200000" flipH="1" flipV="1">
              <a:off x="774315" y="5807573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/>
            <p:cNvCxnSpPr/>
            <p:nvPr/>
          </p:nvCxnSpPr>
          <p:spPr>
            <a:xfrm rot="16200000" flipH="1" flipV="1">
              <a:off x="774315" y="3664733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/>
            <p:cNvCxnSpPr/>
            <p:nvPr/>
          </p:nvCxnSpPr>
          <p:spPr>
            <a:xfrm rot="16200000" flipH="1" flipV="1">
              <a:off x="774315" y="3304522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/>
            <p:cNvCxnSpPr/>
            <p:nvPr/>
          </p:nvCxnSpPr>
          <p:spPr>
            <a:xfrm rot="16200000" flipH="1" flipV="1">
              <a:off x="774315" y="2944306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/>
            <p:cNvCxnSpPr/>
            <p:nvPr/>
          </p:nvCxnSpPr>
          <p:spPr>
            <a:xfrm rot="16200000" flipH="1" flipV="1">
              <a:off x="774315" y="2588707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/>
            <p:cNvCxnSpPr/>
            <p:nvPr/>
          </p:nvCxnSpPr>
          <p:spPr>
            <a:xfrm rot="16200000" flipH="1" flipV="1">
              <a:off x="774315" y="2219250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/>
            <p:cNvCxnSpPr/>
            <p:nvPr/>
          </p:nvCxnSpPr>
          <p:spPr>
            <a:xfrm rot="16200000" flipH="1" flipV="1">
              <a:off x="774315" y="1849797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/>
            <p:cNvCxnSpPr/>
            <p:nvPr/>
          </p:nvCxnSpPr>
          <p:spPr>
            <a:xfrm rot="16200000" flipH="1" flipV="1">
              <a:off x="774315" y="1489571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/>
            <p:cNvCxnSpPr/>
            <p:nvPr/>
          </p:nvCxnSpPr>
          <p:spPr>
            <a:xfrm rot="16200000" flipH="1" flipV="1">
              <a:off x="774315" y="1143216"/>
              <a:ext cx="0" cy="144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Straight Arrow Connector 10"/>
          <p:cNvCxnSpPr/>
          <p:nvPr/>
        </p:nvCxnSpPr>
        <p:spPr>
          <a:xfrm>
            <a:off x="1608259" y="3764415"/>
            <a:ext cx="2442248" cy="1962176"/>
          </a:xfrm>
          <a:prstGeom prst="straightConnector1">
            <a:avLst/>
          </a:prstGeom>
          <a:ln>
            <a:solidFill>
              <a:srgbClr val="FF0000"/>
            </a:solidFill>
            <a:tailEnd type="stealth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Arrow Connector 161"/>
          <p:cNvCxnSpPr/>
          <p:nvPr/>
        </p:nvCxnSpPr>
        <p:spPr>
          <a:xfrm>
            <a:off x="5046788" y="2555297"/>
            <a:ext cx="2029870" cy="2790266"/>
          </a:xfrm>
          <a:prstGeom prst="straightConnector1">
            <a:avLst/>
          </a:prstGeom>
          <a:ln>
            <a:solidFill>
              <a:srgbClr val="FF0000"/>
            </a:solidFill>
            <a:tailEnd type="stealth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Straight Arrow Connector 186"/>
          <p:cNvCxnSpPr/>
          <p:nvPr/>
        </p:nvCxnSpPr>
        <p:spPr>
          <a:xfrm>
            <a:off x="6333765" y="689554"/>
            <a:ext cx="2016682" cy="1034470"/>
          </a:xfrm>
          <a:prstGeom prst="straightConnector1">
            <a:avLst/>
          </a:prstGeom>
          <a:ln>
            <a:solidFill>
              <a:srgbClr val="FF0000"/>
            </a:solidFill>
            <a:tailEnd type="stealth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/>
          <p:cNvCxnSpPr/>
          <p:nvPr/>
        </p:nvCxnSpPr>
        <p:spPr>
          <a:xfrm>
            <a:off x="853446" y="6256516"/>
            <a:ext cx="8138154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Straight Connector 188"/>
          <p:cNvCxnSpPr/>
          <p:nvPr/>
        </p:nvCxnSpPr>
        <p:spPr>
          <a:xfrm rot="16200000">
            <a:off x="-2016174" y="3391737"/>
            <a:ext cx="5724000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TextBox 190"/>
          <p:cNvSpPr txBox="1"/>
          <p:nvPr/>
        </p:nvSpPr>
        <p:spPr>
          <a:xfrm>
            <a:off x="852249" y="6239827"/>
            <a:ext cx="8398431" cy="32060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5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1400    1450    1500    1550     1600</a:t>
            </a:r>
            <a:r>
              <a:rPr kumimoji="0" lang="en-GB" sz="1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   1650    1700    1750    1800    1850    1900    1950     2000    2050  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8540662" y="270058"/>
            <a:ext cx="2976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FF"/>
                </a:solidFill>
              </a:rPr>
              <a:t>?</a:t>
            </a:r>
          </a:p>
        </p:txBody>
      </p:sp>
      <p:sp>
        <p:nvSpPr>
          <p:cNvPr id="192" name="TextBox 191"/>
          <p:cNvSpPr txBox="1"/>
          <p:nvPr/>
        </p:nvSpPr>
        <p:spPr>
          <a:xfrm rot="16200000">
            <a:off x="-2811275" y="2764776"/>
            <a:ext cx="60029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technological capability index,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anose="02020603050405020304" pitchFamily="18" charset="0"/>
              </a:rPr>
              <a:t>1/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t 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Symbol" panose="05050102010706020507" pitchFamily="18" charset="2"/>
              </a:rPr>
              <a:t>(yrs</a:t>
            </a:r>
            <a:r>
              <a:rPr kumimoji="0" lang="en-GB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Symbol" panose="05050102010706020507" pitchFamily="18" charset="2"/>
              </a:rPr>
              <a:t>-1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Symbol" panose="05050102010706020507" pitchFamily="18" charset="2"/>
              </a:rPr>
              <a:t>)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Symbol" panose="05050102010706020507" pitchFamily="18" charset="2"/>
              </a:rPr>
              <a:t>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327214" y="3795010"/>
            <a:ext cx="1594070" cy="68339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88" name="TextBox 187"/>
          <p:cNvSpPr txBox="1"/>
          <p:nvPr/>
        </p:nvSpPr>
        <p:spPr>
          <a:xfrm rot="16200000">
            <a:off x="3733070" y="3416379"/>
            <a:ext cx="2312543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srgbClr val="5B9BD5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0.25 million million</a:t>
            </a:r>
          </a:p>
        </p:txBody>
      </p:sp>
      <p:sp>
        <p:nvSpPr>
          <p:cNvPr id="194" name="TextBox 193"/>
          <p:cNvSpPr txBox="1"/>
          <p:nvPr/>
        </p:nvSpPr>
        <p:spPr>
          <a:xfrm rot="16200000">
            <a:off x="4581157" y="2957332"/>
            <a:ext cx="3211255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srgbClr val="5B9BD5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0.12 million million million</a:t>
            </a:r>
          </a:p>
        </p:txBody>
      </p:sp>
    </p:spTree>
    <p:extLst>
      <p:ext uri="{BB962C8B-B14F-4D97-AF65-F5344CB8AC3E}">
        <p14:creationId xmlns:p14="http://schemas.microsoft.com/office/powerpoint/2010/main" val="263799690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778" name="Rectangle 2"/>
          <p:cNvSpPr>
            <a:spLocks noChangeArrowheads="1"/>
          </p:cNvSpPr>
          <p:nvPr/>
        </p:nvSpPr>
        <p:spPr bwMode="auto">
          <a:xfrm rot="-10800000">
            <a:off x="225425" y="649288"/>
            <a:ext cx="88519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779" name="Group 3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099780" name="Text Box 4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099781" name="Picture 5" descr="cloudsfromspace-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99782" name="AutoShape 6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783" name="Group 7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099784" name="Picture 8" descr="earth_apoll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785" name="Text Box 9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099786" name="AutoShape 10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787" name="Rectangle 11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788" name="Rectangle 12"/>
          <p:cNvSpPr>
            <a:spLocks noChangeArrowheads="1"/>
          </p:cNvSpPr>
          <p:nvPr/>
        </p:nvSpPr>
        <p:spPr bwMode="auto">
          <a:xfrm>
            <a:off x="1833182" y="142875"/>
            <a:ext cx="6006274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Are Climate Feedbacks Positive?</a:t>
            </a:r>
            <a:endParaRPr kumimoji="0" lang="en-US" altLang="en-US" sz="3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99789" name="AutoShape 13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790" name="AutoShape 14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791" name="Group 15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099792" name="Picture 16" descr="USGS-Eruption"/>
            <p:cNvPicPr preferRelativeResize="0"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793" name="Text Box 17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099794" name="Group 18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099795" name="Text Box 19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099796" name="Picture 20" descr="PollutionUSFWSairedSAW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99797" name="AutoShape 21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798" name="AutoShape 22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799" name="AutoShape 23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800" name="Group 24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099801" name="Picture 25"/>
            <p:cNvPicPr preferRelativeResize="0"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099802" name="Text Box 26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099803" name="Picture 27" descr="af4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99804" name="AutoShape 28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05" name="AutoShape 29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806" name="Group 30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099807" name="Picture 31" descr="lp-shipatsea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808" name="Text Box 32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099809" name="Group 33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099810" name="Picture 34" descr="melting-permafrost_1962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811" name="Text Box 35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099812" name="Group 36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099813" name="Picture 37" descr="lp-islan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814" name="Text Box 38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099815" name="AutoShape 39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16" name="Text Box 40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17" name="AutoShape 41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18" name="AutoShape 42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19" name="AutoShape 43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20" name="AutoShape 44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821" name="Group 45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099822" name="Picture 46" descr="biomass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823" name="Text Box 47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099824" name="Picture 48" descr="2330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99825" name="AutoShape 49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826" name="Group 50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099827" name="Rectangle 51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99828" name="AutoShape 52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99829" name="Rectangle 53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099830" name="AutoShape 54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099831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5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99832" name="Group 56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099833" name="Group 57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099834" name="Picture 58" descr="sst1997-1999_1"/>
              <p:cNvPicPr preferRelativeResize="0">
                <a:picLocks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9835" name="Picture 59" descr="sst1997-1999_4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9836" name="Picture 60" descr="sst1997-1999_3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9837" name="Picture 61" descr="sst1997-1999_2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9838" name="Rectangle 62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099839" name="Text Box 63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099840" name="Group 64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099841" name="Picture 65" descr="gal_earth_moon"/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99842" name="Text Box 66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099843" name="Rectangle 67"/>
          <p:cNvSpPr>
            <a:spLocks noChangeArrowheads="1"/>
          </p:cNvSpPr>
          <p:nvPr/>
        </p:nvSpPr>
        <p:spPr bwMode="auto">
          <a:xfrm>
            <a:off x="1270000" y="4746625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4" name="AutoShape 68"/>
          <p:cNvSpPr>
            <a:spLocks noChangeArrowheads="1"/>
          </p:cNvSpPr>
          <p:nvPr/>
        </p:nvSpPr>
        <p:spPr bwMode="auto">
          <a:xfrm flipV="1">
            <a:off x="1182688" y="430371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5" name="Rectangle 69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6" name="AutoShape 70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7" name="Rectangle 71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8" name="Rectangle 72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49" name="AutoShape 73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50" name="Rectangle 74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51" name="AutoShape 75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52" name="AutoShape 76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099853" name="Group 77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099854" name="Rectangle 78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99855" name="Rectangle 79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99856" name="Rectangle 80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099857" name="Group 8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099858" name="Text Box 8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099859" name="Group 8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099860" name="Picture 84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99861" name="Text Box 8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099862" name="Group 8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099863" name="Group 8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099864" name="Picture 88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99865" name="Text Box 8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099866" name="Text Box 9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sp>
        <p:nvSpPr>
          <p:cNvPr id="1099867" name="Rectangle 91"/>
          <p:cNvSpPr>
            <a:spLocks noChangeArrowheads="1"/>
          </p:cNvSpPr>
          <p:nvPr/>
        </p:nvSpPr>
        <p:spPr bwMode="auto">
          <a:xfrm rot="-10800000">
            <a:off x="8945563" y="666750"/>
            <a:ext cx="120650" cy="192088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68" name="Freeform 92"/>
          <p:cNvSpPr>
            <a:spLocks/>
          </p:cNvSpPr>
          <p:nvPr/>
        </p:nvSpPr>
        <p:spPr bwMode="auto">
          <a:xfrm>
            <a:off x="8534400" y="781050"/>
            <a:ext cx="542925" cy="2362200"/>
          </a:xfrm>
          <a:custGeom>
            <a:avLst/>
            <a:gdLst>
              <a:gd name="T0" fmla="*/ 342 w 342"/>
              <a:gd name="T1" fmla="*/ 0 h 1488"/>
              <a:gd name="T2" fmla="*/ 342 w 342"/>
              <a:gd name="T3" fmla="*/ 1098 h 1488"/>
              <a:gd name="T4" fmla="*/ 102 w 342"/>
              <a:gd name="T5" fmla="*/ 1488 h 1488"/>
              <a:gd name="T6" fmla="*/ 0 w 342"/>
              <a:gd name="T7" fmla="*/ 1488 h 1488"/>
              <a:gd name="T8" fmla="*/ 261 w 342"/>
              <a:gd name="T9" fmla="*/ 1086 h 1488"/>
              <a:gd name="T10" fmla="*/ 252 w 342"/>
              <a:gd name="T11" fmla="*/ 6 h 1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2" h="1488">
                <a:moveTo>
                  <a:pt x="342" y="0"/>
                </a:moveTo>
                <a:lnTo>
                  <a:pt x="342" y="1098"/>
                </a:lnTo>
                <a:lnTo>
                  <a:pt x="102" y="1488"/>
                </a:lnTo>
                <a:lnTo>
                  <a:pt x="0" y="1488"/>
                </a:lnTo>
                <a:lnTo>
                  <a:pt x="261" y="1086"/>
                </a:lnTo>
                <a:lnTo>
                  <a:pt x="252" y="6"/>
                </a:lnTo>
              </a:path>
            </a:pathLst>
          </a:custGeom>
          <a:noFill/>
          <a:ln w="19050" cmpd="sng">
            <a:solidFill>
              <a:srgbClr val="FF0066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69" name="Freeform 93"/>
          <p:cNvSpPr>
            <a:spLocks/>
          </p:cNvSpPr>
          <p:nvPr/>
        </p:nvSpPr>
        <p:spPr bwMode="auto">
          <a:xfrm>
            <a:off x="225425" y="777875"/>
            <a:ext cx="144463" cy="1720850"/>
          </a:xfrm>
          <a:custGeom>
            <a:avLst/>
            <a:gdLst>
              <a:gd name="T0" fmla="*/ 1 w 91"/>
              <a:gd name="T1" fmla="*/ 0 h 1092"/>
              <a:gd name="T2" fmla="*/ 0 w 91"/>
              <a:gd name="T3" fmla="*/ 1092 h 1092"/>
              <a:gd name="T4" fmla="*/ 78 w 91"/>
              <a:gd name="T5" fmla="*/ 1066 h 1092"/>
              <a:gd name="T6" fmla="*/ 91 w 91"/>
              <a:gd name="T7" fmla="*/ 6 h 10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1" h="1092">
                <a:moveTo>
                  <a:pt x="1" y="0"/>
                </a:moveTo>
                <a:lnTo>
                  <a:pt x="0" y="1092"/>
                </a:lnTo>
                <a:lnTo>
                  <a:pt x="78" y="1066"/>
                </a:lnTo>
                <a:lnTo>
                  <a:pt x="91" y="6"/>
                </a:lnTo>
              </a:path>
            </a:pathLst>
          </a:custGeom>
          <a:noFill/>
          <a:ln w="19050" cmpd="sng">
            <a:solidFill>
              <a:srgbClr val="FF0066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70" name="AutoShape 94"/>
          <p:cNvSpPr>
            <a:spLocks noChangeArrowheads="1"/>
          </p:cNvSpPr>
          <p:nvPr/>
        </p:nvSpPr>
        <p:spPr bwMode="auto">
          <a:xfrm rot="-1273576">
            <a:off x="250825" y="24638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71" name="Line 95"/>
          <p:cNvSpPr>
            <a:spLocks noChangeShapeType="1"/>
          </p:cNvSpPr>
          <p:nvPr/>
        </p:nvSpPr>
        <p:spPr bwMode="auto">
          <a:xfrm flipV="1">
            <a:off x="238125" y="2457450"/>
            <a:ext cx="104775" cy="381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72" name="Line 96"/>
          <p:cNvSpPr>
            <a:spLocks noChangeShapeType="1"/>
          </p:cNvSpPr>
          <p:nvPr/>
        </p:nvSpPr>
        <p:spPr bwMode="auto">
          <a:xfrm flipV="1">
            <a:off x="1389063" y="4754563"/>
            <a:ext cx="3175" cy="12065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73" name="Line 97"/>
          <p:cNvSpPr>
            <a:spLocks noChangeShapeType="1"/>
          </p:cNvSpPr>
          <p:nvPr/>
        </p:nvSpPr>
        <p:spPr bwMode="auto">
          <a:xfrm flipV="1">
            <a:off x="2895600" y="4756150"/>
            <a:ext cx="3175" cy="12065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99874" name="Line 98"/>
          <p:cNvSpPr>
            <a:spLocks noChangeShapeType="1"/>
          </p:cNvSpPr>
          <p:nvPr/>
        </p:nvSpPr>
        <p:spPr bwMode="auto">
          <a:xfrm flipV="1">
            <a:off x="233363" y="785813"/>
            <a:ext cx="125412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2646622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video>
              <p:cMediaNode>
                <p:cTn id="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099831"/>
                </p:tgtEl>
              </p:cMediaNode>
            </p:video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0802" name="Group 2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0803" name="Text Box 3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0804" name="Picture 4" descr="cloudsfromspace-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0805" name="AutoShape 5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06" name="Group 6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0807" name="Picture 7" descr="earth_apoll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08" name="Text Box 8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0809" name="AutoShape 9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10" name="Rectangle 10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11" name="Rectangle 11"/>
          <p:cNvSpPr>
            <a:spLocks noChangeArrowheads="1"/>
          </p:cNvSpPr>
          <p:nvPr/>
        </p:nvSpPr>
        <p:spPr bwMode="auto">
          <a:xfrm>
            <a:off x="630238" y="142875"/>
            <a:ext cx="80010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Climate Feedbacks: Loss of Sea and Land Ice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00812" name="AutoShape 12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13" name="AutoShape 13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14" name="Group 14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0815" name="Picture 15" descr="USGS-Eruption"/>
            <p:cNvPicPr preferRelativeResize="0"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16" name="Text Box 16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0817" name="Group 17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0818" name="Text Box 18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0819" name="Picture 19" descr="PollutionUSFWSairedSAW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0820" name="AutoShape 20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21" name="AutoShape 21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22" name="AutoShape 22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23" name="Group 23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0824" name="Picture 24"/>
            <p:cNvPicPr preferRelativeResize="0"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0825" name="Text Box 25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0826" name="Picture 26" descr="af4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0827" name="AutoShape 27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28" name="AutoShape 28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29" name="Group 29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0830" name="Picture 30" descr="lp-shipatsea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31" name="Text Box 31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0832" name="Group 32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0833" name="Picture 33" descr="melting-permafrost_1962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34" name="Text Box 34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0835" name="Group 35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0836" name="Picture 36" descr="lp-islan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37" name="Text Box 37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0838" name="AutoShape 38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39" name="Text Box 39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40" name="AutoShape 40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41" name="AutoShape 41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42" name="AutoShape 42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43" name="AutoShape 43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44" name="Group 44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0845" name="Picture 45" descr="biomass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46" name="Text Box 46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0847" name="Picture 47" descr="2330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0848" name="AutoShape 48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49" name="Group 49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0850" name="Rectangle 50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851" name="AutoShape 51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852" name="Rectangle 52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0853" name="AutoShape 53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0854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5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0855" name="Group 55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0856" name="Group 56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0857" name="Picture 57" descr="sst1997-1999_1"/>
              <p:cNvPicPr preferRelativeResize="0">
                <a:picLocks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0858" name="Picture 58" descr="sst1997-1999_4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0859" name="Picture 59" descr="sst1997-1999_3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0860" name="Picture 60" descr="sst1997-1999_2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0861" name="Rectangle 61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0862" name="Text Box 62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0863" name="Group 63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0864" name="Picture 64" descr="gal_earth_moon"/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0865" name="Text Box 65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0866" name="Rectangle 66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67" name="AutoShape 67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68" name="Rectangle 68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69" name="Rectangle 69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0" name="Rectangle 70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1" name="AutoShape 71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2" name="Rectangle 72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3" name="Rectangle 73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4" name="AutoShape 74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5" name="Rectangle 75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6" name="AutoShape 76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0877" name="AutoShape 77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78" name="Group 78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0879" name="Rectangle 79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880" name="Rectangle 80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881" name="Rectangle 81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0883" name="Group 83"/>
          <p:cNvGrpSpPr>
            <a:grpSpLocks/>
          </p:cNvGrpSpPr>
          <p:nvPr/>
        </p:nvGrpSpPr>
        <p:grpSpPr bwMode="auto">
          <a:xfrm>
            <a:off x="5880100" y="4044950"/>
            <a:ext cx="1104900" cy="1098550"/>
            <a:chOff x="1324" y="1512"/>
            <a:chExt cx="696" cy="692"/>
          </a:xfrm>
        </p:grpSpPr>
        <p:sp>
          <p:nvSpPr>
            <p:cNvPr id="1100884" name="Oval 84"/>
            <p:cNvSpPr>
              <a:spLocks noChangeArrowheads="1"/>
            </p:cNvSpPr>
            <p:nvPr/>
          </p:nvSpPr>
          <p:spPr bwMode="auto">
            <a:xfrm>
              <a:off x="1324" y="1512"/>
              <a:ext cx="696" cy="6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885" name="Text Box 85"/>
            <p:cNvSpPr txBox="1">
              <a:spLocks noChangeArrowheads="1"/>
            </p:cNvSpPr>
            <p:nvPr/>
          </p:nvSpPr>
          <p:spPr bwMode="auto">
            <a:xfrm>
              <a:off x="1366" y="1580"/>
              <a:ext cx="627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&gt;0</a:t>
              </a:r>
            </a:p>
          </p:txBody>
        </p:sp>
      </p:grpSp>
      <p:sp>
        <p:nvSpPr>
          <p:cNvPr id="1100886" name="Oval 86"/>
          <p:cNvSpPr>
            <a:spLocks noChangeArrowheads="1"/>
          </p:cNvSpPr>
          <p:nvPr/>
        </p:nvSpPr>
        <p:spPr bwMode="auto">
          <a:xfrm>
            <a:off x="5080000" y="3784600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0887" name="Group 87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0888" name="Text Box 88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0889" name="Group 89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0890" name="Picture 90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0891" name="Text Box 91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0892" name="Group 92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0893" name="Group 93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0894" name="Picture 94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0895" name="Text Box 95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0896" name="Text Box 96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0897" name="Group 97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0898" name="Group 98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0899" name="Rectangle 99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0900" name="Freeform 100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0901" name="Line 101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0902" name="Freeform 102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903" name="AutoShape 103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904" name="Line 104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0905" name="Line 105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9537487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7 L 0.13437 0.00232 L 0.23715 0.1838 C 0.25712 0.22547 0.26128 0.24468 0.25382 0.25232 C 0.24635 0.25996 0.21666 0.24561 0.19201 0.2301 L 0.1059 0.1588 C 0.08576 0.14237 0.08611 0.14028 0.07118 0.13102 C 0.05625 0.12176 0.03559 0.1169 0.01632 0.10324 L -0.04479 0.04954 C -0.05782 0.03635 -0.06094 0.03172 -0.06146 0.02362 C -0.06198 0.01551 -0.05851 0.00533 -0.04827 0.00139 C -0.03802 -0.00254 -0.01025 0.0007 -0.00035 0.00047 Z " pathEditMode="relative" rAng="0" ptsTypes="AAaaAaaAaaaA">
                                      <p:cBhvr>
                                        <p:cTn id="6" dur="2000" fill="hold"/>
                                        <p:tgtEl>
                                          <p:spTgt spid="11008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128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1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0854"/>
                </p:tgtEl>
              </p:cMediaNode>
            </p:video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826" name="Group 2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1827" name="Text Box 3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1828" name="Group 4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1829" name="Picture 5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1830" name="Text Box 6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1831" name="Group 7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1832" name="Group 8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1833" name="Picture 9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1834" name="Text Box 10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1835" name="Text Box 11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1836" name="Group 12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1837" name="Text Box 13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1838" name="Picture 14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1839" name="AutoShape 15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40" name="Group 16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1841" name="Picture 17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42" name="Text Box 18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1843" name="AutoShape 19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44" name="Rectangle 20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45" name="Rectangle 21"/>
          <p:cNvSpPr>
            <a:spLocks noChangeArrowheads="1"/>
          </p:cNvSpPr>
          <p:nvPr/>
        </p:nvSpPr>
        <p:spPr bwMode="auto">
          <a:xfrm>
            <a:off x="598488" y="142875"/>
            <a:ext cx="79375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Climate Feedbacks: Melting Permafrost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01846" name="AutoShape 22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47" name="AutoShape 23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48" name="Group 24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1849" name="Picture 25" descr="USGS-Eruption"/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50" name="Text Box 26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1851" name="Group 27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1852" name="Text Box 28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1853" name="Picture 29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1854" name="AutoShape 30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55" name="AutoShape 31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56" name="AutoShape 32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57" name="Group 33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1858" name="Picture 34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1859" name="Text Box 35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1860" name="Picture 36" descr="af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1861" name="AutoShape 37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62" name="AutoShape 38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63" name="Group 39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1864" name="Picture 40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65" name="Text Box 41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1866" name="Group 42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1867" name="Picture 43" descr="melting-permafrost_1962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68" name="Text Box 44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1869" name="Group 45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1870" name="Picture 46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71" name="Text Box 47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1872" name="AutoShape 48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73" name="Text Box 49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74" name="AutoShape 50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75" name="AutoShape 51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76" name="AutoShape 52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877" name="AutoShape 53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78" name="Group 54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1879" name="Picture 55" descr="biomass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80" name="Text Box 56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1881" name="Picture 57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1882" name="AutoShape 58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883" name="Group 59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1884" name="Rectangle 60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885" name="AutoShape 61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886" name="Rectangle 62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1887" name="AutoShape 63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1888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1889" name="Group 65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1890" name="Group 66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1891" name="Picture 67" descr="sst1997-1999_1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1892" name="Picture 68" descr="sst1997-1999_4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1893" name="Picture 69" descr="sst1997-1999_3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1894" name="Picture 70" descr="sst1997-1999_2"/>
              <p:cNvPicPr preferRelativeResize="0">
                <a:picLocks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1895" name="Rectangle 71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1896" name="Text Box 72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1897" name="Group 73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1898" name="Picture 74" descr="gal_earth_moon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1899" name="Text Box 75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1900" name="Rectangle 76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1" name="AutoShape 77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2" name="Rectangle 78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3" name="Rectangle 79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4" name="Rectangle 80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5" name="AutoShape 81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6" name="Rectangle 82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7" name="Rectangle 83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8" name="AutoShape 84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09" name="Rectangle 85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10" name="AutoShape 86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1911" name="AutoShape 87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912" name="Group 88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1913" name="Rectangle 89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14" name="Rectangle 90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15" name="Rectangle 91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1917" name="Oval 93"/>
          <p:cNvSpPr>
            <a:spLocks noChangeArrowheads="1"/>
          </p:cNvSpPr>
          <p:nvPr/>
        </p:nvSpPr>
        <p:spPr bwMode="auto">
          <a:xfrm>
            <a:off x="3448050" y="3968750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1918" name="Group 94"/>
          <p:cNvGrpSpPr>
            <a:grpSpLocks/>
          </p:cNvGrpSpPr>
          <p:nvPr/>
        </p:nvGrpSpPr>
        <p:grpSpPr bwMode="auto">
          <a:xfrm>
            <a:off x="1714500" y="3708400"/>
            <a:ext cx="1104900" cy="1098550"/>
            <a:chOff x="1324" y="1512"/>
            <a:chExt cx="696" cy="692"/>
          </a:xfrm>
        </p:grpSpPr>
        <p:sp>
          <p:nvSpPr>
            <p:cNvPr id="1101919" name="Oval 95"/>
            <p:cNvSpPr>
              <a:spLocks noChangeArrowheads="1"/>
            </p:cNvSpPr>
            <p:nvPr/>
          </p:nvSpPr>
          <p:spPr bwMode="auto">
            <a:xfrm>
              <a:off x="1324" y="1512"/>
              <a:ext cx="696" cy="6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20" name="Text Box 96"/>
            <p:cNvSpPr txBox="1">
              <a:spLocks noChangeArrowheads="1"/>
            </p:cNvSpPr>
            <p:nvPr/>
          </p:nvSpPr>
          <p:spPr bwMode="auto">
            <a:xfrm>
              <a:off x="1366" y="1580"/>
              <a:ext cx="627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&gt;0</a:t>
              </a:r>
            </a:p>
          </p:txBody>
        </p:sp>
      </p:grpSp>
      <p:grpSp>
        <p:nvGrpSpPr>
          <p:cNvPr id="1101921" name="Group 97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1922" name="Group 98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1923" name="Rectangle 99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1924" name="Freeform 100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1925" name="Line 101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1926" name="Freeform 102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27" name="AutoShape 103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28" name="Line 104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1929" name="Line 105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1176405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07407E-6 L -0.18959 0.20092 C -0.23386 0.24282 -0.24671 0.24953 -0.26528 0.25185 C -0.28386 0.25416 -0.29375 0.22777 -0.3007 0.21481 C -0.30764 0.20185 -0.30591 0.20046 -0.30695 0.17407 L -0.3066 0.05601 C -0.30296 0.02569 -0.30018 0.00879 -0.28542 -0.00834 C -0.27066 -0.02547 -0.24948 -0.03912 -0.21841 -0.04676 C -0.18733 -0.0544 -0.13664 -0.05278 -0.09948 -0.05371 C -0.06215 -0.05463 -0.01649 -0.05371 0.00556 -0.05186 C 0.02761 -0.05 0.03351 -0.05116 0.03264 -0.0426 C 0.03178 -0.03403 0.03698 -0.04051 5E-6 4.07407E-6 Z " pathEditMode="relative" rAng="0" ptsTypes="AaaaAaaaaaaA">
                                      <p:cBhvr>
                                        <p:cTn id="6" dur="2000" fill="hold"/>
                                        <p:tgtEl>
                                          <p:spTgt spid="11019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542" y="997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1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1888"/>
                </p:tgtEl>
              </p:cMediaNode>
            </p:video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2850" name="Group 2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2851" name="Text Box 3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2852" name="Group 4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2853" name="Picture 5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2854" name="Text Box 6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2855" name="Group 7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2856" name="Group 8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2857" name="Picture 9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2858" name="Text Box 10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2859" name="Text Box 11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2860" name="Group 12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2861" name="Text Box 13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2862" name="Picture 14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2863" name="AutoShape 15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864" name="Group 16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2865" name="Picture 17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866" name="Text Box 18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2867" name="AutoShape 19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68" name="Rectangle 20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69" name="Rectangle 21"/>
          <p:cNvSpPr>
            <a:spLocks noChangeArrowheads="1"/>
          </p:cNvSpPr>
          <p:nvPr/>
        </p:nvSpPr>
        <p:spPr bwMode="auto">
          <a:xfrm>
            <a:off x="598488" y="142875"/>
            <a:ext cx="79375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Climate Feedbacks: Warming Oceans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02870" name="AutoShape 22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71" name="AutoShape 23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872" name="Group 24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2873" name="Picture 25" descr="USGS-Eruption"/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874" name="Text Box 26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2875" name="Group 27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2876" name="Text Box 28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2877" name="Picture 29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2878" name="AutoShape 30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79" name="AutoShape 31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80" name="AutoShape 32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881" name="Group 33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2882" name="Picture 34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2883" name="Text Box 35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2884" name="Picture 36" descr="af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2885" name="AutoShape 37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86" name="AutoShape 38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887" name="Group 39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2888" name="Picture 40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889" name="Text Box 41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2890" name="Group 42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2891" name="Picture 43" descr="melting-permafrost_1962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892" name="Text Box 44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2893" name="Group 45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2894" name="Picture 46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895" name="Text Box 47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2896" name="AutoShape 48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97" name="Text Box 49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98" name="AutoShape 50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899" name="AutoShape 51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00" name="AutoShape 52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01" name="AutoShape 53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902" name="Group 54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2903" name="Picture 55" descr="biomass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904" name="Text Box 56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2905" name="Picture 57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2906" name="AutoShape 58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907" name="Group 59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2908" name="Rectangle 60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09" name="AutoShape 61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10" name="Rectangle 62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2911" name="AutoShape 63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2912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2913" name="Group 65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2914" name="Group 66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2915" name="Picture 67" descr="sst1997-1999_1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2916" name="Picture 68" descr="sst1997-1999_4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2917" name="Picture 69" descr="sst1997-1999_3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2918" name="Picture 70" descr="sst1997-1999_2"/>
              <p:cNvPicPr preferRelativeResize="0">
                <a:picLocks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2919" name="Rectangle 71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2920" name="Text Box 72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2921" name="Group 73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2922" name="Picture 74" descr="gal_earth_moon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2923" name="Text Box 75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2924" name="Rectangle 76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25" name="AutoShape 77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26" name="Rectangle 78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27" name="Rectangle 79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28" name="Rectangle 80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29" name="AutoShape 81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0" name="Rectangle 82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1" name="Rectangle 83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2" name="AutoShape 84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3" name="Rectangle 85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4" name="AutoShape 86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2935" name="AutoShape 87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2936" name="Group 88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2937" name="Rectangle 89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38" name="Rectangle 90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39" name="Rectangle 91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2940" name="Group 9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2941" name="Group 9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2942" name="Rectangle 94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2943" name="Freeform 9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2944" name="Line 9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2945" name="Freeform 9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46" name="AutoShape 9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47" name="Line 9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48" name="Line 10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2950" name="Group 102"/>
          <p:cNvGrpSpPr>
            <a:grpSpLocks/>
          </p:cNvGrpSpPr>
          <p:nvPr/>
        </p:nvGrpSpPr>
        <p:grpSpPr bwMode="auto">
          <a:xfrm>
            <a:off x="7905750" y="717550"/>
            <a:ext cx="1104900" cy="1098550"/>
            <a:chOff x="1324" y="1512"/>
            <a:chExt cx="696" cy="692"/>
          </a:xfrm>
        </p:grpSpPr>
        <p:sp>
          <p:nvSpPr>
            <p:cNvPr id="1102951" name="Oval 103"/>
            <p:cNvSpPr>
              <a:spLocks noChangeArrowheads="1"/>
            </p:cNvSpPr>
            <p:nvPr/>
          </p:nvSpPr>
          <p:spPr bwMode="auto">
            <a:xfrm>
              <a:off x="1324" y="1512"/>
              <a:ext cx="696" cy="6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2952" name="Text Box 104"/>
            <p:cNvSpPr txBox="1">
              <a:spLocks noChangeArrowheads="1"/>
            </p:cNvSpPr>
            <p:nvPr/>
          </p:nvSpPr>
          <p:spPr bwMode="auto">
            <a:xfrm>
              <a:off x="1366" y="1580"/>
              <a:ext cx="627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&gt;0</a:t>
              </a:r>
            </a:p>
          </p:txBody>
        </p:sp>
      </p:grpSp>
      <p:sp>
        <p:nvSpPr>
          <p:cNvPr id="1102953" name="Oval 105"/>
          <p:cNvSpPr>
            <a:spLocks noChangeArrowheads="1"/>
          </p:cNvSpPr>
          <p:nvPr/>
        </p:nvSpPr>
        <p:spPr bwMode="auto">
          <a:xfrm>
            <a:off x="4848225" y="3568700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8090976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4.81481E-6 L 0.30295 0.00325 L 0.35833 -0.01203 C 0.37517 -0.02407 0.38941 -0.04398 0.40417 -0.06898 L 0.44688 -0.16203 L 0.44774 -0.41759 L -0.50417 -0.41898 L -0.50417 -0.16064 C -0.49184 -0.09629 -0.45694 -0.06041 -0.43021 -0.03287 L -0.34375 0.00463 C -0.31562 0.01158 -0.29635 0.00811 -0.26181 0.0088 C -0.22656 0.0095 -0.17795 0.01019 -0.13437 0.0088 L 0 -4.81481E-6 Z " pathEditMode="relative" rAng="0" ptsTypes="AAaAAAFaAaaAA">
                                      <p:cBhvr>
                                        <p:cTn id="6" dur="2000" fill="hold"/>
                                        <p:tgtEl>
                                          <p:spTgt spid="11029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0" y="-203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2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1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2912"/>
                </p:tgtEl>
              </p:cMediaNode>
            </p:video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3874" name="Group 2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3875" name="Text Box 3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3876" name="Group 4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3877" name="Picture 5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3878" name="Text Box 6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3879" name="Group 7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3880" name="Group 8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3881" name="Picture 9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3882" name="Text Box 10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3883" name="Text Box 11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3884" name="Group 12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3885" name="Text Box 13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3886" name="Picture 14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3887" name="AutoShape 15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888" name="Group 16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3889" name="Picture 17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890" name="Text Box 18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3891" name="AutoShape 19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892" name="Rectangle 20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893" name="Rectangle 21"/>
          <p:cNvSpPr>
            <a:spLocks noChangeArrowheads="1"/>
          </p:cNvSpPr>
          <p:nvPr/>
        </p:nvSpPr>
        <p:spPr bwMode="auto">
          <a:xfrm>
            <a:off x="1443038" y="142875"/>
            <a:ext cx="567055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Climate Feedbacks: Clouds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03894" name="AutoShape 22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895" name="AutoShape 23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896" name="Group 24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3897" name="Picture 25" descr="USGS-Eruption"/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898" name="Text Box 26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3899" name="Group 27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3900" name="Text Box 28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3901" name="Picture 29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3902" name="AutoShape 30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03" name="AutoShape 31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04" name="AutoShape 32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05" name="Group 33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3906" name="Picture 34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3907" name="Text Box 35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3908" name="Picture 36" descr="af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3909" name="AutoShape 37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10" name="AutoShape 38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11" name="Group 39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3912" name="Picture 40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913" name="Text Box 41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3914" name="Group 42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3915" name="Picture 43" descr="melting-permafrost_1962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916" name="Text Box 44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3917" name="Group 45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3918" name="Picture 46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919" name="Text Box 47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3920" name="AutoShape 48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21" name="Text Box 49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22" name="AutoShape 50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23" name="AutoShape 51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24" name="AutoShape 52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25" name="AutoShape 53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26" name="Group 54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3927" name="Picture 55" descr="biomass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928" name="Text Box 56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3929" name="Picture 57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3930" name="AutoShape 58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31" name="Group 59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3932" name="Rectangle 60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33" name="AutoShape 61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34" name="Rectangle 62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3935" name="AutoShape 63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3936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3937" name="Group 65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3938" name="Group 66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3939" name="Picture 67" descr="sst1997-1999_1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3940" name="Picture 68" descr="sst1997-1999_4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3941" name="Picture 69" descr="sst1997-1999_3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3942" name="Picture 70" descr="sst1997-1999_2"/>
              <p:cNvPicPr preferRelativeResize="0">
                <a:picLocks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3943" name="Rectangle 71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3944" name="Text Box 72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3945" name="Group 73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3946" name="Picture 74" descr="gal_earth_moon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3947" name="Text Box 75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3948" name="Rectangle 76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49" name="AutoShape 77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0" name="Rectangle 78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1" name="Rectangle 79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2" name="Rectangle 80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3" name="AutoShape 81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4" name="Rectangle 82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5" name="Rectangle 83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6" name="AutoShape 84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7" name="Rectangle 85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8" name="AutoShape 86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59" name="AutoShape 87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60" name="Group 88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3961" name="Rectangle 89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62" name="Rectangle 90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63" name="Rectangle 91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3965" name="Oval 93"/>
          <p:cNvSpPr>
            <a:spLocks noChangeArrowheads="1"/>
          </p:cNvSpPr>
          <p:nvPr/>
        </p:nvSpPr>
        <p:spPr bwMode="auto">
          <a:xfrm>
            <a:off x="3568700" y="3136900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3966" name="Oval 94"/>
          <p:cNvSpPr>
            <a:spLocks noChangeArrowheads="1"/>
          </p:cNvSpPr>
          <p:nvPr/>
        </p:nvSpPr>
        <p:spPr bwMode="auto">
          <a:xfrm>
            <a:off x="3582988" y="3132138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3967" name="Group 95"/>
          <p:cNvGrpSpPr>
            <a:grpSpLocks/>
          </p:cNvGrpSpPr>
          <p:nvPr/>
        </p:nvGrpSpPr>
        <p:grpSpPr bwMode="auto">
          <a:xfrm>
            <a:off x="2139950" y="2559050"/>
            <a:ext cx="1104900" cy="1098550"/>
            <a:chOff x="1324" y="1512"/>
            <a:chExt cx="696" cy="692"/>
          </a:xfrm>
        </p:grpSpPr>
        <p:sp>
          <p:nvSpPr>
            <p:cNvPr id="1103968" name="Oval 96"/>
            <p:cNvSpPr>
              <a:spLocks noChangeArrowheads="1"/>
            </p:cNvSpPr>
            <p:nvPr/>
          </p:nvSpPr>
          <p:spPr bwMode="auto">
            <a:xfrm>
              <a:off x="1324" y="1512"/>
              <a:ext cx="696" cy="6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69" name="Text Box 97"/>
            <p:cNvSpPr txBox="1">
              <a:spLocks noChangeArrowheads="1"/>
            </p:cNvSpPr>
            <p:nvPr/>
          </p:nvSpPr>
          <p:spPr bwMode="auto">
            <a:xfrm>
              <a:off x="1366" y="1580"/>
              <a:ext cx="627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&gt;0?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or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&lt;0?</a:t>
              </a:r>
            </a:p>
          </p:txBody>
        </p:sp>
      </p:grpSp>
      <p:grpSp>
        <p:nvGrpSpPr>
          <p:cNvPr id="1103970" name="Group 98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3971" name="Group 99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3972" name="Rectangle 100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3973" name="Freeform 101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3974" name="Line 102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3975" name="Freeform 103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76" name="AutoShape 104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77" name="Line 105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3978" name="Line 106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9920100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5 -0.1033 -0.13935 -0.13507 -0.16528 C -0.16684 -0.1912 -0.18073 -0.16273 -0.19132 -0.15509 C -0.20191 -0.14745 -0.19705 -0.13681 -0.19826 -0.11898 C -0.19948 -0.10116 -0.19948 -0.07153 -0.19896 -0.04861 C -0.19844 -0.02569 -0.20156 0.00162 -0.19479 0.01898 C -0.18802 0.03634 -0.17274 0.04768 -0.15868 0.05602 C -0.14462 0.06435 -0.1349 0.0669 -0.11007 0.06898 C -0.08524 0.07106 -0.03281 0.07292 -0.01007 0.06898 C 0.01267 0.06505 0.02448 0.05718 0.02604 0.04583 C 0.0276 0.03449 0.00521 0.00995 -0.00035 0.00046 Z " pathEditMode="relative" rAng="0" ptsTypes="aaaaaaaaaaa">
                                      <p:cBhvr>
                                        <p:cTn id="6" dur="2000" fill="hold"/>
                                        <p:tgtEl>
                                          <p:spTgt spid="11039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681" y="-597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6 -0.09219 -0.13218 -0.13507 -0.16528 C -0.17795 -0.19838 -0.22864 -0.20579 -0.25816 -0.19885 C -0.28767 -0.1919 -0.30278 -0.14908 -0.31163 -0.12385 L -0.31163 -0.04792 C -0.30555 -0.02176 -0.29444 0.01435 -0.27482 0.03356 C -0.25521 0.05277 -0.221 0.06087 -0.19357 0.06689 C -0.16614 0.07291 -0.1408 0.06875 -0.11024 0.06898 C -0.07969 0.06921 -0.03281 0.07291 -0.01007 0.06898 C 0.01268 0.06504 0.02448 0.05717 0.02604 0.04583 C 0.02761 0.03449 0.00521 0.00995 -0.00035 0.00046 Z " pathEditMode="relative" rAng="0" ptsTypes="aaaAaaaaaaa">
                                      <p:cBhvr>
                                        <p:cTn id="8" dur="2000" fill="hold"/>
                                        <p:tgtEl>
                                          <p:spTgt spid="11039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167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3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3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3936"/>
                </p:tgtEl>
              </p:cMediaNode>
            </p:video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4898" name="Group 2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4899" name="Text Box 3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4900" name="Group 4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4901" name="Picture 5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4902" name="Text Box 6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4903" name="Group 7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4904" name="Group 8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4905" name="Picture 9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4906" name="Text Box 10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4907" name="Text Box 11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4908" name="Group 1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4909" name="Group 1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4910" name="Rectangle 14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4911" name="Freeform 1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4912" name="Line 1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4913" name="Freeform 1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14" name="AutoShape 1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15" name="Line 1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16" name="Line 2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4917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4918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4919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4920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21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4922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23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4924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25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26" name="Rectangle 30"/>
          <p:cNvSpPr>
            <a:spLocks noChangeArrowheads="1"/>
          </p:cNvSpPr>
          <p:nvPr/>
        </p:nvSpPr>
        <p:spPr bwMode="auto">
          <a:xfrm>
            <a:off x="598488" y="142875"/>
            <a:ext cx="79375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Climate Feedbacks: Biosphere Response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04927" name="AutoShape 31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28" name="AutoShape 32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29" name="Group 33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4930" name="Picture 34" descr="USGS-Eruption"/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31" name="Text Box 35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4932" name="Group 36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4933" name="Text Box 37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4934" name="Picture 38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4935" name="AutoShape 39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36" name="AutoShape 40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37" name="AutoShape 41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38" name="Group 42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4939" name="Picture 43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4940" name="Text Box 44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4941" name="Picture 45" descr="af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4942" name="AutoShape 46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43" name="AutoShape 47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44" name="Group 48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4945" name="Picture 49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46" name="Text Box 50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4947" name="Group 51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4948" name="Picture 52" descr="melting-permafrost_1962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49" name="Text Box 53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4950" name="Group 54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4951" name="Picture 55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52" name="Text Box 56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4953" name="AutoShape 57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54" name="Text Box 58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55" name="AutoShape 59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56" name="AutoShape 60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57" name="AutoShape 61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58" name="AutoShape 62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59" name="Group 63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4960" name="Picture 64" descr="biomass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61" name="Text Box 65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4962" name="Picture 66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4963" name="AutoShape 67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64" name="Group 68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4965" name="Rectangle 69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66" name="AutoShape 70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67" name="Rectangle 71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4968" name="AutoShape 72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4969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4970" name="Group 74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4971" name="Group 75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4972" name="Picture 76" descr="sst1997-1999_1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4973" name="Picture 77" descr="sst1997-1999_4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4974" name="Picture 78" descr="sst1997-1999_3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4975" name="Picture 79" descr="sst1997-1999_2"/>
              <p:cNvPicPr preferRelativeResize="0">
                <a:picLocks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4976" name="Rectangle 80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4977" name="Text Box 81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4978" name="Group 82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4979" name="Picture 83" descr="gal_earth_moon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4980" name="Text Box 84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4981" name="Rectangle 85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2" name="AutoShape 86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3" name="Rectangle 87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4" name="Rectangle 88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5" name="Rectangle 89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6" name="AutoShape 90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7" name="Rectangle 91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8" name="Rectangle 92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89" name="AutoShape 93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90" name="Rectangle 94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91" name="AutoShape 95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4992" name="AutoShape 96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4993" name="Group 97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4994" name="Rectangle 98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95" name="Rectangle 99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4996" name="Rectangle 100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4998" name="Group 102"/>
          <p:cNvGrpSpPr>
            <a:grpSpLocks/>
          </p:cNvGrpSpPr>
          <p:nvPr/>
        </p:nvGrpSpPr>
        <p:grpSpPr bwMode="auto">
          <a:xfrm>
            <a:off x="2908300" y="4083050"/>
            <a:ext cx="1104900" cy="1098550"/>
            <a:chOff x="1324" y="1512"/>
            <a:chExt cx="696" cy="692"/>
          </a:xfrm>
        </p:grpSpPr>
        <p:sp>
          <p:nvSpPr>
            <p:cNvPr id="1104999" name="Oval 103"/>
            <p:cNvSpPr>
              <a:spLocks noChangeArrowheads="1"/>
            </p:cNvSpPr>
            <p:nvPr/>
          </p:nvSpPr>
          <p:spPr bwMode="auto">
            <a:xfrm>
              <a:off x="1324" y="1512"/>
              <a:ext cx="696" cy="69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000" name="Text Box 104"/>
            <p:cNvSpPr txBox="1">
              <a:spLocks noChangeArrowheads="1"/>
            </p:cNvSpPr>
            <p:nvPr/>
          </p:nvSpPr>
          <p:spPr bwMode="auto">
            <a:xfrm>
              <a:off x="1366" y="1580"/>
              <a:ext cx="627" cy="5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&gt;0?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or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7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99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 &lt;0?</a:t>
              </a:r>
            </a:p>
          </p:txBody>
        </p:sp>
      </p:grpSp>
      <p:sp>
        <p:nvSpPr>
          <p:cNvPr id="1105001" name="Oval 105"/>
          <p:cNvSpPr>
            <a:spLocks noChangeArrowheads="1"/>
          </p:cNvSpPr>
          <p:nvPr/>
        </p:nvSpPr>
        <p:spPr bwMode="auto">
          <a:xfrm>
            <a:off x="4057650" y="4483100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002" name="Oval 106"/>
          <p:cNvSpPr>
            <a:spLocks noChangeArrowheads="1"/>
          </p:cNvSpPr>
          <p:nvPr/>
        </p:nvSpPr>
        <p:spPr bwMode="auto">
          <a:xfrm>
            <a:off x="4059238" y="4491038"/>
            <a:ext cx="133350" cy="1333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7833237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4.07407E-6 C 0.00018 0.02662 0.00261 0.08449 -1.66667E-6 0.10833 C -0.0026 0.13217 -0.00729 0.1368 -0.01528 0.14351 C -0.02326 0.15023 -0.03819 0.15023 -0.04791 0.14814 C -0.05764 0.14606 -0.0658 0.14004 -0.07361 0.13148 C -0.08142 0.12291 -0.09097 0.13101 -0.09444 0.09722 C -0.09791 0.06342 -0.0934 -0.04121 -0.0941 -0.07084 C -0.09479 -0.10047 -0.09566 -0.07778 -0.09826 -0.0801 C -0.10087 -0.08241 -0.10399 -0.08403 -0.10937 -0.08473 C -0.11476 -0.08542 -0.11892 -0.0838 -0.13021 -0.0838 C -0.14149 -0.0838 -0.16528 -0.08172 -0.17708 -0.08426 C -0.18889 -0.08681 -0.19878 -0.09422 -0.20139 -0.09908 C -0.20399 -0.10394 -0.19809 -0.10949 -0.19236 -0.11389 C -0.18663 -0.11829 -0.17726 -0.12408 -0.16666 -0.12593 C -0.15607 -0.12778 -0.14687 -0.125 -0.12916 -0.125 C -0.11146 -0.125 -0.07743 -0.12732 -0.06041 -0.12593 C -0.0434 -0.12454 -0.03698 -0.12917 -0.02708 -0.11667 C -0.01719 -0.10417 -0.0059 -0.07014 -0.00139 -0.05093 C 0.00313 -0.03172 -0.00017 -0.02662 -1.66667E-6 4.07407E-6 Z " pathEditMode="relative" rAng="0" ptsTypes="aaaaaaaaaaaaaaaaaaa">
                                      <p:cBhvr>
                                        <p:cTn id="6" dur="2000" fill="hold"/>
                                        <p:tgtEl>
                                          <p:spTgt spid="11050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52" y="104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3.33333E-6 C 0.00017 0.02662 0.00243 0.08334 4.72222E-6 0.10834 C -0.00244 0.13334 -0.004 0.13704 -0.01441 0.15023 C -0.02483 0.16343 -0.04688 0.18611 -0.06233 0.18727 C -0.07778 0.18843 -0.09723 0.17199 -0.10747 0.15672 C -0.11806 0.14144 -0.1224 0.11343 -0.125 0.09561 C -0.12778 0.07778 -0.12448 0.05926 -0.12553 0.05023 C -0.12657 0.04121 -0.12761 0.04306 -0.13108 0.04098 C -0.13473 0.03889 -0.11962 0.03797 -0.14723 0.03727 C -0.17448 0.03658 -0.26962 0.03843 -0.29566 0.03727 C -0.32171 0.03611 -0.30174 0.03334 -0.3033 0.03079 C -0.30487 0.02824 -0.30504 0.03519 -0.30469 0.02246 C -0.30434 0.00973 -0.30434 -0.02777 -0.30122 -0.04606 C -0.29809 -0.06435 -0.29532 -0.07615 -0.28594 -0.08773 C -0.27657 -0.0993 -0.2599 -0.10926 -0.24497 -0.11551 C -0.23004 -0.12176 -0.20938 -0.12314 -0.19636 -0.12477 C -0.18334 -0.12639 -0.17778 -0.12592 -0.16667 -0.12592 C -0.15556 -0.12592 -0.14688 -0.125 -0.12917 -0.125 C -0.11164 -0.125 -0.07744 -0.12731 -0.06042 -0.12592 C -0.04341 -0.12453 -0.03698 -0.12916 -0.02709 -0.11666 C -0.01719 -0.10416 -0.00591 -0.07014 -0.00139 -0.05092 C 0.00312 -0.03171 -0.00018 -0.02662 4.72222E-6 -3.33333E-6 Z " pathEditMode="relative" rAng="0" ptsTypes="aaaaaaaaaaaaaaaaaaaaaa">
                                      <p:cBhvr>
                                        <p:cTn id="8" dur="2000" fill="hold"/>
                                        <p:tgtEl>
                                          <p:spTgt spid="11050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937" y="29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3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4969"/>
                </p:tgtEl>
              </p:cMediaNode>
            </p:video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922" name="Group 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105923" name="Group 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105924" name="Rectangle 4"/>
              <p:cNvSpPr>
                <a:spLocks noChangeArrowheads="1"/>
              </p:cNvSpPr>
              <p:nvPr/>
            </p:nvSpPr>
            <p:spPr bwMode="auto">
              <a:xfrm rot="-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5925" name="Freeform 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5926" name="Line 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5927" name="Freeform 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1092 h 1092"/>
                <a:gd name="T4" fmla="*/ 78 w 91"/>
                <a:gd name="T5" fmla="*/ 1066 h 1092"/>
                <a:gd name="T6" fmla="*/ 91 w 91"/>
                <a:gd name="T7" fmla="*/ 6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928" name="AutoShape 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929" name="Line 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930" name="Line 1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05931" name="Group 1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105932" name="Text Box 1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Greenhouse</a:t>
              </a:r>
            </a:p>
          </p:txBody>
        </p:sp>
        <p:grpSp>
          <p:nvGrpSpPr>
            <p:cNvPr id="1105933" name="Group 1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105934" name="Picture 14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5935" name="Text Box 1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105936" name="Group 1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105937" name="Group 1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105938" name="Picture 18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105939" name="Text Box 1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 </a:t>
                </a:r>
              </a:p>
            </p:txBody>
          </p:sp>
        </p:grpSp>
        <p:sp>
          <p:nvSpPr>
            <p:cNvPr id="1105940" name="Text Box 2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</a:p>
          </p:txBody>
        </p:sp>
      </p:grpSp>
      <p:grpSp>
        <p:nvGrpSpPr>
          <p:cNvPr id="1105941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105942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Clouds</a:t>
              </a:r>
            </a:p>
          </p:txBody>
        </p:sp>
        <p:pic>
          <p:nvPicPr>
            <p:cNvPr id="1105943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5944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45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105946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47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Climate</a:t>
              </a:r>
            </a:p>
          </p:txBody>
        </p:sp>
      </p:grpSp>
      <p:sp>
        <p:nvSpPr>
          <p:cNvPr id="1105948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49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51" name="AutoShape 31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52" name="AutoShape 32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53" name="Group 33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105954" name="Picture 34" descr="USGS-Eruption"/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55" name="Text Box 35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Volcanoes</a:t>
              </a:r>
            </a:p>
          </p:txBody>
        </p:sp>
      </p:grpSp>
      <p:grpSp>
        <p:nvGrpSpPr>
          <p:cNvPr id="1105956" name="Group 36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105957" name="Text Box 37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Man-Made</a:t>
              </a:r>
            </a:p>
          </p:txBody>
        </p:sp>
        <p:pic>
          <p:nvPicPr>
            <p:cNvPr id="1105958" name="Picture 38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5959" name="AutoShape 39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60" name="AutoShape 40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61" name="AutoShape 41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62" name="Group 42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105963" name="Picture 43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5964" name="Text Box 44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Cryosphere</a:t>
              </a:r>
            </a:p>
          </p:txBody>
        </p:sp>
        <p:pic>
          <p:nvPicPr>
            <p:cNvPr id="1105965" name="Picture 45" descr="af4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5966" name="AutoShape 46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67" name="AutoShape 47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68" name="Group 48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105969" name="Picture 49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70" name="Text Box 50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Ocean</a:t>
              </a:r>
            </a:p>
          </p:txBody>
        </p:sp>
      </p:grpSp>
      <p:grpSp>
        <p:nvGrpSpPr>
          <p:cNvPr id="1105971" name="Group 51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105972" name="Picture 52" descr="melting-permafrost_1962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73" name="Text Box 53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Permafrost</a:t>
              </a:r>
            </a:p>
          </p:txBody>
        </p:sp>
      </p:grpSp>
      <p:grpSp>
        <p:nvGrpSpPr>
          <p:cNvPr id="1105974" name="Group 54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105975" name="Picture 55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76" name="Text Box 56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Sea Level</a:t>
              </a:r>
            </a:p>
          </p:txBody>
        </p:sp>
      </p:grpSp>
      <p:sp>
        <p:nvSpPr>
          <p:cNvPr id="1105977" name="AutoShape 57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78" name="Text Box 58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79" name="AutoShape 59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80" name="AutoShape 60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81" name="AutoShape 61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5982" name="AutoShape 62"/>
          <p:cNvSpPr>
            <a:spLocks noChangeArrowheads="1"/>
          </p:cNvSpPr>
          <p:nvPr/>
        </p:nvSpPr>
        <p:spPr bwMode="auto">
          <a:xfrm rot="-14265748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83" name="Group 63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105984" name="Picture 64" descr="biomass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5985" name="Text Box 65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Biosphere</a:t>
              </a:r>
            </a:p>
          </p:txBody>
        </p:sp>
        <p:pic>
          <p:nvPicPr>
            <p:cNvPr id="1105986" name="Picture 66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05987" name="AutoShape 67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5988" name="Group 68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105989" name="Rectangle 69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990" name="AutoShape 70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5991" name="Rectangle 71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5992" name="AutoShape 72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1105993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05994" name="Group 74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105995" name="Group 75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105996" name="Picture 76" descr="sst1997-1999_1"/>
              <p:cNvPicPr preferRelativeResize="0">
                <a:picLocks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5997" name="Picture 77" descr="sst1997-1999_4"/>
              <p:cNvPicPr preferRelativeResize="0">
                <a:picLocks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5998" name="Picture 78" descr="sst1997-1999_3"/>
              <p:cNvPicPr preferRelativeResize="0">
                <a:picLocks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5999" name="Picture 79" descr="sst1997-1999_2"/>
              <p:cNvPicPr preferRelativeResize="0">
                <a:picLocks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6000" name="Rectangle 80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06001" name="Text Box 81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106002" name="Group 82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106003" name="Picture 83" descr="gal_earth_moon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06004" name="Text Box 84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6005" name="Rectangle 85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06" name="AutoShape 86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07" name="Rectangle 87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08" name="Rectangle 88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09" name="Rectangle 89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0" name="AutoShape 90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1" name="Rectangle 91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2" name="Rectangle 92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3" name="AutoShape 93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4" name="Rectangle 94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5" name="AutoShape 95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16" name="AutoShape 96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1106017" name="Group 97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106018" name="Rectangle 98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6019" name="Rectangle 99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6020" name="Rectangle 100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06021" name="Oval 101"/>
          <p:cNvSpPr>
            <a:spLocks noChangeArrowheads="1"/>
          </p:cNvSpPr>
          <p:nvPr/>
        </p:nvSpPr>
        <p:spPr bwMode="auto">
          <a:xfrm>
            <a:off x="4057650" y="448310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2" name="Oval 102"/>
          <p:cNvSpPr>
            <a:spLocks noChangeArrowheads="1"/>
          </p:cNvSpPr>
          <p:nvPr/>
        </p:nvSpPr>
        <p:spPr bwMode="auto">
          <a:xfrm>
            <a:off x="4059238" y="449103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3" name="Oval 103"/>
          <p:cNvSpPr>
            <a:spLocks noChangeArrowheads="1"/>
          </p:cNvSpPr>
          <p:nvPr/>
        </p:nvSpPr>
        <p:spPr bwMode="auto">
          <a:xfrm>
            <a:off x="5080000" y="378460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4" name="Oval 104"/>
          <p:cNvSpPr>
            <a:spLocks noChangeArrowheads="1"/>
          </p:cNvSpPr>
          <p:nvPr/>
        </p:nvSpPr>
        <p:spPr bwMode="auto">
          <a:xfrm>
            <a:off x="3448050" y="396875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5" name="Oval 105"/>
          <p:cNvSpPr>
            <a:spLocks noChangeArrowheads="1"/>
          </p:cNvSpPr>
          <p:nvPr/>
        </p:nvSpPr>
        <p:spPr bwMode="auto">
          <a:xfrm>
            <a:off x="3568700" y="313690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6" name="Oval 106"/>
          <p:cNvSpPr>
            <a:spLocks noChangeArrowheads="1"/>
          </p:cNvSpPr>
          <p:nvPr/>
        </p:nvSpPr>
        <p:spPr bwMode="auto">
          <a:xfrm>
            <a:off x="3582988" y="313213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7" name="Oval 107"/>
          <p:cNvSpPr>
            <a:spLocks noChangeArrowheads="1"/>
          </p:cNvSpPr>
          <p:nvPr/>
        </p:nvSpPr>
        <p:spPr bwMode="auto">
          <a:xfrm>
            <a:off x="5078413" y="379253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8" name="Oval 108"/>
          <p:cNvSpPr>
            <a:spLocks noChangeArrowheads="1"/>
          </p:cNvSpPr>
          <p:nvPr/>
        </p:nvSpPr>
        <p:spPr bwMode="auto">
          <a:xfrm>
            <a:off x="5067300" y="357187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29" name="Oval 109"/>
          <p:cNvSpPr>
            <a:spLocks noChangeArrowheads="1"/>
          </p:cNvSpPr>
          <p:nvPr/>
        </p:nvSpPr>
        <p:spPr bwMode="auto">
          <a:xfrm>
            <a:off x="5081588" y="357981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0" name="Oval 110"/>
          <p:cNvSpPr>
            <a:spLocks noChangeArrowheads="1"/>
          </p:cNvSpPr>
          <p:nvPr/>
        </p:nvSpPr>
        <p:spPr bwMode="auto">
          <a:xfrm>
            <a:off x="5048250" y="379412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1" name="Oval 111"/>
          <p:cNvSpPr>
            <a:spLocks noChangeArrowheads="1"/>
          </p:cNvSpPr>
          <p:nvPr/>
        </p:nvSpPr>
        <p:spPr bwMode="auto">
          <a:xfrm>
            <a:off x="5070475" y="378777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2" name="Oval 112"/>
          <p:cNvSpPr>
            <a:spLocks noChangeArrowheads="1"/>
          </p:cNvSpPr>
          <p:nvPr/>
        </p:nvSpPr>
        <p:spPr bwMode="auto">
          <a:xfrm>
            <a:off x="5064125" y="380047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3" name="Oval 113"/>
          <p:cNvSpPr>
            <a:spLocks noChangeArrowheads="1"/>
          </p:cNvSpPr>
          <p:nvPr/>
        </p:nvSpPr>
        <p:spPr bwMode="auto">
          <a:xfrm>
            <a:off x="5078413" y="378936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4" name="Oval 114"/>
          <p:cNvSpPr>
            <a:spLocks noChangeArrowheads="1"/>
          </p:cNvSpPr>
          <p:nvPr/>
        </p:nvSpPr>
        <p:spPr bwMode="auto">
          <a:xfrm>
            <a:off x="5060950" y="355917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5" name="Oval 115"/>
          <p:cNvSpPr>
            <a:spLocks noChangeArrowheads="1"/>
          </p:cNvSpPr>
          <p:nvPr/>
        </p:nvSpPr>
        <p:spPr bwMode="auto">
          <a:xfrm>
            <a:off x="6265863" y="1966913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6" name="Oval 116"/>
          <p:cNvSpPr>
            <a:spLocks noChangeArrowheads="1"/>
          </p:cNvSpPr>
          <p:nvPr/>
        </p:nvSpPr>
        <p:spPr bwMode="auto">
          <a:xfrm>
            <a:off x="6245225" y="1965325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7" name="Oval 117"/>
          <p:cNvSpPr>
            <a:spLocks noChangeArrowheads="1"/>
          </p:cNvSpPr>
          <p:nvPr/>
        </p:nvSpPr>
        <p:spPr bwMode="auto">
          <a:xfrm>
            <a:off x="4852988" y="2011363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8" name="Oval 118"/>
          <p:cNvSpPr>
            <a:spLocks noChangeArrowheads="1"/>
          </p:cNvSpPr>
          <p:nvPr/>
        </p:nvSpPr>
        <p:spPr bwMode="auto">
          <a:xfrm>
            <a:off x="4832350" y="2000250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39" name="Oval 119"/>
          <p:cNvSpPr>
            <a:spLocks noChangeArrowheads="1"/>
          </p:cNvSpPr>
          <p:nvPr/>
        </p:nvSpPr>
        <p:spPr bwMode="auto">
          <a:xfrm>
            <a:off x="3478213" y="1979613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0" name="Oval 120"/>
          <p:cNvSpPr>
            <a:spLocks noChangeArrowheads="1"/>
          </p:cNvSpPr>
          <p:nvPr/>
        </p:nvSpPr>
        <p:spPr bwMode="auto">
          <a:xfrm>
            <a:off x="3506788" y="1989138"/>
            <a:ext cx="133350" cy="133350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FFCC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1" name="Rectangle 121"/>
          <p:cNvSpPr>
            <a:spLocks noChangeArrowheads="1"/>
          </p:cNvSpPr>
          <p:nvPr/>
        </p:nvSpPr>
        <p:spPr bwMode="auto">
          <a:xfrm>
            <a:off x="3138488" y="3910013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2" name="Oval 122"/>
          <p:cNvSpPr>
            <a:spLocks noChangeArrowheads="1"/>
          </p:cNvSpPr>
          <p:nvPr/>
        </p:nvSpPr>
        <p:spPr bwMode="auto">
          <a:xfrm>
            <a:off x="4037013" y="447198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3" name="Oval 123"/>
          <p:cNvSpPr>
            <a:spLocks noChangeArrowheads="1"/>
          </p:cNvSpPr>
          <p:nvPr/>
        </p:nvSpPr>
        <p:spPr bwMode="auto">
          <a:xfrm>
            <a:off x="4038600" y="447992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4" name="Oval 124"/>
          <p:cNvSpPr>
            <a:spLocks noChangeArrowheads="1"/>
          </p:cNvSpPr>
          <p:nvPr/>
        </p:nvSpPr>
        <p:spPr bwMode="auto">
          <a:xfrm>
            <a:off x="5059363" y="377348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5" name="Oval 125"/>
          <p:cNvSpPr>
            <a:spLocks noChangeArrowheads="1"/>
          </p:cNvSpPr>
          <p:nvPr/>
        </p:nvSpPr>
        <p:spPr bwMode="auto">
          <a:xfrm>
            <a:off x="3427413" y="395763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6" name="Oval 126"/>
          <p:cNvSpPr>
            <a:spLocks noChangeArrowheads="1"/>
          </p:cNvSpPr>
          <p:nvPr/>
        </p:nvSpPr>
        <p:spPr bwMode="auto">
          <a:xfrm>
            <a:off x="3548063" y="3125788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7" name="Oval 127"/>
          <p:cNvSpPr>
            <a:spLocks noChangeArrowheads="1"/>
          </p:cNvSpPr>
          <p:nvPr/>
        </p:nvSpPr>
        <p:spPr bwMode="auto">
          <a:xfrm>
            <a:off x="3562350" y="312102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8" name="Oval 128"/>
          <p:cNvSpPr>
            <a:spLocks noChangeArrowheads="1"/>
          </p:cNvSpPr>
          <p:nvPr/>
        </p:nvSpPr>
        <p:spPr bwMode="auto">
          <a:xfrm>
            <a:off x="5057775" y="3781425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49" name="Oval 129"/>
          <p:cNvSpPr>
            <a:spLocks noChangeArrowheads="1"/>
          </p:cNvSpPr>
          <p:nvPr/>
        </p:nvSpPr>
        <p:spPr bwMode="auto">
          <a:xfrm>
            <a:off x="5046663" y="356076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0" name="Oval 130"/>
          <p:cNvSpPr>
            <a:spLocks noChangeArrowheads="1"/>
          </p:cNvSpPr>
          <p:nvPr/>
        </p:nvSpPr>
        <p:spPr bwMode="auto">
          <a:xfrm>
            <a:off x="5060950" y="356870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1" name="Oval 131"/>
          <p:cNvSpPr>
            <a:spLocks noChangeArrowheads="1"/>
          </p:cNvSpPr>
          <p:nvPr/>
        </p:nvSpPr>
        <p:spPr bwMode="auto">
          <a:xfrm>
            <a:off x="5027613" y="378301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2" name="Oval 132"/>
          <p:cNvSpPr>
            <a:spLocks noChangeArrowheads="1"/>
          </p:cNvSpPr>
          <p:nvPr/>
        </p:nvSpPr>
        <p:spPr bwMode="auto">
          <a:xfrm>
            <a:off x="5049838" y="377666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3" name="Oval 133"/>
          <p:cNvSpPr>
            <a:spLocks noChangeArrowheads="1"/>
          </p:cNvSpPr>
          <p:nvPr/>
        </p:nvSpPr>
        <p:spPr bwMode="auto">
          <a:xfrm>
            <a:off x="5043488" y="378936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4" name="Oval 134"/>
          <p:cNvSpPr>
            <a:spLocks noChangeArrowheads="1"/>
          </p:cNvSpPr>
          <p:nvPr/>
        </p:nvSpPr>
        <p:spPr bwMode="auto">
          <a:xfrm>
            <a:off x="5057775" y="3778250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06055" name="Oval 135"/>
          <p:cNvSpPr>
            <a:spLocks noChangeArrowheads="1"/>
          </p:cNvSpPr>
          <p:nvPr/>
        </p:nvSpPr>
        <p:spPr bwMode="auto">
          <a:xfrm>
            <a:off x="5040313" y="3548063"/>
            <a:ext cx="133350" cy="13335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36" name="Rectangle 12"/>
          <p:cNvSpPr>
            <a:spLocks noChangeArrowheads="1"/>
          </p:cNvSpPr>
          <p:nvPr/>
        </p:nvSpPr>
        <p:spPr bwMode="auto">
          <a:xfrm>
            <a:off x="165557" y="144461"/>
            <a:ext cx="5134774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 algn="ctr"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Net f &gt;0 ?</a:t>
            </a:r>
            <a:endParaRPr kumimoji="0" lang="en-US" altLang="en-US" sz="3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1" name="Rectangle 16"/>
          <p:cNvSpPr>
            <a:spLocks noChangeArrowheads="1"/>
          </p:cNvSpPr>
          <p:nvPr/>
        </p:nvSpPr>
        <p:spPr bwMode="auto">
          <a:xfrm>
            <a:off x="2248624" y="13237"/>
            <a:ext cx="6745287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defRPr sz="32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Lucida Sans" panose="020B0602030504020204" pitchFamily="34" charset="0"/>
                <a:ea typeface="ヒラギノ角ゴ Pro W3" pitchFamily="84" charset="-128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3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  <a:ea typeface="ヒラギノ角ゴ Pro W3" pitchFamily="84" charset="-128"/>
                <a:cs typeface="+mn-cs"/>
              </a:rPr>
              <a:t>Effects vary with timescale</a:t>
            </a:r>
          </a:p>
          <a:p>
            <a:pPr marL="0" marR="0" lvl="0" indent="0" algn="r" defTabSz="914400" rtl="0" eaLnBrk="1" fontAlgn="base" latinLnBrk="0" hangingPunct="1">
              <a:lnSpc>
                <a:spcPts val="3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Lucida Handwriting" panose="03010101010101010101" pitchFamily="66" charset="0"/>
                <a:ea typeface="ヒラギノ角ゴ Pro W3" pitchFamily="84" charset="-128"/>
                <a:cs typeface="+mn-cs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Lucida Handwriting" panose="03010101010101010101" pitchFamily="66" charset="0"/>
                <a:ea typeface="ヒラギノ角ゴ Pro W3" pitchFamily="84" charset="-128"/>
                <a:cs typeface="+mn-cs"/>
              </a:rPr>
              <a:t>But m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Lucida Handwriting" panose="03010101010101010101" pitchFamily="66" charset="0"/>
                <a:ea typeface="ヒラギノ角ゴ Pro W3" pitchFamily="84" charset="-128"/>
                <a:cs typeface="+mn-cs"/>
              </a:rPr>
              <a:t>odels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Lucida Handwriting" panose="03010101010101010101" pitchFamily="66" charset="0"/>
                <a:ea typeface="ヒラギノ角ゴ Pro W3" pitchFamily="84" charset="-128"/>
                <a:cs typeface="+mn-cs"/>
              </a:rPr>
              <a:t> say yes</a:t>
            </a:r>
          </a:p>
        </p:txBody>
      </p:sp>
    </p:spTree>
    <p:extLst>
      <p:ext uri="{BB962C8B-B14F-4D97-AF65-F5344CB8AC3E}">
        <p14:creationId xmlns:p14="http://schemas.microsoft.com/office/powerpoint/2010/main" val="1048933863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2.59259E-6 C 0.00018 0.02662 0.00261 0.08449 -1.94444E-6 0.10833 C -0.0026 0.13217 -0.00729 0.1368 -0.01528 0.14352 C -0.02326 0.15023 -0.03819 0.15023 -0.04791 0.14815 C -0.05764 0.14606 -0.0658 0.14004 -0.07361 0.13148 C -0.08142 0.12291 -0.09097 0.13009 -0.09444 0.09722 C -0.09791 0.06435 -0.0941 -0.03542 -0.09427 -0.06551 C -0.09444 -0.0956 -0.09305 -0.07963 -0.09583 -0.08287 C -0.09861 -0.08611 -0.10469 -0.08403 -0.11041 -0.08426 C -0.11614 -0.08449 -0.1191 -0.0838 -0.13021 -0.0838 C -0.14132 -0.0838 -0.16528 -0.08172 -0.17708 -0.08426 C -0.18889 -0.08681 -0.19878 -0.09422 -0.20139 -0.09908 C -0.20399 -0.10394 -0.19809 -0.10949 -0.19236 -0.11389 C -0.18663 -0.11829 -0.17725 -0.12408 -0.16666 -0.12593 C -0.15607 -0.12778 -0.14687 -0.125 -0.12916 -0.125 C -0.11146 -0.125 -0.07743 -0.12732 -0.06041 -0.12593 C -0.0434 -0.12454 -0.03698 -0.12917 -0.02708 -0.11667 C -0.01719 -0.10417 -0.0059 -0.07014 -0.00139 -0.05093 C 0.00313 -0.03172 -0.00017 -0.02662 -1.94444E-6 2.59259E-6 Z " pathEditMode="relative" rAng="0" ptsTypes="aaaaaaaaaaaaaaaaaaa">
                                      <p:cBhvr>
                                        <p:cTn id="6" dur="2000" fill="hold"/>
                                        <p:tgtEl>
                                          <p:spTgt spid="11060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52" y="104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3.33333E-6 C 0.00017 0.02662 0.00243 0.08334 4.72222E-6 0.10834 C -0.00244 0.13334 -0.004 0.13704 -0.01441 0.15023 C -0.02483 0.16343 -0.04688 0.18611 -0.06233 0.18727 C -0.07778 0.18843 -0.09723 0.17199 -0.10747 0.15672 C -0.11806 0.14144 -0.1224 0.11343 -0.125 0.09561 C -0.12778 0.07778 -0.125 0.05949 -0.12553 0.05023 C -0.12622 0.04098 -0.12483 0.04236 -0.1283 0.04028 C -0.13195 0.0382 -0.11945 0.03773 -0.14723 0.03727 C -0.17518 0.03681 -0.26962 0.03843 -0.29566 0.03727 C -0.32171 0.03611 -0.30174 0.03334 -0.3033 0.03079 C -0.30487 0.02824 -0.30504 0.03519 -0.30469 0.02246 C -0.30434 0.00973 -0.30434 -0.02777 -0.30122 -0.04606 C -0.29809 -0.06435 -0.29532 -0.07615 -0.28594 -0.08773 C -0.27657 -0.0993 -0.2599 -0.10926 -0.24497 -0.11551 C -0.23004 -0.12176 -0.20938 -0.12314 -0.19636 -0.12477 C -0.18334 -0.12639 -0.17778 -0.12592 -0.16667 -0.12592 C -0.15556 -0.12592 -0.14688 -0.125 -0.12917 -0.125 C -0.11164 -0.125 -0.07744 -0.12731 -0.06042 -0.12592 C -0.04341 -0.12453 -0.03698 -0.12916 -0.02709 -0.11666 C -0.01719 -0.10416 -0.00591 -0.07014 -0.00139 -0.05092 C 0.00312 -0.03171 -0.00018 -0.02662 4.72222E-6 -3.33333E-6 Z " pathEditMode="relative" rAng="0" ptsTypes="aaaaaaaaaaaaaaaaaaaaaa">
                                      <p:cBhvr>
                                        <p:cTn id="8" dur="2000" fill="hold"/>
                                        <p:tgtEl>
                                          <p:spTgt spid="1106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937" y="2963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7 L 0.13437 0.00232 L 0.23715 0.1838 C 0.25712 0.22547 0.26128 0.24468 0.25382 0.25232 C 0.24635 0.25996 0.21666 0.24561 0.19201 0.2301 L 0.1059 0.1588 C 0.08576 0.14237 0.08611 0.14028 0.07118 0.13102 C 0.05625 0.12176 0.03559 0.1169 0.01632 0.10324 L -0.04479 0.04954 C -0.05782 0.03635 -0.06094 0.03172 -0.06146 0.02362 C -0.06198 0.01551 -0.05851 0.00533 -0.04827 0.00139 C -0.03802 -0.00254 -0.01025 0.0007 -0.00035 0.00047 Z " pathEditMode="relative" rAng="0" ptsTypes="AAaaAaaAaaaA">
                                      <p:cBhvr>
                                        <p:cTn id="10" dur="2000" fill="hold"/>
                                        <p:tgtEl>
                                          <p:spTgt spid="11060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1282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07407E-6 L -0.18959 0.20092 C -0.23386 0.24282 -0.24671 0.24953 -0.26528 0.25185 C -0.28386 0.25416 -0.29375 0.22777 -0.3007 0.21481 C -0.30764 0.20185 -0.30591 0.20046 -0.30695 0.17407 L -0.3066 0.05601 C -0.30296 0.02569 -0.30018 0.00879 -0.28542 -0.00834 C -0.27066 -0.02547 -0.24948 -0.03912 -0.21841 -0.04676 C -0.18733 -0.0544 -0.13664 -0.05278 -0.09948 -0.05371 C -0.06215 -0.05463 -0.01649 -0.05371 0.00556 -0.05186 C 0.02761 -0.05 0.03351 -0.05116 0.03264 -0.0426 C 0.03178 -0.03403 0.03698 -0.04051 5E-6 4.07407E-6 Z " pathEditMode="relative" rAng="0" ptsTypes="AaaaAaaaaaaA">
                                      <p:cBhvr>
                                        <p:cTn id="12" dur="2000" fill="hold"/>
                                        <p:tgtEl>
                                          <p:spTgt spid="11060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542" y="997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5 -0.1033 -0.13935 -0.13507 -0.16528 C -0.16684 -0.1912 -0.18073 -0.16273 -0.19132 -0.15509 C -0.20191 -0.14745 -0.19705 -0.13681 -0.19826 -0.11898 C -0.19948 -0.10116 -0.19948 -0.07153 -0.19896 -0.04861 C -0.19844 -0.02569 -0.20156 0.00162 -0.19479 0.01898 C -0.18802 0.03634 -0.17274 0.04768 -0.15868 0.05602 C -0.14462 0.06435 -0.1349 0.0669 -0.11007 0.06898 C -0.08524 0.07106 -0.03281 0.07292 -0.01007 0.06898 C 0.01267 0.06505 0.02448 0.05718 0.02604 0.04583 C 0.0276 0.03449 0.00521 0.00995 -0.00035 0.00046 Z " pathEditMode="relative" rAng="0" ptsTypes="aaaaaaaaaaa">
                                      <p:cBhvr>
                                        <p:cTn id="14" dur="2000" fill="hold"/>
                                        <p:tgtEl>
                                          <p:spTgt spid="11060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681" y="-5972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6 -0.09219 -0.13218 -0.13507 -0.16528 C -0.17795 -0.19838 -0.22864 -0.20579 -0.25816 -0.19885 C -0.28767 -0.1919 -0.30278 -0.14908 -0.31163 -0.12385 L -0.31163 -0.04792 C -0.30555 -0.02176 -0.29444 0.01435 -0.27482 0.03356 C -0.25521 0.05277 -0.221 0.06087 -0.19357 0.06689 C -0.16614 0.07291 -0.1408 0.06875 -0.11024 0.06898 C -0.07969 0.06921 -0.03281 0.07291 -0.01007 0.06898 C 0.01268 0.06504 0.02448 0.05717 0.02604 0.04583 C 0.02761 0.03449 0.00521 0.00995 -0.00035 0.00046 Z " pathEditMode="relative" rAng="0" ptsTypes="aaaAaaaaaaa">
                                      <p:cBhvr>
                                        <p:cTn id="16" dur="2000" fill="hold"/>
                                        <p:tgtEl>
                                          <p:spTgt spid="11060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167" y="-669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4 0.00046 L 0.13438 0.00232 L 0.23716 0.1838 C 0.26372 0.22801 0.28073 0.26667 0.2941 0.26783 C 0.30747 0.26898 0.3132 0.225 0.31702 0.19144 L 0.31702 0.06574 L 0.3165 0.01505 L 0.33368 -0.07106 L 0.34514 -0.11065 C 0.34723 -0.12153 0.34601 -0.1287 0.34618 -0.13634 C 0.34636 -0.14398 0.34688 -0.15208 0.34618 -0.15648 C 0.34549 -0.16088 0.34532 -0.16134 0.34202 -0.16273 C 0.33872 -0.16412 0.35139 -0.16458 0.32587 -0.16551 C 0.30035 -0.16643 0.21945 -0.16991 0.18889 -0.16759 C 0.15834 -0.16528 0.17414 -0.16829 0.14254 -0.15162 L -0.00121 -0.0669 C -0.03229 -0.04815 -0.03715 -0.04792 -0.04392 -0.03842 C -0.05069 -0.02893 -0.04913 -0.01643 -0.04184 -0.00995 C -0.03454 -0.00347 -0.00902 -0.00162 -0.00034 0.00046 Z " pathEditMode="relative" rAng="0" ptsTypes="AAaaAAAAaaaaaaAaaaA">
                                      <p:cBhvr>
                                        <p:cTn id="18" dur="2000" fill="hold"/>
                                        <p:tgtEl>
                                          <p:spTgt spid="11060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069" y="4907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886 4.44444E-6 L 0.2342 0.00069 L 0.30625 -0.0125 L 0.38073 -0.07269 L 0.42083 -0.16065 L 0.42396 -0.18079 L 0.42239 -0.42362 L -0.52917 -0.42639 L -0.53125 -0.16459 C -0.52813 -0.13102 -0.50139 -0.05047 -0.45938 -0.02084 L -0.35417 0.00277 L -0.0507 0.00185 C 0.00694 0.00138 -0.01754 0.00046 -0.00886 4.44444E-6 Z " pathEditMode="relative" rAng="0" ptsTypes="AAAAAATFtTAaA">
                                      <p:cBhvr>
                                        <p:cTn id="20" dur="4000" fill="hold"/>
                                        <p:tgtEl>
                                          <p:spTgt spid="11060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79" y="-2118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96296E-6 C 0.08906 -0.00046 0.1783 -0.00069 0.23073 -0.00347 C 0.28316 -0.00625 0.29601 -0.00463 0.31511 -0.01736 C 0.3342 -0.03009 0.34028 -0.06041 0.34531 -0.07986 C 0.35035 -0.0993 0.34601 -0.11227 0.34531 -0.13356 C 0.34462 -0.15486 0.34445 -0.18773 0.34115 -0.20764 C 0.33785 -0.22754 0.33924 -0.25578 0.32587 -0.25301 C 0.3125 -0.25023 0.31667 -0.22777 0.26129 -0.19097 C 0.2059 -0.15416 0.04167 -0.06435 -0.00677 -0.03264 C -0.05521 -0.00092 -0.03003 -0.00578 -0.02899 -0.00023 C -0.02795 0.00533 -0.00642 0.00047 -0.00052 0.0007 " pathEditMode="relative" rAng="0" ptsTypes="aaaaaaaaaaa">
                                      <p:cBhvr>
                                        <p:cTn id="22" dur="2000" fill="hold"/>
                                        <p:tgtEl>
                                          <p:spTgt spid="11060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57" y="-12523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4 0.00046 L 0.13438 0.00232 L 0.23716 0.1838 C 0.26372 0.22801 0.28073 0.26667 0.2941 0.26783 C 0.30747 0.26898 0.3132 0.225 0.31702 0.19144 L 0.31702 0.06574 L 0.3165 0.01505 L 0.33368 -0.07106 L 0.34514 -0.11065 C 0.34723 -0.12153 0.34601 -0.1287 0.34618 -0.13634 C 0.34636 -0.14398 0.34688 -0.15208 0.34618 -0.15648 C 0.34549 -0.16088 0.34532 -0.16134 0.34202 -0.16273 C 0.33872 -0.16412 0.35139 -0.16458 0.32587 -0.16551 C 0.30035 -0.16643 0.21945 -0.16991 0.18889 -0.16759 C 0.15834 -0.16528 0.17414 -0.16829 0.14254 -0.15162 L -0.00121 -0.0669 C -0.03229 -0.04815 -0.03715 -0.04792 -0.04392 -0.03842 C -0.05069 -0.02893 -0.04913 -0.01643 -0.04184 -0.00995 C -0.03454 -0.00347 -0.00902 -0.00162 -0.00034 0.00046 Z " pathEditMode="relative" rAng="0" ptsTypes="AAaaAAAAaaaaaaAaaaA">
                                      <p:cBhvr>
                                        <p:cTn id="24" dur="2000" fill="hold"/>
                                        <p:tgtEl>
                                          <p:spTgt spid="11060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069" y="4907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2.96296E-6 C 0.01579 0.00023 0.05937 0.00069 0.07638 0.00092 C 0.0934 0.00115 0.0927 0.00069 0.10208 0.00092 L 0.13263 0.00277 C 0.15572 0.03449 0.22013 0.15231 0.24097 0.19166 C 0.2618 0.23102 0.25694 0.2206 0.25763 0.23889 C 0.25833 0.25717 0.25642 0.28796 0.24513 0.30185 C 0.23385 0.31574 0.20885 0.31875 0.18958 0.32222 C 0.17031 0.32569 0.15069 0.32662 0.12986 0.32315 C 0.10902 0.31967 0.07795 0.32106 0.06458 0.30185 C 0.05121 0.28264 0.05277 0.23217 0.05 0.20833 C 0.04722 0.18449 0.05052 0.17523 0.04791 0.15926 C 0.04531 0.14328 0.03802 0.12199 0.03402 0.11296 C 0.03003 0.10393 0.02934 0.10856 0.02361 0.10463 C 0.01788 0.10069 0.00937 0.09676 4.44444E-6 0.08889 C -0.00938 0.08102 -0.02292 0.0662 -0.03264 0.0574 C -0.04237 0.04861 -0.05469 0.04467 -0.05834 0.03611 C -0.06198 0.02754 -0.06164 0.01273 -0.05487 0.00648 C -0.04809 0.00023 -0.02726 0.00023 -0.01806 -0.00093 C -0.00886 -0.00209 -0.0158 0.00185 4.44444E-6 2.96296E-6 Z " pathEditMode="relative" rAng="0" ptsTypes="aaAaaaaaaaaaaaaaaaaa">
                                      <p:cBhvr>
                                        <p:cTn id="26" dur="2000" fill="hold"/>
                                        <p:tgtEl>
                                          <p:spTgt spid="11060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983" y="16227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0.00185 L 0.13507 0.00092 L 0.24236 0.18889 C 0.26163 0.23634 0.26024 0.26435 0.25139 0.28611 C 0.24254 0.30787 0.24392 0.31366 0.18889 0.31944 L -0.07917 0.32037 C -0.14427 0.30069 -0.1809 0.25116 -0.20139 0.20185 L -0.20208 0.02407 C -0.20312 -0.00671 -0.19601 0.01875 -0.20764 0.01759 L -0.27222 0.01759 C -0.28958 0.01458 -0.3118 0.00764 -0.3118 1.11111E-6 C -0.3118 -0.00764 -0.29392 -0.02315 -0.27222 -0.02778 L -0.18125 -0.02778 C -0.15052 -0.02639 -0.1184 -0.02384 -0.08819 -0.01945 C -0.05798 -0.01505 -0.0184 -0.00556 -1.11111E-6 -0.00185 Z " pathEditMode="relative" rAng="0" ptsTypes="AAaaAaAaAaaAaaA">
                                      <p:cBhvr>
                                        <p:cTn id="28" dur="2000" fill="hold"/>
                                        <p:tgtEl>
                                          <p:spTgt spid="11060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7" y="14815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-0.00185 L 0.13507 0.00092 L 0.24236 0.18889 C 0.26164 0.23634 0.26025 0.26435 0.25139 0.28611 C 0.24254 0.30787 0.24393 0.31366 0.18889 0.31944 L -0.07916 0.32037 C -0.14357 0.31481 -0.17152 0.30625 -0.19809 0.28588 C -0.22465 0.26551 -0.23159 0.22199 -0.23836 0.19792 L -0.23836 0.14143 C -0.26823 0.13148 -0.38767 0.14977 -0.41753 0.13773 L -0.41753 0.06921 C -0.4118 0.04676 -0.40764 0.01967 -0.3835 0.00347 C -0.35937 -0.01273 -0.3059 -0.02246 -0.27222 -0.02778 L -0.18125 -0.02778 C -0.15052 -0.02639 -0.1184 -0.02384 -0.08836 -0.01945 C -0.05816 -0.01505 -0.01875 -0.00556 -0.00017 -0.00185 Z " pathEditMode="relative" rAng="0" ptsTypes="AAaaAaaAaAaaAaaA">
                                      <p:cBhvr>
                                        <p:cTn id="30" dur="2000" fill="hold"/>
                                        <p:tgtEl>
                                          <p:spTgt spid="11060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778" y="14815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96296E-6 C 0.08906 -0.00046 0.1783 -0.00069 0.23073 -0.00347 C 0.28316 -0.00625 0.29601 -0.00463 0.31511 -0.01736 C 0.3342 -0.03009 0.34028 -0.06041 0.34531 -0.07986 C 0.35035 -0.0993 0.34601 -0.11227 0.34531 -0.13356 C 0.34462 -0.15486 0.34445 -0.18773 0.34115 -0.20764 C 0.33785 -0.22754 0.33924 -0.25578 0.32587 -0.25301 C 0.3125 -0.25023 0.31667 -0.22777 0.26129 -0.19097 C 0.2059 -0.15416 0.04167 -0.06435 -0.00677 -0.03264 C -0.05521 -0.00092 -0.03003 -0.00578 -0.02899 -0.00023 C -0.02795 0.00533 -0.00642 0.00047 -0.00052 0.0007 " pathEditMode="relative" rAng="0" ptsTypes="aaaaaaaaaaa">
                                      <p:cBhvr>
                                        <p:cTn id="32" dur="2000" fill="hold"/>
                                        <p:tgtEl>
                                          <p:spTgt spid="11060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57" y="-12523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2.22222E-6 L -0.17916 0.19444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1060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972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22222E-6 3.7037E-6 L -0.175 0.19722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1060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50" y="9861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7.40741E-7 L -0.06146 0.1569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1060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73" y="7847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1.11111E-6 L -0.05625 0.1569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1060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12" y="784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3.7037E-7 L 0.06459 0.1625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1060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29" y="8125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38889E-6 1.48148E-6 L 0.05729 0.16528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1060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65" y="8264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2.59259E-6 C 0.00018 0.02662 0.00261 0.08449 -1.94444E-6 0.10833 C -0.0026 0.13217 -0.00729 0.1368 -0.01528 0.14352 C -0.02326 0.15023 -0.03819 0.15023 -0.04791 0.14815 C -0.05764 0.14606 -0.0658 0.14004 -0.07361 0.13148 C -0.08142 0.12291 -0.09097 0.13009 -0.09444 0.09722 C -0.09791 0.06435 -0.0941 -0.03542 -0.09427 -0.06551 C -0.09444 -0.0956 -0.09305 -0.07963 -0.09583 -0.08287 C -0.09861 -0.08611 -0.10469 -0.08403 -0.11041 -0.08426 C -0.11614 -0.08449 -0.1191 -0.0838 -0.13021 -0.0838 C -0.14132 -0.0838 -0.16528 -0.08172 -0.17708 -0.08426 C -0.18889 -0.08681 -0.19878 -0.09422 -0.20139 -0.09908 C -0.20399 -0.10394 -0.19809 -0.10949 -0.19236 -0.11389 C -0.18663 -0.11829 -0.17725 -0.12408 -0.16666 -0.12593 C -0.15607 -0.12778 -0.14687 -0.125 -0.12916 -0.125 C -0.11146 -0.125 -0.07743 -0.12732 -0.06041 -0.12593 C -0.0434 -0.12454 -0.03698 -0.12917 -0.02708 -0.11667 C -0.01719 -0.10417 -0.0059 -0.07014 -0.00139 -0.05093 C 0.00313 -0.03172 -0.00017 -0.02662 -1.94444E-6 2.59259E-6 Z " pathEditMode="relative" rAng="0" ptsTypes="aaaaaaaaaaaaaaaaaaa">
                                      <p:cBhvr>
                                        <p:cTn id="46" dur="2000" fill="hold"/>
                                        <p:tgtEl>
                                          <p:spTgt spid="11060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52" y="104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3.33333E-6 C 0.00017 0.02662 0.00243 0.08334 4.72222E-6 0.10834 C -0.00244 0.13334 -0.004 0.13704 -0.01441 0.15023 C -0.02483 0.16343 -0.04688 0.18611 -0.06233 0.18727 C -0.07778 0.18843 -0.09723 0.17199 -0.10747 0.15672 C -0.11806 0.14144 -0.1224 0.11343 -0.125 0.09561 C -0.12778 0.07778 -0.125 0.05949 -0.12553 0.05023 C -0.12622 0.04098 -0.12483 0.04236 -0.1283 0.04028 C -0.13195 0.0382 -0.11945 0.03773 -0.14723 0.03727 C -0.17518 0.03681 -0.26962 0.03843 -0.29566 0.03727 C -0.32171 0.03611 -0.30174 0.03334 -0.3033 0.03079 C -0.30487 0.02824 -0.30504 0.03519 -0.30469 0.02246 C -0.30434 0.00973 -0.30434 -0.02777 -0.30122 -0.04606 C -0.29809 -0.06435 -0.29532 -0.07615 -0.28594 -0.08773 C -0.27657 -0.0993 -0.2599 -0.10926 -0.24497 -0.11551 C -0.23004 -0.12176 -0.20938 -0.12314 -0.19636 -0.12477 C -0.18334 -0.12639 -0.17778 -0.12592 -0.16667 -0.12592 C -0.15556 -0.12592 -0.14688 -0.125 -0.12917 -0.125 C -0.11164 -0.125 -0.07744 -0.12731 -0.06042 -0.12592 C -0.04341 -0.12453 -0.03698 -0.12916 -0.02709 -0.11666 C -0.01719 -0.10416 -0.00591 -0.07014 -0.00139 -0.05092 C 0.00312 -0.03171 -0.00018 -0.02662 4.72222E-6 -3.33333E-6 Z " pathEditMode="relative" rAng="0" ptsTypes="aaaaaaaaaaaaaaaaaaaaaa">
                                      <p:cBhvr>
                                        <p:cTn id="48" dur="2000" fill="hold"/>
                                        <p:tgtEl>
                                          <p:spTgt spid="11060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937" y="2963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7 L 0.13437 0.00232 L 0.23715 0.1838 C 0.25712 0.22547 0.26128 0.24468 0.25382 0.25232 C 0.24635 0.25996 0.21666 0.24561 0.19201 0.2301 L 0.1059 0.1588 C 0.08576 0.14237 0.08611 0.14028 0.07118 0.13102 C 0.05625 0.12176 0.03559 0.1169 0.01632 0.10324 L -0.04479 0.04954 C -0.05782 0.03635 -0.06094 0.03172 -0.06146 0.02362 C -0.06198 0.01551 -0.05851 0.00533 -0.04827 0.00139 C -0.03802 -0.00254 -0.01025 0.0007 -0.00035 0.00047 Z " pathEditMode="relative" rAng="0" ptsTypes="AAaaAaaAaaaA">
                                      <p:cBhvr>
                                        <p:cTn id="50" dur="2000" fill="hold"/>
                                        <p:tgtEl>
                                          <p:spTgt spid="11060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1282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07407E-6 L -0.18959 0.20092 C -0.23386 0.24282 -0.24671 0.24953 -0.26528 0.25185 C -0.28386 0.25416 -0.29375 0.22777 -0.3007 0.21481 C -0.30764 0.20185 -0.30591 0.20046 -0.30695 0.17407 L -0.3066 0.05601 C -0.30296 0.02569 -0.30018 0.00879 -0.28542 -0.00834 C -0.27066 -0.02547 -0.24948 -0.03912 -0.21841 -0.04676 C -0.18733 -0.0544 -0.13664 -0.05278 -0.09948 -0.05371 C -0.06215 -0.05463 -0.01649 -0.05371 0.00556 -0.05186 C 0.02761 -0.05 0.03351 -0.05116 0.03264 -0.0426 C 0.03178 -0.03403 0.03698 -0.04051 5E-6 4.07407E-6 Z " pathEditMode="relative" rAng="0" ptsTypes="AaaaAaaaaaaA">
                                      <p:cBhvr>
                                        <p:cTn id="52" dur="2000" fill="hold"/>
                                        <p:tgtEl>
                                          <p:spTgt spid="11060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542" y="9977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5 -0.1033 -0.13935 -0.13507 -0.16528 C -0.16684 -0.1912 -0.18073 -0.16273 -0.19132 -0.15509 C -0.20191 -0.14745 -0.19705 -0.13681 -0.19826 -0.11898 C -0.19948 -0.10116 -0.19948 -0.07153 -0.19896 -0.04861 C -0.19844 -0.02569 -0.20156 0.00162 -0.19479 0.01898 C -0.18802 0.03634 -0.17274 0.04768 -0.15868 0.05602 C -0.14462 0.06435 -0.1349 0.0669 -0.11007 0.06898 C -0.08524 0.07106 -0.03281 0.07292 -0.01007 0.06898 C 0.01267 0.06505 0.02448 0.05718 0.02604 0.04583 C 0.0276 0.03449 0.00521 0.00995 -0.00035 0.00046 Z " pathEditMode="relative" rAng="0" ptsTypes="aaaaaaaaaaa">
                                      <p:cBhvr>
                                        <p:cTn id="54" dur="2000" fill="hold"/>
                                        <p:tgtEl>
                                          <p:spTgt spid="11060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681" y="-5972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5 0.00046 C -0.02517 -0.03496 -0.09219 -0.13218 -0.13507 -0.16528 C -0.17795 -0.19838 -0.22864 -0.20579 -0.25816 -0.19885 C -0.28767 -0.1919 -0.30278 -0.14908 -0.31163 -0.12385 L -0.31163 -0.04792 C -0.30555 -0.02176 -0.29444 0.01435 -0.27482 0.03356 C -0.25521 0.05277 -0.221 0.06087 -0.19357 0.06689 C -0.16614 0.07291 -0.1408 0.06875 -0.11024 0.06898 C -0.07969 0.06921 -0.03281 0.07291 -0.01007 0.06898 C 0.01268 0.06504 0.02448 0.05717 0.02604 0.04583 C 0.02761 0.03449 0.00521 0.00995 -0.00035 0.00046 Z " pathEditMode="relative" rAng="0" ptsTypes="aaaAaaaaaaa">
                                      <p:cBhvr>
                                        <p:cTn id="56" dur="2000" fill="hold"/>
                                        <p:tgtEl>
                                          <p:spTgt spid="11060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167" y="-669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4 0.00046 L 0.13438 0.00232 L 0.23716 0.1838 C 0.26372 0.22801 0.28073 0.26667 0.2941 0.26783 C 0.30747 0.26898 0.3132 0.225 0.31702 0.19144 L 0.31702 0.06574 L 0.3165 0.01505 L 0.33368 -0.07106 L 0.34514 -0.11065 C 0.34723 -0.12153 0.34601 -0.1287 0.34618 -0.13634 C 0.34636 -0.14398 0.34688 -0.15208 0.34618 -0.15648 C 0.34549 -0.16088 0.34532 -0.16134 0.34202 -0.16273 C 0.33872 -0.16412 0.35139 -0.16458 0.32587 -0.16551 C 0.30035 -0.16643 0.21945 -0.16991 0.18889 -0.16759 C 0.15834 -0.16528 0.17414 -0.16829 0.14254 -0.15162 L -0.00121 -0.0669 C -0.03229 -0.04815 -0.03715 -0.04792 -0.04392 -0.03842 C -0.05069 -0.02893 -0.04913 -0.01643 -0.04184 -0.00995 C -0.03454 -0.00347 -0.00902 -0.00162 -0.00034 0.00046 Z " pathEditMode="relative" rAng="0" ptsTypes="AAaaAAAAaaaaaaAaaaA">
                                      <p:cBhvr>
                                        <p:cTn id="58" dur="2000" fill="hold"/>
                                        <p:tgtEl>
                                          <p:spTgt spid="11060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069" y="4907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repeatCount="indefinite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-0.00833 4.81481E-6 L 0.2342 0.00069 L 0.30504 -0.00672 L 0.38333 -0.07061 L 0.4257 -0.16227 L 0.42309 -0.41783 L -0.52378 -0.41922 L -0.52691 -0.3345 L -0.52899 -0.17362 C -0.52604 -0.13982 -0.49948 -0.05163 -0.45712 -0.022 L -0.34462 0.00717 L -0.05104 0.00185 C 0.00521 0.00069 -0.01684 0.00046 -0.00833 4.81481E-6 Z " pathEditMode="relative" rAng="0" ptsTypes="AAAAATFAtTAaA">
                                      <p:cBhvr>
                                        <p:cTn id="60" dur="4000" fill="hold"/>
                                        <p:tgtEl>
                                          <p:spTgt spid="11060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323" y="-20602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96296E-6 C 0.08906 -0.00046 0.1783 -0.00069 0.23073 -0.00347 C 0.28316 -0.00625 0.29601 -0.00463 0.31511 -0.01736 C 0.3342 -0.03009 0.34028 -0.06041 0.34531 -0.07986 C 0.35035 -0.0993 0.34601 -0.11227 0.34531 -0.13356 C 0.34462 -0.15486 0.34445 -0.18773 0.34115 -0.20764 C 0.33785 -0.22754 0.33924 -0.25578 0.32587 -0.25301 C 0.3125 -0.25023 0.31667 -0.22777 0.26129 -0.19097 C 0.2059 -0.15416 0.04167 -0.06435 -0.00677 -0.03264 C -0.05521 -0.00092 -0.03003 -0.00578 -0.02899 -0.00023 C -0.02795 0.00533 -0.00642 0.00047 -0.00052 0.0007 " pathEditMode="relative" rAng="0" ptsTypes="aaaaaaaaaaa">
                                      <p:cBhvr>
                                        <p:cTn id="62" dur="2000" fill="hold"/>
                                        <p:tgtEl>
                                          <p:spTgt spid="11060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57" y="-12523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4 0.00046 L 0.13438 0.00232 L 0.23716 0.1838 C 0.26372 0.22801 0.28073 0.26667 0.2941 0.26783 C 0.30747 0.26898 0.3132 0.225 0.31702 0.19144 L 0.31702 0.06574 L 0.3165 0.01505 L 0.33368 -0.07106 L 0.34514 -0.11065 C 0.34723 -0.12153 0.34601 -0.1287 0.34618 -0.13634 C 0.34636 -0.14398 0.34688 -0.15208 0.34618 -0.15648 C 0.34549 -0.16088 0.34532 -0.16134 0.34202 -0.16273 C 0.33872 -0.16412 0.35139 -0.16458 0.32587 -0.16551 C 0.30035 -0.16643 0.21945 -0.16991 0.18889 -0.16759 C 0.15834 -0.16528 0.17414 -0.16829 0.14254 -0.15162 L -0.00121 -0.0669 C -0.03229 -0.04815 -0.03715 -0.04792 -0.04392 -0.03842 C -0.05069 -0.02893 -0.04913 -0.01643 -0.04184 -0.00995 C -0.03454 -0.00347 -0.00902 -0.00162 -0.00034 0.00046 Z " pathEditMode="relative" rAng="0" ptsTypes="AAaaAAAAaaaaaaAaaaA">
                                      <p:cBhvr>
                                        <p:cTn id="64" dur="2000" fill="hold"/>
                                        <p:tgtEl>
                                          <p:spTgt spid="1106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069" y="4907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2.96296E-6 C 0.01579 0.00023 0.05937 0.00069 0.07638 0.00092 C 0.0934 0.00115 0.0927 0.00069 0.10208 0.00092 L 0.13263 0.00277 C 0.15572 0.03449 0.22013 0.15231 0.24097 0.19166 C 0.2618 0.23102 0.25694 0.2206 0.25763 0.23889 C 0.25833 0.25717 0.25642 0.28796 0.24513 0.30185 C 0.23385 0.31574 0.20885 0.31875 0.18958 0.32222 C 0.17031 0.32569 0.15069 0.32662 0.12986 0.32315 C 0.10902 0.31967 0.07795 0.32106 0.06458 0.30185 C 0.05121 0.28264 0.05277 0.23217 0.05 0.20833 C 0.04722 0.18449 0.05052 0.17523 0.04791 0.15926 C 0.04531 0.14328 0.03802 0.12199 0.03402 0.11296 C 0.03003 0.10393 0.02934 0.10856 0.02361 0.10463 C 0.01788 0.10069 0.00937 0.09676 4.44444E-6 0.08889 C -0.00938 0.08102 -0.02292 0.0662 -0.03264 0.0574 C -0.04237 0.04861 -0.05469 0.04467 -0.05834 0.03611 C -0.06198 0.02754 -0.06164 0.01273 -0.05487 0.00648 C -0.04809 0.00023 -0.02726 0.00023 -0.01806 -0.00093 C -0.00886 -0.00209 -0.0158 0.00185 4.44444E-6 2.96296E-6 Z " pathEditMode="relative" rAng="0" ptsTypes="aaAaaaaaaaaaaaaaaaaa">
                                      <p:cBhvr>
                                        <p:cTn id="66" dur="2000" fill="hold"/>
                                        <p:tgtEl>
                                          <p:spTgt spid="11060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983" y="16227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0.00185 L 0.13507 0.00092 L 0.24236 0.18889 C 0.26163 0.23634 0.26024 0.26435 0.25139 0.28611 C 0.24254 0.30787 0.24392 0.31366 0.18889 0.31944 L -0.07917 0.32037 C -0.14427 0.30069 -0.1809 0.25116 -0.20139 0.20185 L -0.20208 0.02407 C -0.20312 -0.00671 -0.19601 0.01875 -0.20764 0.01759 L -0.27222 0.01759 C -0.28958 0.01458 -0.3118 0.00764 -0.3118 1.11111E-6 C -0.3118 -0.00764 -0.29392 -0.02315 -0.27222 -0.02778 L -0.18125 -0.02778 C -0.15052 -0.02639 -0.1184 -0.02384 -0.08819 -0.01945 C -0.05798 -0.01505 -0.0184 -0.00556 -1.11111E-6 -0.00185 Z " pathEditMode="relative" rAng="0" ptsTypes="AAaaAaAaAaaAaaA">
                                      <p:cBhvr>
                                        <p:cTn id="68" dur="2000" fill="hold"/>
                                        <p:tgtEl>
                                          <p:spTgt spid="11060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7" y="14815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-0.00185 L 0.13507 0.00092 L 0.24236 0.18889 C 0.26164 0.23634 0.26025 0.26435 0.25139 0.28611 C 0.24254 0.30787 0.24393 0.31366 0.18889 0.31944 L -0.07916 0.32037 C -0.14357 0.31481 -0.17152 0.30625 -0.19809 0.28588 C -0.22465 0.26551 -0.23159 0.22199 -0.23836 0.19792 L -0.23836 0.14143 C -0.26823 0.13148 -0.38767 0.14977 -0.41753 0.13773 L -0.41753 0.06921 C -0.4118 0.04676 -0.40764 0.01967 -0.3835 0.00347 C -0.35937 -0.01273 -0.3059 -0.02246 -0.27222 -0.02778 L -0.18125 -0.02778 C -0.15052 -0.02639 -0.1184 -0.02384 -0.08836 -0.01945 C -0.05816 -0.01505 -0.01875 -0.00556 -0.00017 -0.00185 Z " pathEditMode="relative" rAng="0" ptsTypes="AAaaAaaAaAaaAaaA">
                                      <p:cBhvr>
                                        <p:cTn id="70" dur="2000" fill="hold"/>
                                        <p:tgtEl>
                                          <p:spTgt spid="11060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778" y="1481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96296E-6 C 0.08906 -0.00046 0.1783 -0.00069 0.23073 -0.00347 C 0.28316 -0.00625 0.29601 -0.00463 0.31511 -0.01736 C 0.3342 -0.03009 0.34028 -0.06041 0.34531 -0.07986 C 0.35035 -0.0993 0.34601 -0.11227 0.34531 -0.13356 C 0.34462 -0.15486 0.34445 -0.18773 0.34115 -0.20764 C 0.33785 -0.22754 0.33924 -0.25578 0.32587 -0.25301 C 0.3125 -0.25023 0.31667 -0.22777 0.26129 -0.19097 C 0.2059 -0.15416 0.04167 -0.06435 -0.00677 -0.03264 C -0.05521 -0.00092 -0.03003 -0.00578 -0.02899 -0.00023 C -0.02795 0.00533 -0.00642 0.00047 -0.00052 0.0007 " pathEditMode="relative" rAng="0" ptsTypes="aaaaaaaaaaa">
                                      <p:cBhvr>
                                        <p:cTn id="72" dur="2000" fill="hold"/>
                                        <p:tgtEl>
                                          <p:spTgt spid="11060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57" y="-1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5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81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105993"/>
                </p:tgtEl>
              </p:cMediaNode>
            </p:video>
          </p:childTnLst>
        </p:cTn>
      </p:par>
    </p:tnLst>
    <p:bldLst>
      <p:bldP spid="1106027" grpId="0" animBg="1"/>
      <p:bldP spid="1106030" grpId="0" animBg="1"/>
      <p:bldP spid="1106035" grpId="0" animBg="1"/>
      <p:bldP spid="1106036" grpId="0" animBg="1"/>
      <p:bldP spid="1106037" grpId="0" animBg="1"/>
      <p:bldP spid="1106038" grpId="0" animBg="1"/>
      <p:bldP spid="1106039" grpId="0" animBg="1"/>
      <p:bldP spid="1106040" grpId="0" animBg="1"/>
      <p:bldP spid="1106048" grpId="0" animBg="1"/>
      <p:bldP spid="1106051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Rectangle 2"/>
          <p:cNvSpPr>
            <a:spLocks noChangeArrowheads="1"/>
          </p:cNvSpPr>
          <p:nvPr/>
        </p:nvSpPr>
        <p:spPr bwMode="auto">
          <a:xfrm rot="10800000">
            <a:off x="225425" y="649288"/>
            <a:ext cx="88519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099" name="Group 3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58817" name="Text Box 4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Clouds</a:t>
              </a:r>
            </a:p>
          </p:txBody>
        </p:sp>
        <p:pic>
          <p:nvPicPr>
            <p:cNvPr id="158818" name="Picture 5" descr="cloudsfromspace-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8102" name="AutoShape 6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03" name="Group 7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58815" name="Picture 8" descr="earth_apoll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8816" name="Text Box 9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Climate</a:t>
              </a:r>
            </a:p>
          </p:txBody>
        </p:sp>
      </p:grpSp>
      <p:sp>
        <p:nvSpPr>
          <p:cNvPr id="388106" name="AutoShape 10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27" name="Rectangle 11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28" name="Rectangle 12"/>
          <p:cNvSpPr>
            <a:spLocks noChangeArrowheads="1"/>
          </p:cNvSpPr>
          <p:nvPr/>
        </p:nvSpPr>
        <p:spPr bwMode="auto">
          <a:xfrm>
            <a:off x="1443038" y="142875"/>
            <a:ext cx="567055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Climate System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/>
              <a:cs typeface="+mn-cs"/>
            </a:endParaRPr>
          </a:p>
        </p:txBody>
      </p:sp>
      <p:sp>
        <p:nvSpPr>
          <p:cNvPr id="388109" name="AutoShape 13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10" name="AutoShape 14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11" name="Group 15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58813" name="Picture 16" descr="USGS-Eruption"/>
            <p:cNvPicPr preferRelativeResize="0"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814" name="Text Box 17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Volcanoes</a:t>
              </a:r>
            </a:p>
          </p:txBody>
        </p:sp>
      </p:grpSp>
      <p:grpSp>
        <p:nvGrpSpPr>
          <p:cNvPr id="388114" name="Group 18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58811" name="Text Box 19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Man-Made</a:t>
              </a:r>
            </a:p>
          </p:txBody>
        </p:sp>
        <p:pic>
          <p:nvPicPr>
            <p:cNvPr id="158812" name="Picture 20" descr="PollutionUSFWSairedSAW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8117" name="AutoShape 21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18" name="AutoShape 22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19" name="AutoShape 23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20" name="Group 24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58808" name="Picture 25"/>
            <p:cNvPicPr preferRelativeResize="0"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58809" name="Text Box 26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Cryosphere</a:t>
              </a:r>
            </a:p>
          </p:txBody>
        </p:sp>
        <p:pic>
          <p:nvPicPr>
            <p:cNvPr id="158810" name="Picture 27" descr="af4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8124" name="AutoShape 28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25" name="AutoShape 29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26" name="Group 30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58806" name="Picture 31" descr="lp-shipatsea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807" name="Text Box 32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Ocean</a:t>
              </a:r>
            </a:p>
          </p:txBody>
        </p:sp>
      </p:grpSp>
      <p:grpSp>
        <p:nvGrpSpPr>
          <p:cNvPr id="388129" name="Group 33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58804" name="Picture 34" descr="melting-permafrost_1962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805" name="Text Box 35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Permafrost</a:t>
              </a:r>
            </a:p>
          </p:txBody>
        </p:sp>
      </p:grpSp>
      <p:grpSp>
        <p:nvGrpSpPr>
          <p:cNvPr id="388132" name="Group 36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58802" name="Picture 37" descr="lp-island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803" name="Text Box 38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Sea Level</a:t>
              </a:r>
            </a:p>
          </p:txBody>
        </p:sp>
      </p:grpSp>
      <p:sp>
        <p:nvSpPr>
          <p:cNvPr id="388135" name="AutoShape 39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43" name="Text Box 40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37" name="AutoShape 41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38" name="AutoShape 42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39" name="AutoShape 43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40" name="AutoShape 44"/>
          <p:cNvSpPr>
            <a:spLocks noChangeArrowheads="1"/>
          </p:cNvSpPr>
          <p:nvPr/>
        </p:nvSpPr>
        <p:spPr bwMode="auto">
          <a:xfrm rot="7334252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41" name="Group 45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58799" name="Picture 46" descr="biomass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800" name="Text Box 47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Biosphere</a:t>
              </a:r>
            </a:p>
          </p:txBody>
        </p:sp>
        <p:pic>
          <p:nvPicPr>
            <p:cNvPr id="158801" name="Picture 48" descr="2330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8145" name="AutoShape 49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46" name="Group 50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58796" name="Rectangle 51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8797" name="AutoShape 52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8798" name="Rectangle 53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388150" name="AutoShape 54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388151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5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88152" name="Group 56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58789" name="Group 57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58791" name="Picture 58" descr="sst1997-1999_1"/>
              <p:cNvPicPr preferRelativeResize="0">
                <a:picLocks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8792" name="Picture 59" descr="sst1997-1999_4"/>
              <p:cNvPicPr preferRelativeResize="0">
                <a:picLocks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8793" name="Picture 60" descr="sst1997-1999_3"/>
              <p:cNvPicPr preferRelativeResize="0">
                <a:picLocks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8794" name="Picture 61" descr="sst1997-1999_2"/>
              <p:cNvPicPr preferRelativeResize="0">
                <a:picLocks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795" name="Rectangle 62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58790" name="Text Box 63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endParaRPr>
            </a:p>
          </p:txBody>
        </p:sp>
      </p:grpSp>
      <p:grpSp>
        <p:nvGrpSpPr>
          <p:cNvPr id="388160" name="Group 64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58787" name="Picture 65" descr="gal_earth_moon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8788" name="Text Box 66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388163" name="Rectangle 67"/>
          <p:cNvSpPr>
            <a:spLocks noChangeArrowheads="1"/>
          </p:cNvSpPr>
          <p:nvPr/>
        </p:nvSpPr>
        <p:spPr bwMode="auto">
          <a:xfrm>
            <a:off x="1270000" y="4746625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64" name="AutoShape 68"/>
          <p:cNvSpPr>
            <a:spLocks noChangeArrowheads="1"/>
          </p:cNvSpPr>
          <p:nvPr/>
        </p:nvSpPr>
        <p:spPr bwMode="auto">
          <a:xfrm flipV="1">
            <a:off x="1182688" y="430371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65" name="Rectangle 69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66" name="AutoShape 70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67" name="Rectangle 71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60" name="Rectangle 72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69" name="AutoShape 73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62" name="Rectangle 74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71" name="AutoShape 75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72" name="AutoShape 76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388173" name="Group 77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58784" name="Rectangle 78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8785" name="Rectangle 79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8786" name="Rectangle 80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388177" name="Group 8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58780" name="Text Box 8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Greenhouse</a:t>
              </a:r>
            </a:p>
          </p:txBody>
        </p:sp>
        <p:grpSp>
          <p:nvGrpSpPr>
            <p:cNvPr id="158781" name="Group 8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58782" name="Picture 84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8783" name="Text Box 8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388182" name="Group 8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58776" name="Group 8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58778" name="Picture 88" descr="TwoSpheresofEarth"/>
              <p:cNvPicPr>
                <a:picLocks noChangeAspect="1" noChangeArrowheads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8779" name="Text Box 8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 </a:t>
                </a:r>
              </a:p>
            </p:txBody>
          </p:sp>
        </p:grpSp>
        <p:sp>
          <p:nvSpPr>
            <p:cNvPr id="158777" name="Text Box 9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</a:p>
          </p:txBody>
        </p:sp>
      </p:grpSp>
      <p:sp>
        <p:nvSpPr>
          <p:cNvPr id="158768" name="Rectangle 91"/>
          <p:cNvSpPr>
            <a:spLocks noChangeArrowheads="1"/>
          </p:cNvSpPr>
          <p:nvPr/>
        </p:nvSpPr>
        <p:spPr bwMode="auto">
          <a:xfrm rot="10800000">
            <a:off x="8945563" y="666750"/>
            <a:ext cx="120650" cy="192088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88" name="Freeform 92"/>
          <p:cNvSpPr>
            <a:spLocks/>
          </p:cNvSpPr>
          <p:nvPr/>
        </p:nvSpPr>
        <p:spPr bwMode="auto">
          <a:xfrm>
            <a:off x="8534400" y="781050"/>
            <a:ext cx="542925" cy="2362200"/>
          </a:xfrm>
          <a:custGeom>
            <a:avLst/>
            <a:gdLst>
              <a:gd name="T0" fmla="*/ 2147483646 w 342"/>
              <a:gd name="T1" fmla="*/ 0 h 1488"/>
              <a:gd name="T2" fmla="*/ 2147483646 w 342"/>
              <a:gd name="T3" fmla="*/ 2147483646 h 1488"/>
              <a:gd name="T4" fmla="*/ 2147483646 w 342"/>
              <a:gd name="T5" fmla="*/ 2147483646 h 1488"/>
              <a:gd name="T6" fmla="*/ 0 w 342"/>
              <a:gd name="T7" fmla="*/ 2147483646 h 1488"/>
              <a:gd name="T8" fmla="*/ 2147483646 w 342"/>
              <a:gd name="T9" fmla="*/ 2147483646 h 1488"/>
              <a:gd name="T10" fmla="*/ 2147483646 w 342"/>
              <a:gd name="T11" fmla="*/ 2147483646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42" h="1488">
                <a:moveTo>
                  <a:pt x="342" y="0"/>
                </a:moveTo>
                <a:lnTo>
                  <a:pt x="342" y="1098"/>
                </a:lnTo>
                <a:lnTo>
                  <a:pt x="102" y="1488"/>
                </a:lnTo>
                <a:lnTo>
                  <a:pt x="0" y="1488"/>
                </a:lnTo>
                <a:lnTo>
                  <a:pt x="261" y="1086"/>
                </a:lnTo>
                <a:lnTo>
                  <a:pt x="252" y="6"/>
                </a:lnTo>
              </a:path>
            </a:pathLst>
          </a:custGeom>
          <a:noFill/>
          <a:ln w="19050" cmpd="sng">
            <a:solidFill>
              <a:srgbClr val="FF0066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89" name="Freeform 93"/>
          <p:cNvSpPr>
            <a:spLocks/>
          </p:cNvSpPr>
          <p:nvPr/>
        </p:nvSpPr>
        <p:spPr bwMode="auto">
          <a:xfrm>
            <a:off x="225425" y="777875"/>
            <a:ext cx="144463" cy="1720850"/>
          </a:xfrm>
          <a:custGeom>
            <a:avLst/>
            <a:gdLst>
              <a:gd name="T0" fmla="*/ 2147483646 w 91"/>
              <a:gd name="T1" fmla="*/ 0 h 1092"/>
              <a:gd name="T2" fmla="*/ 0 w 91"/>
              <a:gd name="T3" fmla="*/ 2147483646 h 1092"/>
              <a:gd name="T4" fmla="*/ 2147483646 w 91"/>
              <a:gd name="T5" fmla="*/ 2147483646 h 1092"/>
              <a:gd name="T6" fmla="*/ 2147483646 w 91"/>
              <a:gd name="T7" fmla="*/ 2147483646 h 10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1" h="1092">
                <a:moveTo>
                  <a:pt x="1" y="0"/>
                </a:moveTo>
                <a:lnTo>
                  <a:pt x="0" y="1092"/>
                </a:lnTo>
                <a:lnTo>
                  <a:pt x="78" y="1066"/>
                </a:lnTo>
                <a:lnTo>
                  <a:pt x="91" y="6"/>
                </a:lnTo>
              </a:path>
            </a:pathLst>
          </a:custGeom>
          <a:noFill/>
          <a:ln w="19050" cmpd="sng">
            <a:solidFill>
              <a:srgbClr val="FF0066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88190" name="AutoShape 94"/>
          <p:cNvSpPr>
            <a:spLocks noChangeArrowheads="1"/>
          </p:cNvSpPr>
          <p:nvPr/>
        </p:nvSpPr>
        <p:spPr bwMode="auto">
          <a:xfrm rot="-1273576">
            <a:off x="250825" y="24638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72" name="Line 95"/>
          <p:cNvSpPr>
            <a:spLocks noChangeShapeType="1"/>
          </p:cNvSpPr>
          <p:nvPr/>
        </p:nvSpPr>
        <p:spPr bwMode="auto">
          <a:xfrm flipV="1">
            <a:off x="238125" y="2457450"/>
            <a:ext cx="104775" cy="381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73" name="Line 96"/>
          <p:cNvSpPr>
            <a:spLocks noChangeShapeType="1"/>
          </p:cNvSpPr>
          <p:nvPr/>
        </p:nvSpPr>
        <p:spPr bwMode="auto">
          <a:xfrm flipV="1">
            <a:off x="1389063" y="4754563"/>
            <a:ext cx="3175" cy="12065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74" name="Line 97"/>
          <p:cNvSpPr>
            <a:spLocks noChangeShapeType="1"/>
          </p:cNvSpPr>
          <p:nvPr/>
        </p:nvSpPr>
        <p:spPr bwMode="auto">
          <a:xfrm flipV="1">
            <a:off x="2895600" y="4756150"/>
            <a:ext cx="3175" cy="12065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8775" name="Line 98"/>
          <p:cNvSpPr>
            <a:spLocks noChangeShapeType="1"/>
          </p:cNvSpPr>
          <p:nvPr/>
        </p:nvSpPr>
        <p:spPr bwMode="auto">
          <a:xfrm flipV="1">
            <a:off x="233363" y="785813"/>
            <a:ext cx="125412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5342833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388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88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388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1000"/>
                                        <p:tgtEl>
                                          <p:spTgt spid="388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88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388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88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388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388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388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388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388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38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388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388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388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388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388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388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38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500"/>
                                        <p:tgtEl>
                                          <p:spTgt spid="388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388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388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 nodeType="clickPar">
                      <p:stCondLst>
                        <p:cond delay="indefinite"/>
                      </p:stCondLst>
                      <p:childTnLst>
                        <p:par>
                          <p:cTn id="1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6" dur="500"/>
                                        <p:tgtEl>
                                          <p:spTgt spid="38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0" dur="500"/>
                                        <p:tgtEl>
                                          <p:spTgt spid="388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388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500"/>
                                        <p:tgtEl>
                                          <p:spTgt spid="388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388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500"/>
                                        <p:tgtEl>
                                          <p:spTgt spid="388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3" dur="500"/>
                                        <p:tgtEl>
                                          <p:spTgt spid="38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74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88151"/>
                </p:tgtEl>
              </p:cMediaNode>
            </p:video>
          </p:childTnLst>
        </p:cTn>
      </p:par>
    </p:tnLst>
    <p:bldLst>
      <p:bldP spid="388098" grpId="0" animBg="1"/>
      <p:bldP spid="388102" grpId="0" animBg="1"/>
      <p:bldP spid="388106" grpId="0" animBg="1"/>
      <p:bldP spid="388109" grpId="0" animBg="1"/>
      <p:bldP spid="388110" grpId="0" animBg="1"/>
      <p:bldP spid="388117" grpId="0" animBg="1"/>
      <p:bldP spid="388118" grpId="0" animBg="1"/>
      <p:bldP spid="388119" grpId="0" animBg="1"/>
      <p:bldP spid="388124" grpId="0" animBg="1"/>
      <p:bldP spid="388125" grpId="0" animBg="1"/>
      <p:bldP spid="388135" grpId="0" animBg="1"/>
      <p:bldP spid="388137" grpId="0" animBg="1"/>
      <p:bldP spid="388138" grpId="0" animBg="1"/>
      <p:bldP spid="388139" grpId="0" animBg="1"/>
      <p:bldP spid="388140" grpId="0" animBg="1"/>
      <p:bldP spid="388145" grpId="0" animBg="1"/>
      <p:bldP spid="388150" grpId="0" animBg="1"/>
      <p:bldP spid="388163" grpId="0" animBg="1"/>
      <p:bldP spid="388164" grpId="0" animBg="1"/>
      <p:bldP spid="388165" grpId="0" animBg="1"/>
      <p:bldP spid="388166" grpId="0" animBg="1"/>
      <p:bldP spid="388167" grpId="0" animBg="1"/>
      <p:bldP spid="388169" grpId="0" animBg="1"/>
      <p:bldP spid="388171" grpId="0" animBg="1"/>
      <p:bldP spid="388172" grpId="0" animBg="1"/>
      <p:bldP spid="388190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6" name="Group 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59839" name="Group 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59844" name="Rectangle 4"/>
              <p:cNvSpPr>
                <a:spLocks noChangeArrowheads="1"/>
              </p:cNvSpPr>
              <p:nvPr/>
            </p:nvSpPr>
            <p:spPr bwMode="auto">
              <a:xfrm rot="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59845" name="Freeform 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59846" name="Line 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59840" name="Freeform 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791 h 1092"/>
                <a:gd name="T4" fmla="*/ 78 w 91"/>
                <a:gd name="T5" fmla="*/ 774 h 1092"/>
                <a:gd name="T6" fmla="*/ 91 w 91"/>
                <a:gd name="T7" fmla="*/ 6 h 10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841" name="AutoShape 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842" name="Line 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843" name="Line 1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59747" name="Group 1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59835" name="Text Box 1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Greenhouse</a:t>
              </a:r>
            </a:p>
          </p:txBody>
        </p:sp>
        <p:grpSp>
          <p:nvGrpSpPr>
            <p:cNvPr id="159836" name="Group 1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59837" name="Picture 14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9838" name="Text Box 1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59748" name="Group 1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59831" name="Group 1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59833" name="Picture 18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9834" name="Text Box 1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 </a:t>
                </a:r>
              </a:p>
            </p:txBody>
          </p:sp>
        </p:grpSp>
        <p:sp>
          <p:nvSpPr>
            <p:cNvPr id="159832" name="Text Box 2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</a:p>
          </p:txBody>
        </p:sp>
      </p:grpSp>
      <p:grpSp>
        <p:nvGrpSpPr>
          <p:cNvPr id="159749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59829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Clouds</a:t>
              </a:r>
            </a:p>
          </p:txBody>
        </p:sp>
        <p:pic>
          <p:nvPicPr>
            <p:cNvPr id="159830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9750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51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59827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828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Climate</a:t>
              </a:r>
            </a:p>
          </p:txBody>
        </p:sp>
      </p:grpSp>
      <p:sp>
        <p:nvSpPr>
          <p:cNvPr id="159752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53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54" name="AutoShape 30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55" name="AutoShape 31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56" name="Group 32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59825" name="Picture 33" descr="USGS-Eruption"/>
            <p:cNvPicPr preferRelativeResize="0"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26" name="Text Box 34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Volcanoes</a:t>
              </a:r>
            </a:p>
          </p:txBody>
        </p:sp>
      </p:grpSp>
      <p:grpSp>
        <p:nvGrpSpPr>
          <p:cNvPr id="159757" name="Group 35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59823" name="Text Box 36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Man-Made</a:t>
              </a:r>
            </a:p>
          </p:txBody>
        </p:sp>
        <p:pic>
          <p:nvPicPr>
            <p:cNvPr id="159824" name="Picture 37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9758" name="AutoShape 38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59" name="AutoShape 39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60" name="AutoShape 40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61" name="Group 41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59820" name="Picture 42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59821" name="Text Box 43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Cryosphere</a:t>
              </a:r>
            </a:p>
          </p:txBody>
        </p:sp>
        <p:pic>
          <p:nvPicPr>
            <p:cNvPr id="159822" name="Picture 44" descr="af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9762" name="AutoShape 45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63" name="AutoShape 46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64" name="Group 47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59818" name="Picture 48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19" name="Text Box 49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Ocean</a:t>
              </a:r>
            </a:p>
          </p:txBody>
        </p:sp>
      </p:grpSp>
      <p:grpSp>
        <p:nvGrpSpPr>
          <p:cNvPr id="159765" name="Group 50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59816" name="Picture 51" descr="melting-permafrost_196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17" name="Text Box 52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Permafrost</a:t>
              </a:r>
            </a:p>
          </p:txBody>
        </p:sp>
      </p:grpSp>
      <p:grpSp>
        <p:nvGrpSpPr>
          <p:cNvPr id="159766" name="Group 53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59814" name="Picture 54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15" name="Text Box 55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Sea Level</a:t>
              </a:r>
            </a:p>
          </p:txBody>
        </p:sp>
      </p:grpSp>
      <p:sp>
        <p:nvSpPr>
          <p:cNvPr id="159767" name="AutoShape 56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68" name="Text Box 57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69" name="AutoShape 58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70" name="AutoShape 59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71" name="AutoShape 60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72" name="AutoShape 61"/>
          <p:cNvSpPr>
            <a:spLocks noChangeArrowheads="1"/>
          </p:cNvSpPr>
          <p:nvPr/>
        </p:nvSpPr>
        <p:spPr bwMode="auto">
          <a:xfrm rot="7334252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73" name="Group 62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59811" name="Picture 63" descr="biomass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12" name="Text Box 64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Biosphere</a:t>
              </a:r>
            </a:p>
          </p:txBody>
        </p:sp>
        <p:pic>
          <p:nvPicPr>
            <p:cNvPr id="159813" name="Picture 65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9774" name="AutoShape 66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75" name="Group 67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59808" name="Rectangle 68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809" name="AutoShape 69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810" name="Rectangle 70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59776" name="AutoShape 71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389192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9778" name="Group 73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59801" name="Group 74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59803" name="Picture 75" descr="sst1997-1999_1"/>
              <p:cNvPicPr preferRelativeResize="0">
                <a:picLocks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04" name="Picture 76" descr="sst1997-1999_4"/>
              <p:cNvPicPr preferRelativeResize="0">
                <a:picLocks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05" name="Picture 77" descr="sst1997-1999_3"/>
              <p:cNvPicPr preferRelativeResize="0">
                <a:picLocks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06" name="Picture 78" descr="sst1997-1999_2"/>
              <p:cNvPicPr preferRelativeResize="0">
                <a:picLocks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07" name="Rectangle 79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59802" name="Text Box 80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endParaRPr>
            </a:p>
          </p:txBody>
        </p:sp>
      </p:grpSp>
      <p:grpSp>
        <p:nvGrpSpPr>
          <p:cNvPr id="159779" name="Group 81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59799" name="Picture 82" descr="gal_earth_moo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9800" name="Text Box 83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59780" name="Rectangle 84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1" name="AutoShape 85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2" name="Rectangle 86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3" name="Rectangle 87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4" name="Rectangle 88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5" name="AutoShape 89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6" name="Rectangle 90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7" name="Rectangle 91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8" name="AutoShape 92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89" name="Rectangle 93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90" name="AutoShape 94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91" name="AutoShape 95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59792" name="Group 96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59796" name="Rectangle 97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797" name="Rectangle 98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59798" name="Rectangle 99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59793" name="Freeform 100"/>
          <p:cNvSpPr>
            <a:spLocks/>
          </p:cNvSpPr>
          <p:nvPr/>
        </p:nvSpPr>
        <p:spPr bwMode="auto">
          <a:xfrm>
            <a:off x="-63500" y="-171450"/>
            <a:ext cx="9486900" cy="7131050"/>
          </a:xfrm>
          <a:custGeom>
            <a:avLst/>
            <a:gdLst>
              <a:gd name="T0" fmla="*/ 2147483646 w 5976"/>
              <a:gd name="T1" fmla="*/ 2147483646 h 4492"/>
              <a:gd name="T2" fmla="*/ 0 w 5976"/>
              <a:gd name="T3" fmla="*/ 2147483646 h 4492"/>
              <a:gd name="T4" fmla="*/ 2147483646 w 5976"/>
              <a:gd name="T5" fmla="*/ 2147483646 h 4492"/>
              <a:gd name="T6" fmla="*/ 2147483646 w 5976"/>
              <a:gd name="T7" fmla="*/ 2147483646 h 4492"/>
              <a:gd name="T8" fmla="*/ 2147483646 w 5976"/>
              <a:gd name="T9" fmla="*/ 2147483646 h 4492"/>
              <a:gd name="T10" fmla="*/ 2147483646 w 5976"/>
              <a:gd name="T11" fmla="*/ 0 h 4492"/>
              <a:gd name="T12" fmla="*/ 2147483646 w 5976"/>
              <a:gd name="T13" fmla="*/ 2147483646 h 4492"/>
              <a:gd name="T14" fmla="*/ 2147483646 w 5976"/>
              <a:gd name="T15" fmla="*/ 2147483646 h 4492"/>
              <a:gd name="T16" fmla="*/ 2147483646 w 5976"/>
              <a:gd name="T17" fmla="*/ 2147483646 h 4492"/>
              <a:gd name="T18" fmla="*/ 2147483646 w 5976"/>
              <a:gd name="T19" fmla="*/ 2147483646 h 4492"/>
              <a:gd name="T20" fmla="*/ 2147483646 w 5976"/>
              <a:gd name="T21" fmla="*/ 2147483646 h 449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976" h="4492">
                <a:moveTo>
                  <a:pt x="2704" y="54"/>
                </a:moveTo>
                <a:lnTo>
                  <a:pt x="0" y="52"/>
                </a:lnTo>
                <a:lnTo>
                  <a:pt x="24" y="4484"/>
                </a:lnTo>
                <a:lnTo>
                  <a:pt x="5976" y="4492"/>
                </a:lnTo>
                <a:lnTo>
                  <a:pt x="5936" y="4"/>
                </a:lnTo>
                <a:lnTo>
                  <a:pt x="2698" y="0"/>
                </a:lnTo>
                <a:lnTo>
                  <a:pt x="2698" y="588"/>
                </a:lnTo>
                <a:lnTo>
                  <a:pt x="2710" y="1596"/>
                </a:lnTo>
                <a:lnTo>
                  <a:pt x="1756" y="1596"/>
                </a:lnTo>
                <a:lnTo>
                  <a:pt x="1756" y="594"/>
                </a:lnTo>
                <a:lnTo>
                  <a:pt x="2698" y="588"/>
                </a:lnTo>
              </a:path>
            </a:pathLst>
          </a:custGeom>
          <a:solidFill>
            <a:srgbClr val="B2B2B2">
              <a:alpha val="43921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94" name="Rectangle 101"/>
          <p:cNvSpPr>
            <a:spLocks noChangeArrowheads="1"/>
          </p:cNvSpPr>
          <p:nvPr/>
        </p:nvSpPr>
        <p:spPr bwMode="auto">
          <a:xfrm>
            <a:off x="2724150" y="766763"/>
            <a:ext cx="1503363" cy="16017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59795" name="Rectangle 102"/>
          <p:cNvSpPr>
            <a:spLocks noChangeArrowheads="1"/>
          </p:cNvSpPr>
          <p:nvPr/>
        </p:nvSpPr>
        <p:spPr bwMode="auto">
          <a:xfrm>
            <a:off x="2827338" y="111125"/>
            <a:ext cx="360045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Geological Effects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3479373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video>
              <p:cMediaNode>
                <p:cTn id="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89192"/>
                </p:tgtEl>
              </p:cMediaNode>
            </p:video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770" name="Group 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60863" name="Group 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60868" name="Rectangle 4"/>
              <p:cNvSpPr>
                <a:spLocks noChangeArrowheads="1"/>
              </p:cNvSpPr>
              <p:nvPr/>
            </p:nvSpPr>
            <p:spPr bwMode="auto">
              <a:xfrm rot="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0869" name="Freeform 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0870" name="Line 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0864" name="Freeform 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791 h 1092"/>
                <a:gd name="T4" fmla="*/ 78 w 91"/>
                <a:gd name="T5" fmla="*/ 774 h 1092"/>
                <a:gd name="T6" fmla="*/ 91 w 91"/>
                <a:gd name="T7" fmla="*/ 6 h 10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65" name="AutoShape 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66" name="Line 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67" name="Line 1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60771" name="Group 1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60859" name="Text Box 1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Greenhouse</a:t>
              </a:r>
            </a:p>
          </p:txBody>
        </p:sp>
        <p:grpSp>
          <p:nvGrpSpPr>
            <p:cNvPr id="160860" name="Group 1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60861" name="Picture 14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0862" name="Text Box 1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60772" name="Group 1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60855" name="Group 1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60857" name="Picture 18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0858" name="Text Box 1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 </a:t>
                </a:r>
              </a:p>
            </p:txBody>
          </p:sp>
        </p:grpSp>
        <p:sp>
          <p:nvSpPr>
            <p:cNvPr id="160856" name="Text Box 2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</a:p>
          </p:txBody>
        </p:sp>
      </p:grpSp>
      <p:grpSp>
        <p:nvGrpSpPr>
          <p:cNvPr id="160773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60853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Clouds</a:t>
              </a:r>
            </a:p>
          </p:txBody>
        </p:sp>
        <p:pic>
          <p:nvPicPr>
            <p:cNvPr id="160854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0774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75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60851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852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Climate</a:t>
              </a:r>
            </a:p>
          </p:txBody>
        </p:sp>
      </p:grpSp>
      <p:sp>
        <p:nvSpPr>
          <p:cNvPr id="160776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77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78" name="AutoShape 30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79" name="AutoShape 31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80" name="Group 32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60849" name="Picture 33" descr="USGS-Eruption"/>
            <p:cNvPicPr preferRelativeResize="0"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50" name="Text Box 34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Volcanoes</a:t>
              </a:r>
            </a:p>
          </p:txBody>
        </p:sp>
      </p:grpSp>
      <p:grpSp>
        <p:nvGrpSpPr>
          <p:cNvPr id="160781" name="Group 35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60847" name="Text Box 36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Man-Made</a:t>
              </a:r>
            </a:p>
          </p:txBody>
        </p:sp>
        <p:pic>
          <p:nvPicPr>
            <p:cNvPr id="160848" name="Picture 37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0782" name="AutoShape 38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83" name="AutoShape 39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84" name="AutoShape 40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85" name="Group 41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60844" name="Picture 42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0845" name="Text Box 43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Cryosphere</a:t>
              </a:r>
            </a:p>
          </p:txBody>
        </p:sp>
        <p:pic>
          <p:nvPicPr>
            <p:cNvPr id="160846" name="Picture 44" descr="af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0786" name="AutoShape 45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87" name="AutoShape 46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88" name="Group 47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60842" name="Picture 48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43" name="Text Box 49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Ocean</a:t>
              </a:r>
            </a:p>
          </p:txBody>
        </p:sp>
      </p:grpSp>
      <p:grpSp>
        <p:nvGrpSpPr>
          <p:cNvPr id="160789" name="Group 50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60840" name="Picture 51" descr="melting-permafrost_196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41" name="Text Box 52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Permafrost</a:t>
              </a:r>
            </a:p>
          </p:txBody>
        </p:sp>
      </p:grpSp>
      <p:grpSp>
        <p:nvGrpSpPr>
          <p:cNvPr id="160790" name="Group 53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60838" name="Picture 54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39" name="Text Box 55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Sea Level</a:t>
              </a:r>
            </a:p>
          </p:txBody>
        </p:sp>
      </p:grpSp>
      <p:sp>
        <p:nvSpPr>
          <p:cNvPr id="160791" name="AutoShape 56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92" name="Text Box 57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93" name="AutoShape 58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94" name="AutoShape 59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95" name="AutoShape 60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796" name="AutoShape 61"/>
          <p:cNvSpPr>
            <a:spLocks noChangeArrowheads="1"/>
          </p:cNvSpPr>
          <p:nvPr/>
        </p:nvSpPr>
        <p:spPr bwMode="auto">
          <a:xfrm rot="7334252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97" name="Group 62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60835" name="Picture 63" descr="biomass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36" name="Text Box 64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Biosphere</a:t>
              </a:r>
            </a:p>
          </p:txBody>
        </p:sp>
        <p:pic>
          <p:nvPicPr>
            <p:cNvPr id="160837" name="Picture 65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0798" name="AutoShape 66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799" name="Group 67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60832" name="Rectangle 68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33" name="AutoShape 69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34" name="Rectangle 70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0800" name="AutoShape 71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393288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802" name="Group 73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60825" name="Group 74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60827" name="Picture 75" descr="sst1997-1999_1"/>
              <p:cNvPicPr preferRelativeResize="0">
                <a:picLocks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828" name="Picture 76" descr="sst1997-1999_4"/>
              <p:cNvPicPr preferRelativeResize="0">
                <a:picLocks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829" name="Picture 77" descr="sst1997-1999_3"/>
              <p:cNvPicPr preferRelativeResize="0">
                <a:picLocks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830" name="Picture 78" descr="sst1997-1999_2"/>
              <p:cNvPicPr preferRelativeResize="0">
                <a:picLocks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0831" name="Rectangle 79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0826" name="Text Box 80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endParaRPr>
            </a:p>
          </p:txBody>
        </p:sp>
      </p:grpSp>
      <p:grpSp>
        <p:nvGrpSpPr>
          <p:cNvPr id="160803" name="Group 81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60823" name="Picture 82" descr="gal_earth_moo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0824" name="Text Box 83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0804" name="Rectangle 84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05" name="AutoShape 85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06" name="Rectangle 86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07" name="Rectangle 87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08" name="Rectangle 88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09" name="AutoShape 89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0" name="Rectangle 90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1" name="Rectangle 91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2" name="AutoShape 92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3" name="Rectangle 93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4" name="AutoShape 94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5" name="AutoShape 95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0816" name="Group 96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60820" name="Rectangle 97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21" name="Rectangle 98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0822" name="Rectangle 99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0817" name="Freeform 100"/>
          <p:cNvSpPr>
            <a:spLocks/>
          </p:cNvSpPr>
          <p:nvPr/>
        </p:nvSpPr>
        <p:spPr bwMode="auto">
          <a:xfrm>
            <a:off x="-63500" y="-209550"/>
            <a:ext cx="9486900" cy="7169150"/>
          </a:xfrm>
          <a:custGeom>
            <a:avLst/>
            <a:gdLst>
              <a:gd name="T0" fmla="*/ 2147483646 w 5976"/>
              <a:gd name="T1" fmla="*/ 2147483646 h 4516"/>
              <a:gd name="T2" fmla="*/ 0 w 5976"/>
              <a:gd name="T3" fmla="*/ 2147483646 h 4516"/>
              <a:gd name="T4" fmla="*/ 2147483646 w 5976"/>
              <a:gd name="T5" fmla="*/ 2147483646 h 4516"/>
              <a:gd name="T6" fmla="*/ 2147483646 w 5976"/>
              <a:gd name="T7" fmla="*/ 2147483646 h 4516"/>
              <a:gd name="T8" fmla="*/ 2147483646 w 5976"/>
              <a:gd name="T9" fmla="*/ 2147483646 h 4516"/>
              <a:gd name="T10" fmla="*/ 2147483646 w 5976"/>
              <a:gd name="T11" fmla="*/ 0 h 4516"/>
              <a:gd name="T12" fmla="*/ 2147483646 w 5976"/>
              <a:gd name="T13" fmla="*/ 2147483646 h 4516"/>
              <a:gd name="T14" fmla="*/ 2147483646 w 5976"/>
              <a:gd name="T15" fmla="*/ 2147483646 h 4516"/>
              <a:gd name="T16" fmla="*/ 2147483646 w 5976"/>
              <a:gd name="T17" fmla="*/ 2147483646 h 4516"/>
              <a:gd name="T18" fmla="*/ 2147483646 w 5976"/>
              <a:gd name="T19" fmla="*/ 2147483646 h 4516"/>
              <a:gd name="T20" fmla="*/ 2147483646 w 5976"/>
              <a:gd name="T21" fmla="*/ 2147483646 h 451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976" h="4516">
                <a:moveTo>
                  <a:pt x="3814" y="96"/>
                </a:moveTo>
                <a:lnTo>
                  <a:pt x="0" y="76"/>
                </a:lnTo>
                <a:lnTo>
                  <a:pt x="24" y="4508"/>
                </a:lnTo>
                <a:lnTo>
                  <a:pt x="5976" y="4516"/>
                </a:lnTo>
                <a:lnTo>
                  <a:pt x="5936" y="28"/>
                </a:lnTo>
                <a:lnTo>
                  <a:pt x="3826" y="0"/>
                </a:lnTo>
                <a:lnTo>
                  <a:pt x="3748" y="618"/>
                </a:lnTo>
                <a:lnTo>
                  <a:pt x="3748" y="1620"/>
                </a:lnTo>
                <a:lnTo>
                  <a:pt x="2686" y="1620"/>
                </a:lnTo>
                <a:lnTo>
                  <a:pt x="2686" y="618"/>
                </a:lnTo>
                <a:lnTo>
                  <a:pt x="3754" y="618"/>
                </a:lnTo>
              </a:path>
            </a:pathLst>
          </a:custGeom>
          <a:solidFill>
            <a:srgbClr val="B2B2B2">
              <a:alpha val="43921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8" name="Rectangle 101"/>
          <p:cNvSpPr>
            <a:spLocks noChangeArrowheads="1"/>
          </p:cNvSpPr>
          <p:nvPr/>
        </p:nvSpPr>
        <p:spPr bwMode="auto">
          <a:xfrm>
            <a:off x="4200525" y="766763"/>
            <a:ext cx="1693863" cy="16017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0819" name="Rectangle 102"/>
          <p:cNvSpPr>
            <a:spLocks noChangeArrowheads="1"/>
          </p:cNvSpPr>
          <p:nvPr/>
        </p:nvSpPr>
        <p:spPr bwMode="auto">
          <a:xfrm>
            <a:off x="1817688" y="111125"/>
            <a:ext cx="53721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Anthropogenic Effects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540613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video>
              <p:cMediaNode>
                <p:cTn id="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93288"/>
                </p:tgtEl>
              </p:cMediaNode>
            </p:video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794" name="Group 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61887" name="Group 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61892" name="Rectangle 4"/>
              <p:cNvSpPr>
                <a:spLocks noChangeArrowheads="1"/>
              </p:cNvSpPr>
              <p:nvPr/>
            </p:nvSpPr>
            <p:spPr bwMode="auto">
              <a:xfrm rot="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1893" name="Freeform 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1894" name="Line 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1888" name="Freeform 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791 h 1092"/>
                <a:gd name="T4" fmla="*/ 78 w 91"/>
                <a:gd name="T5" fmla="*/ 774 h 1092"/>
                <a:gd name="T6" fmla="*/ 91 w 91"/>
                <a:gd name="T7" fmla="*/ 6 h 10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89" name="AutoShape 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90" name="Line 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91" name="Line 1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61795" name="Group 1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61883" name="Text Box 1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Greenhouse</a:t>
              </a:r>
            </a:p>
          </p:txBody>
        </p:sp>
        <p:grpSp>
          <p:nvGrpSpPr>
            <p:cNvPr id="161884" name="Group 1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61885" name="Picture 14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1886" name="Text Box 1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61796" name="Group 1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61879" name="Group 1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61881" name="Picture 18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1882" name="Text Box 1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 </a:t>
                </a:r>
              </a:p>
            </p:txBody>
          </p:sp>
        </p:grpSp>
        <p:sp>
          <p:nvSpPr>
            <p:cNvPr id="161880" name="Text Box 2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</a:p>
          </p:txBody>
        </p:sp>
      </p:grpSp>
      <p:grpSp>
        <p:nvGrpSpPr>
          <p:cNvPr id="161797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61877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Clouds</a:t>
              </a:r>
            </a:p>
          </p:txBody>
        </p:sp>
        <p:pic>
          <p:nvPicPr>
            <p:cNvPr id="161878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1798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799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61875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76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Climate</a:t>
              </a:r>
            </a:p>
          </p:txBody>
        </p:sp>
      </p:grpSp>
      <p:sp>
        <p:nvSpPr>
          <p:cNvPr id="161800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01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02" name="AutoShape 30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03" name="AutoShape 31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04" name="Group 32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61873" name="Picture 33" descr="USGS-Eruption"/>
            <p:cNvPicPr preferRelativeResize="0"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74" name="Text Box 34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Volcanoes</a:t>
              </a:r>
            </a:p>
          </p:txBody>
        </p:sp>
      </p:grpSp>
      <p:grpSp>
        <p:nvGrpSpPr>
          <p:cNvPr id="161805" name="Group 35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61871" name="Text Box 36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Man-Made</a:t>
              </a:r>
            </a:p>
          </p:txBody>
        </p:sp>
        <p:pic>
          <p:nvPicPr>
            <p:cNvPr id="161872" name="Picture 37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1806" name="AutoShape 38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07" name="AutoShape 39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08" name="AutoShape 40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09" name="Group 41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61868" name="Picture 42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1869" name="Text Box 43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Cryosphere</a:t>
              </a:r>
            </a:p>
          </p:txBody>
        </p:sp>
        <p:pic>
          <p:nvPicPr>
            <p:cNvPr id="161870" name="Picture 44" descr="af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1810" name="AutoShape 45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11" name="AutoShape 46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12" name="Group 47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61866" name="Picture 48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67" name="Text Box 49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Ocean</a:t>
              </a:r>
            </a:p>
          </p:txBody>
        </p:sp>
      </p:grpSp>
      <p:grpSp>
        <p:nvGrpSpPr>
          <p:cNvPr id="161813" name="Group 50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61864" name="Picture 51" descr="melting-permafrost_196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65" name="Text Box 52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Permafrost</a:t>
              </a:r>
            </a:p>
          </p:txBody>
        </p:sp>
      </p:grpSp>
      <p:grpSp>
        <p:nvGrpSpPr>
          <p:cNvPr id="161814" name="Group 53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61862" name="Picture 54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63" name="Text Box 55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Sea Level</a:t>
              </a:r>
            </a:p>
          </p:txBody>
        </p:sp>
      </p:grpSp>
      <p:sp>
        <p:nvSpPr>
          <p:cNvPr id="161815" name="AutoShape 56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16" name="Text Box 57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17" name="AutoShape 58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18" name="AutoShape 59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19" name="AutoShape 60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20" name="AutoShape 61"/>
          <p:cNvSpPr>
            <a:spLocks noChangeArrowheads="1"/>
          </p:cNvSpPr>
          <p:nvPr/>
        </p:nvSpPr>
        <p:spPr bwMode="auto">
          <a:xfrm rot="7334252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21" name="Group 62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61859" name="Picture 63" descr="biomass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60" name="Text Box 64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Biosphere</a:t>
              </a:r>
            </a:p>
          </p:txBody>
        </p:sp>
        <p:pic>
          <p:nvPicPr>
            <p:cNvPr id="161861" name="Picture 65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1822" name="AutoShape 66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23" name="Group 67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61856" name="Rectangle 68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57" name="AutoShape 69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58" name="Rectangle 70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1824" name="AutoShape 71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394312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1826" name="Group 73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61849" name="Group 74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61851" name="Picture 75" descr="sst1997-1999_1"/>
              <p:cNvPicPr preferRelativeResize="0">
                <a:picLocks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1852" name="Picture 76" descr="sst1997-1999_4"/>
              <p:cNvPicPr preferRelativeResize="0">
                <a:picLocks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1853" name="Picture 77" descr="sst1997-1999_3"/>
              <p:cNvPicPr preferRelativeResize="0">
                <a:picLocks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1854" name="Picture 78" descr="sst1997-1999_2"/>
              <p:cNvPicPr preferRelativeResize="0">
                <a:picLocks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1855" name="Rectangle 79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1850" name="Text Box 80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endParaRPr>
            </a:p>
          </p:txBody>
        </p:sp>
      </p:grpSp>
      <p:grpSp>
        <p:nvGrpSpPr>
          <p:cNvPr id="161827" name="Group 81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61847" name="Picture 82" descr="gal_earth_moo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1848" name="Text Box 83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1828" name="Rectangle 84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29" name="AutoShape 85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0" name="Rectangle 86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1" name="Rectangle 87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2" name="Rectangle 88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3" name="AutoShape 89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4" name="Rectangle 90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5" name="Rectangle 91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6" name="AutoShape 92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7" name="Rectangle 93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8" name="AutoShape 94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39" name="AutoShape 95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1840" name="Group 96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61844" name="Rectangle 97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45" name="Rectangle 98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1846" name="Rectangle 99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1841" name="Freeform 100"/>
          <p:cNvSpPr>
            <a:spLocks/>
          </p:cNvSpPr>
          <p:nvPr/>
        </p:nvSpPr>
        <p:spPr bwMode="auto">
          <a:xfrm>
            <a:off x="-63500" y="-238125"/>
            <a:ext cx="9486900" cy="7197725"/>
          </a:xfrm>
          <a:custGeom>
            <a:avLst/>
            <a:gdLst>
              <a:gd name="T0" fmla="*/ 2147483646 w 5976"/>
              <a:gd name="T1" fmla="*/ 2147483646 h 4534"/>
              <a:gd name="T2" fmla="*/ 0 w 5976"/>
              <a:gd name="T3" fmla="*/ 2147483646 h 4534"/>
              <a:gd name="T4" fmla="*/ 2147483646 w 5976"/>
              <a:gd name="T5" fmla="*/ 2147483646 h 4534"/>
              <a:gd name="T6" fmla="*/ 2147483646 w 5976"/>
              <a:gd name="T7" fmla="*/ 2147483646 h 4534"/>
              <a:gd name="T8" fmla="*/ 2147483646 w 5976"/>
              <a:gd name="T9" fmla="*/ 2147483646 h 4534"/>
              <a:gd name="T10" fmla="*/ 2147483646 w 5976"/>
              <a:gd name="T11" fmla="*/ 0 h 4534"/>
              <a:gd name="T12" fmla="*/ 2147483646 w 5976"/>
              <a:gd name="T13" fmla="*/ 2147483646 h 4534"/>
              <a:gd name="T14" fmla="*/ 2147483646 w 5976"/>
              <a:gd name="T15" fmla="*/ 2147483646 h 4534"/>
              <a:gd name="T16" fmla="*/ 2147483646 w 5976"/>
              <a:gd name="T17" fmla="*/ 2147483646 h 4534"/>
              <a:gd name="T18" fmla="*/ 2147483646 w 5976"/>
              <a:gd name="T19" fmla="*/ 2147483646 h 4534"/>
              <a:gd name="T20" fmla="*/ 2147483646 w 5976"/>
              <a:gd name="T21" fmla="*/ 2147483646 h 453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976" h="4534">
                <a:moveTo>
                  <a:pt x="4504" y="66"/>
                </a:moveTo>
                <a:lnTo>
                  <a:pt x="0" y="94"/>
                </a:lnTo>
                <a:lnTo>
                  <a:pt x="24" y="4526"/>
                </a:lnTo>
                <a:lnTo>
                  <a:pt x="5976" y="4534"/>
                </a:lnTo>
                <a:lnTo>
                  <a:pt x="5936" y="46"/>
                </a:lnTo>
                <a:lnTo>
                  <a:pt x="4504" y="0"/>
                </a:lnTo>
                <a:lnTo>
                  <a:pt x="4510" y="636"/>
                </a:lnTo>
                <a:lnTo>
                  <a:pt x="4510" y="1638"/>
                </a:lnTo>
                <a:lnTo>
                  <a:pt x="3730" y="1638"/>
                </a:lnTo>
                <a:lnTo>
                  <a:pt x="3730" y="630"/>
                </a:lnTo>
                <a:lnTo>
                  <a:pt x="4510" y="636"/>
                </a:lnTo>
              </a:path>
            </a:pathLst>
          </a:custGeom>
          <a:solidFill>
            <a:srgbClr val="B2B2B2">
              <a:alpha val="43921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42" name="Rectangle 101"/>
          <p:cNvSpPr>
            <a:spLocks noChangeArrowheads="1"/>
          </p:cNvSpPr>
          <p:nvPr/>
        </p:nvSpPr>
        <p:spPr bwMode="auto">
          <a:xfrm>
            <a:off x="5857875" y="766763"/>
            <a:ext cx="1246188" cy="16017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1843" name="Rectangle 102"/>
          <p:cNvSpPr>
            <a:spLocks noChangeArrowheads="1"/>
          </p:cNvSpPr>
          <p:nvPr/>
        </p:nvSpPr>
        <p:spPr bwMode="auto">
          <a:xfrm>
            <a:off x="1817688" y="111125"/>
            <a:ext cx="537210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Solar Influence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3670349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video>
              <p:cMediaNode>
                <p:cTn id="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94312"/>
                </p:tgtEl>
              </p:cMediaNode>
            </p:video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818" name="Group 2"/>
          <p:cNvGrpSpPr>
            <a:grpSpLocks/>
          </p:cNvGrpSpPr>
          <p:nvPr/>
        </p:nvGrpSpPr>
        <p:grpSpPr bwMode="auto">
          <a:xfrm>
            <a:off x="225425" y="649288"/>
            <a:ext cx="8851900" cy="2493962"/>
            <a:chOff x="142" y="409"/>
            <a:chExt cx="5576" cy="1571"/>
          </a:xfrm>
        </p:grpSpPr>
        <p:grpSp>
          <p:nvGrpSpPr>
            <p:cNvPr id="162911" name="Group 3"/>
            <p:cNvGrpSpPr>
              <a:grpSpLocks/>
            </p:cNvGrpSpPr>
            <p:nvPr/>
          </p:nvGrpSpPr>
          <p:grpSpPr bwMode="auto">
            <a:xfrm>
              <a:off x="142" y="409"/>
              <a:ext cx="5576" cy="1571"/>
              <a:chOff x="142" y="409"/>
              <a:chExt cx="5576" cy="1571"/>
            </a:xfrm>
          </p:grpSpPr>
          <p:sp>
            <p:nvSpPr>
              <p:cNvPr id="162916" name="Rectangle 4"/>
              <p:cNvSpPr>
                <a:spLocks noChangeArrowheads="1"/>
              </p:cNvSpPr>
              <p:nvPr/>
            </p:nvSpPr>
            <p:spPr bwMode="auto">
              <a:xfrm rot="10800000">
                <a:off x="142" y="409"/>
                <a:ext cx="5576" cy="88"/>
              </a:xfrm>
              <a:prstGeom prst="rect">
                <a:avLst/>
              </a:prstGeom>
              <a:solidFill>
                <a:srgbClr val="000000"/>
              </a:solidFill>
              <a:ln w="1905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2917" name="Freeform 5"/>
              <p:cNvSpPr>
                <a:spLocks/>
              </p:cNvSpPr>
              <p:nvPr/>
            </p:nvSpPr>
            <p:spPr bwMode="auto">
              <a:xfrm>
                <a:off x="5376" y="492"/>
                <a:ext cx="342" cy="1488"/>
              </a:xfrm>
              <a:custGeom>
                <a:avLst/>
                <a:gdLst>
                  <a:gd name="T0" fmla="*/ 342 w 342"/>
                  <a:gd name="T1" fmla="*/ 0 h 1488"/>
                  <a:gd name="T2" fmla="*/ 342 w 342"/>
                  <a:gd name="T3" fmla="*/ 1098 h 1488"/>
                  <a:gd name="T4" fmla="*/ 102 w 342"/>
                  <a:gd name="T5" fmla="*/ 1488 h 1488"/>
                  <a:gd name="T6" fmla="*/ 0 w 342"/>
                  <a:gd name="T7" fmla="*/ 1488 h 1488"/>
                  <a:gd name="T8" fmla="*/ 261 w 342"/>
                  <a:gd name="T9" fmla="*/ 1086 h 1488"/>
                  <a:gd name="T10" fmla="*/ 252 w 342"/>
                  <a:gd name="T11" fmla="*/ 6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2" h="1488">
                    <a:moveTo>
                      <a:pt x="342" y="0"/>
                    </a:moveTo>
                    <a:lnTo>
                      <a:pt x="342" y="1098"/>
                    </a:lnTo>
                    <a:lnTo>
                      <a:pt x="102" y="1488"/>
                    </a:lnTo>
                    <a:lnTo>
                      <a:pt x="0" y="1488"/>
                    </a:lnTo>
                    <a:lnTo>
                      <a:pt x="261" y="1086"/>
                    </a:lnTo>
                    <a:lnTo>
                      <a:pt x="252" y="6"/>
                    </a:lnTo>
                  </a:path>
                </a:pathLst>
              </a:custGeom>
              <a:noFill/>
              <a:ln w="19050" cmpd="sng">
                <a:solidFill>
                  <a:srgbClr val="FF0066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  <p:sp>
            <p:nvSpPr>
              <p:cNvPr id="162918" name="Line 6"/>
              <p:cNvSpPr>
                <a:spLocks noChangeShapeType="1"/>
              </p:cNvSpPr>
              <p:nvPr/>
            </p:nvSpPr>
            <p:spPr bwMode="auto">
              <a:xfrm flipV="1">
                <a:off x="5636" y="496"/>
                <a:ext cx="7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2912" name="Freeform 7"/>
            <p:cNvSpPr>
              <a:spLocks/>
            </p:cNvSpPr>
            <p:nvPr/>
          </p:nvSpPr>
          <p:spPr bwMode="auto">
            <a:xfrm>
              <a:off x="142" y="492"/>
              <a:ext cx="91" cy="1082"/>
            </a:xfrm>
            <a:custGeom>
              <a:avLst/>
              <a:gdLst>
                <a:gd name="T0" fmla="*/ 1 w 91"/>
                <a:gd name="T1" fmla="*/ 0 h 1092"/>
                <a:gd name="T2" fmla="*/ 0 w 91"/>
                <a:gd name="T3" fmla="*/ 791 h 1092"/>
                <a:gd name="T4" fmla="*/ 78 w 91"/>
                <a:gd name="T5" fmla="*/ 774 h 1092"/>
                <a:gd name="T6" fmla="*/ 91 w 91"/>
                <a:gd name="T7" fmla="*/ 6 h 10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092">
                  <a:moveTo>
                    <a:pt x="1" y="0"/>
                  </a:moveTo>
                  <a:lnTo>
                    <a:pt x="0" y="1092"/>
                  </a:lnTo>
                  <a:lnTo>
                    <a:pt x="78" y="1066"/>
                  </a:lnTo>
                  <a:lnTo>
                    <a:pt x="91" y="6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913" name="AutoShape 8"/>
            <p:cNvSpPr>
              <a:spLocks noChangeArrowheads="1"/>
            </p:cNvSpPr>
            <p:nvPr/>
          </p:nvSpPr>
          <p:spPr bwMode="auto">
            <a:xfrm rot="-1273576">
              <a:off x="158" y="1552"/>
              <a:ext cx="167" cy="328"/>
            </a:xfrm>
            <a:prstGeom prst="downArrow">
              <a:avLst>
                <a:gd name="adj1" fmla="val 50000"/>
                <a:gd name="adj2" fmla="val 49102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914" name="Line 9"/>
            <p:cNvSpPr>
              <a:spLocks noChangeShapeType="1"/>
            </p:cNvSpPr>
            <p:nvPr/>
          </p:nvSpPr>
          <p:spPr bwMode="auto">
            <a:xfrm flipV="1">
              <a:off x="150" y="1548"/>
              <a:ext cx="66" cy="2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915" name="Line 10"/>
            <p:cNvSpPr>
              <a:spLocks noChangeShapeType="1"/>
            </p:cNvSpPr>
            <p:nvPr/>
          </p:nvSpPr>
          <p:spPr bwMode="auto">
            <a:xfrm flipV="1">
              <a:off x="149" y="495"/>
              <a:ext cx="7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grpSp>
        <p:nvGrpSpPr>
          <p:cNvPr id="162819" name="Group 11"/>
          <p:cNvGrpSpPr>
            <a:grpSpLocks/>
          </p:cNvGrpSpPr>
          <p:nvPr/>
        </p:nvGrpSpPr>
        <p:grpSpPr bwMode="auto">
          <a:xfrm>
            <a:off x="249238" y="2943225"/>
            <a:ext cx="1612900" cy="1323975"/>
            <a:chOff x="157" y="1854"/>
            <a:chExt cx="1016" cy="834"/>
          </a:xfrm>
        </p:grpSpPr>
        <p:sp>
          <p:nvSpPr>
            <p:cNvPr id="162907" name="Text Box 12"/>
            <p:cNvSpPr txBox="1">
              <a:spLocks noChangeArrowheads="1"/>
            </p:cNvSpPr>
            <p:nvPr/>
          </p:nvSpPr>
          <p:spPr bwMode="auto">
            <a:xfrm>
              <a:off x="157" y="1854"/>
              <a:ext cx="101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Greenhouse</a:t>
              </a:r>
            </a:p>
          </p:txBody>
        </p:sp>
        <p:grpSp>
          <p:nvGrpSpPr>
            <p:cNvPr id="162908" name="Group 13"/>
            <p:cNvGrpSpPr>
              <a:grpSpLocks/>
            </p:cNvGrpSpPr>
            <p:nvPr/>
          </p:nvGrpSpPr>
          <p:grpSpPr bwMode="auto">
            <a:xfrm>
              <a:off x="241" y="2080"/>
              <a:ext cx="731" cy="608"/>
              <a:chOff x="2300" y="1222"/>
              <a:chExt cx="760" cy="632"/>
            </a:xfrm>
          </p:grpSpPr>
          <p:pic>
            <p:nvPicPr>
              <p:cNvPr id="162909" name="Picture 14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858" t="23622" r="49901" b="23622"/>
              <a:stretch>
                <a:fillRect/>
              </a:stretch>
            </p:blipFill>
            <p:spPr bwMode="auto">
              <a:xfrm>
                <a:off x="2300" y="1222"/>
                <a:ext cx="683" cy="601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2910" name="Text Box 15"/>
              <p:cNvSpPr txBox="1">
                <a:spLocks noChangeArrowheads="1"/>
              </p:cNvSpPr>
              <p:nvPr/>
            </p:nvSpPr>
            <p:spPr bwMode="auto">
              <a:xfrm>
                <a:off x="2676" y="1614"/>
                <a:ext cx="384" cy="24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LW </a:t>
                </a:r>
              </a:p>
            </p:txBody>
          </p:sp>
        </p:grpSp>
      </p:grpSp>
      <p:grpSp>
        <p:nvGrpSpPr>
          <p:cNvPr id="162820" name="Group 16"/>
          <p:cNvGrpSpPr>
            <a:grpSpLocks/>
          </p:cNvGrpSpPr>
          <p:nvPr/>
        </p:nvGrpSpPr>
        <p:grpSpPr bwMode="auto">
          <a:xfrm>
            <a:off x="1509713" y="3303588"/>
            <a:ext cx="1112837" cy="1263650"/>
            <a:chOff x="951" y="2081"/>
            <a:chExt cx="701" cy="796"/>
          </a:xfrm>
        </p:grpSpPr>
        <p:grpSp>
          <p:nvGrpSpPr>
            <p:cNvPr id="162903" name="Group 17"/>
            <p:cNvGrpSpPr>
              <a:grpSpLocks/>
            </p:cNvGrpSpPr>
            <p:nvPr/>
          </p:nvGrpSpPr>
          <p:grpSpPr bwMode="auto">
            <a:xfrm>
              <a:off x="951" y="2081"/>
              <a:ext cx="686" cy="583"/>
              <a:chOff x="1539" y="1949"/>
              <a:chExt cx="722" cy="614"/>
            </a:xfrm>
          </p:grpSpPr>
          <p:pic>
            <p:nvPicPr>
              <p:cNvPr id="162905" name="Picture 18" descr="TwoSpheresofEarth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489" t="23622" r="8858" b="23622"/>
              <a:stretch>
                <a:fillRect/>
              </a:stretch>
            </p:blipFill>
            <p:spPr bwMode="auto">
              <a:xfrm>
                <a:off x="1539" y="1949"/>
                <a:ext cx="689" cy="600"/>
              </a:xfrm>
              <a:prstGeom prst="rect">
                <a:avLst/>
              </a:prstGeom>
              <a:noFill/>
              <a:ln w="6350">
                <a:solidFill>
                  <a:srgbClr val="FF00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2906" name="Text Box 19"/>
              <p:cNvSpPr txBox="1">
                <a:spLocks noChangeArrowheads="1"/>
              </p:cNvSpPr>
              <p:nvPr/>
            </p:nvSpPr>
            <p:spPr bwMode="auto">
              <a:xfrm>
                <a:off x="1877" y="2320"/>
                <a:ext cx="384" cy="2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6350">
                    <a:solidFill>
                      <a:srgbClr val="FF0066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C46D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SW</a:t>
                </a:r>
                <a:r>
                  <a:rPr kumimoji="0" lang="en-GB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ヒラギノ角ゴ Pro W3"/>
                    <a:cs typeface="+mn-cs"/>
                  </a:rPr>
                  <a:t> </a:t>
                </a:r>
              </a:p>
            </p:txBody>
          </p:sp>
        </p:grpSp>
        <p:sp>
          <p:nvSpPr>
            <p:cNvPr id="162904" name="Text Box 20"/>
            <p:cNvSpPr txBox="1">
              <a:spLocks noChangeArrowheads="1"/>
            </p:cNvSpPr>
            <p:nvPr/>
          </p:nvSpPr>
          <p:spPr bwMode="auto">
            <a:xfrm>
              <a:off x="996" y="2627"/>
              <a:ext cx="65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</a:p>
          </p:txBody>
        </p:sp>
      </p:grpSp>
      <p:grpSp>
        <p:nvGrpSpPr>
          <p:cNvPr id="162821" name="Group 21"/>
          <p:cNvGrpSpPr>
            <a:grpSpLocks/>
          </p:cNvGrpSpPr>
          <p:nvPr/>
        </p:nvGrpSpPr>
        <p:grpSpPr bwMode="auto">
          <a:xfrm>
            <a:off x="457200" y="874713"/>
            <a:ext cx="2384425" cy="1365250"/>
            <a:chOff x="288" y="551"/>
            <a:chExt cx="1502" cy="860"/>
          </a:xfrm>
        </p:grpSpPr>
        <p:sp>
          <p:nvSpPr>
            <p:cNvPr id="162901" name="Text Box 22"/>
            <p:cNvSpPr txBox="1">
              <a:spLocks noChangeArrowheads="1"/>
            </p:cNvSpPr>
            <p:nvPr/>
          </p:nvSpPr>
          <p:spPr bwMode="auto">
            <a:xfrm>
              <a:off x="288" y="551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Clouds</a:t>
              </a:r>
            </a:p>
          </p:txBody>
        </p:sp>
        <p:pic>
          <p:nvPicPr>
            <p:cNvPr id="162902" name="Picture 23" descr="cloudsfromspace-6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" y="775"/>
              <a:ext cx="951" cy="636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2822" name="AutoShape 24"/>
          <p:cNvSpPr>
            <a:spLocks noChangeArrowheads="1"/>
          </p:cNvSpPr>
          <p:nvPr/>
        </p:nvSpPr>
        <p:spPr bwMode="auto">
          <a:xfrm>
            <a:off x="666750" y="2374900"/>
            <a:ext cx="265113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23" name="Group 25"/>
          <p:cNvGrpSpPr>
            <a:grpSpLocks/>
          </p:cNvGrpSpPr>
          <p:nvPr/>
        </p:nvGrpSpPr>
        <p:grpSpPr bwMode="auto">
          <a:xfrm>
            <a:off x="3635375" y="2755900"/>
            <a:ext cx="1254125" cy="1636713"/>
            <a:chOff x="2224" y="1706"/>
            <a:chExt cx="790" cy="1031"/>
          </a:xfrm>
        </p:grpSpPr>
        <p:pic>
          <p:nvPicPr>
            <p:cNvPr id="162899" name="Picture 26" descr="earth_apollo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4" y="1947"/>
              <a:ext cx="790" cy="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900" name="Text Box 27"/>
            <p:cNvSpPr txBox="1">
              <a:spLocks noChangeArrowheads="1"/>
            </p:cNvSpPr>
            <p:nvPr/>
          </p:nvSpPr>
          <p:spPr bwMode="auto">
            <a:xfrm>
              <a:off x="2255" y="1706"/>
              <a:ext cx="73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Climate</a:t>
              </a:r>
            </a:p>
          </p:txBody>
        </p:sp>
      </p:grpSp>
      <p:sp>
        <p:nvSpPr>
          <p:cNvPr id="162824" name="AutoShape 28"/>
          <p:cNvSpPr>
            <a:spLocks noChangeArrowheads="1"/>
          </p:cNvSpPr>
          <p:nvPr/>
        </p:nvSpPr>
        <p:spPr bwMode="auto">
          <a:xfrm rot="16200000" flipH="1">
            <a:off x="2939256" y="3258344"/>
            <a:ext cx="265113" cy="847725"/>
          </a:xfrm>
          <a:prstGeom prst="downArrow">
            <a:avLst>
              <a:gd name="adj1" fmla="val 50907"/>
              <a:gd name="adj2" fmla="val 44914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25" name="Rectangle 29"/>
          <p:cNvSpPr>
            <a:spLocks noChangeArrowheads="1"/>
          </p:cNvSpPr>
          <p:nvPr/>
        </p:nvSpPr>
        <p:spPr bwMode="auto">
          <a:xfrm>
            <a:off x="7962900" y="1590675"/>
            <a:ext cx="133350" cy="119063"/>
          </a:xfrm>
          <a:prstGeom prst="rect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26" name="AutoShape 30"/>
          <p:cNvSpPr>
            <a:spLocks noChangeArrowheads="1"/>
          </p:cNvSpPr>
          <p:nvPr/>
        </p:nvSpPr>
        <p:spPr bwMode="auto">
          <a:xfrm rot="18758341" flipV="1">
            <a:off x="2742407" y="1672431"/>
            <a:ext cx="265112" cy="1660525"/>
          </a:xfrm>
          <a:prstGeom prst="downArrow">
            <a:avLst>
              <a:gd name="adj1" fmla="val 50907"/>
              <a:gd name="adj2" fmla="val 7733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27" name="AutoShape 31"/>
          <p:cNvSpPr>
            <a:spLocks noChangeArrowheads="1"/>
          </p:cNvSpPr>
          <p:nvPr/>
        </p:nvSpPr>
        <p:spPr bwMode="auto">
          <a:xfrm rot="3061494">
            <a:off x="5308601" y="2016125"/>
            <a:ext cx="265112" cy="1557337"/>
          </a:xfrm>
          <a:prstGeom prst="downArrow">
            <a:avLst>
              <a:gd name="adj1" fmla="val 50907"/>
              <a:gd name="adj2" fmla="val 7253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28" name="Group 32"/>
          <p:cNvGrpSpPr>
            <a:grpSpLocks/>
          </p:cNvGrpSpPr>
          <p:nvPr/>
        </p:nvGrpSpPr>
        <p:grpSpPr bwMode="auto">
          <a:xfrm>
            <a:off x="2797175" y="762000"/>
            <a:ext cx="1401763" cy="1401763"/>
            <a:chOff x="1762" y="480"/>
            <a:chExt cx="883" cy="883"/>
          </a:xfrm>
        </p:grpSpPr>
        <p:pic>
          <p:nvPicPr>
            <p:cNvPr id="162897" name="Picture 33" descr="USGS-Eruption"/>
            <p:cNvPicPr preferRelativeResize="0"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5" y="726"/>
              <a:ext cx="775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98" name="Text Box 34"/>
            <p:cNvSpPr txBox="1">
              <a:spLocks noChangeArrowheads="1"/>
            </p:cNvSpPr>
            <p:nvPr/>
          </p:nvSpPr>
          <p:spPr bwMode="auto">
            <a:xfrm>
              <a:off x="1762" y="480"/>
              <a:ext cx="88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Volcanoes</a:t>
              </a:r>
            </a:p>
          </p:txBody>
        </p:sp>
      </p:grpSp>
      <p:grpSp>
        <p:nvGrpSpPr>
          <p:cNvPr id="162829" name="Group 35"/>
          <p:cNvGrpSpPr>
            <a:grpSpLocks/>
          </p:cNvGrpSpPr>
          <p:nvPr/>
        </p:nvGrpSpPr>
        <p:grpSpPr bwMode="auto">
          <a:xfrm>
            <a:off x="4206875" y="785813"/>
            <a:ext cx="1601788" cy="1379537"/>
            <a:chOff x="2650" y="495"/>
            <a:chExt cx="1009" cy="869"/>
          </a:xfrm>
        </p:grpSpPr>
        <p:sp>
          <p:nvSpPr>
            <p:cNvPr id="162895" name="Text Box 36"/>
            <p:cNvSpPr txBox="1">
              <a:spLocks noChangeArrowheads="1"/>
            </p:cNvSpPr>
            <p:nvPr/>
          </p:nvSpPr>
          <p:spPr bwMode="auto">
            <a:xfrm>
              <a:off x="2650" y="495"/>
              <a:ext cx="92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Man-Made</a:t>
              </a:r>
            </a:p>
          </p:txBody>
        </p:sp>
        <p:pic>
          <p:nvPicPr>
            <p:cNvPr id="162896" name="Picture 37" descr="PollutionUSFWSairedSAW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11" y="727"/>
              <a:ext cx="948" cy="63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2830" name="AutoShape 38"/>
          <p:cNvSpPr>
            <a:spLocks noChangeArrowheads="1"/>
          </p:cNvSpPr>
          <p:nvPr/>
        </p:nvSpPr>
        <p:spPr bwMode="auto">
          <a:xfrm rot="1679944">
            <a:off x="4522788" y="2271713"/>
            <a:ext cx="265112" cy="525462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31" name="AutoShape 39"/>
          <p:cNvSpPr>
            <a:spLocks noChangeArrowheads="1"/>
          </p:cNvSpPr>
          <p:nvPr/>
        </p:nvSpPr>
        <p:spPr bwMode="auto">
          <a:xfrm rot="19920056" flipH="1">
            <a:off x="3673475" y="2241550"/>
            <a:ext cx="265113" cy="525463"/>
          </a:xfrm>
          <a:prstGeom prst="downArrow">
            <a:avLst>
              <a:gd name="adj1" fmla="val 56435"/>
              <a:gd name="adj2" fmla="val 4122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32" name="AutoShape 40"/>
          <p:cNvSpPr>
            <a:spLocks noChangeArrowheads="1"/>
          </p:cNvSpPr>
          <p:nvPr/>
        </p:nvSpPr>
        <p:spPr bwMode="auto">
          <a:xfrm rot="3083438">
            <a:off x="2554287" y="3579813"/>
            <a:ext cx="265113" cy="2262188"/>
          </a:xfrm>
          <a:prstGeom prst="downArrow">
            <a:avLst>
              <a:gd name="adj1" fmla="val 50907"/>
              <a:gd name="adj2" fmla="val 1053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33" name="Group 41"/>
          <p:cNvGrpSpPr>
            <a:grpSpLocks/>
          </p:cNvGrpSpPr>
          <p:nvPr/>
        </p:nvGrpSpPr>
        <p:grpSpPr bwMode="auto">
          <a:xfrm>
            <a:off x="6877050" y="5199063"/>
            <a:ext cx="2384425" cy="1403350"/>
            <a:chOff x="348" y="3209"/>
            <a:chExt cx="1502" cy="884"/>
          </a:xfrm>
        </p:grpSpPr>
        <p:pic>
          <p:nvPicPr>
            <p:cNvPr id="162892" name="Picture 42"/>
            <p:cNvPicPr preferRelativeResize="0"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" y="3465"/>
              <a:ext cx="597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2893" name="Text Box 43"/>
            <p:cNvSpPr txBox="1">
              <a:spLocks noChangeArrowheads="1"/>
            </p:cNvSpPr>
            <p:nvPr/>
          </p:nvSpPr>
          <p:spPr bwMode="auto">
            <a:xfrm>
              <a:off x="348" y="3209"/>
              <a:ext cx="150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Cryosphere</a:t>
              </a:r>
            </a:p>
          </p:txBody>
        </p:sp>
        <p:pic>
          <p:nvPicPr>
            <p:cNvPr id="162894" name="Picture 44" descr="af4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9371"/>
            <a:stretch>
              <a:fillRect/>
            </a:stretch>
          </p:blipFill>
          <p:spPr bwMode="auto">
            <a:xfrm>
              <a:off x="1056" y="3473"/>
              <a:ext cx="510" cy="613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2834" name="AutoShape 45"/>
          <p:cNvSpPr>
            <a:spLocks noChangeArrowheads="1"/>
          </p:cNvSpPr>
          <p:nvPr/>
        </p:nvSpPr>
        <p:spPr bwMode="auto">
          <a:xfrm flipV="1">
            <a:off x="558800" y="4333875"/>
            <a:ext cx="293688" cy="882650"/>
          </a:xfrm>
          <a:prstGeom prst="downArrow">
            <a:avLst>
              <a:gd name="adj1" fmla="val 43713"/>
              <a:gd name="adj2" fmla="val 64491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35" name="AutoShape 46"/>
          <p:cNvSpPr>
            <a:spLocks noChangeArrowheads="1"/>
          </p:cNvSpPr>
          <p:nvPr/>
        </p:nvSpPr>
        <p:spPr bwMode="auto">
          <a:xfrm>
            <a:off x="1693863" y="2382838"/>
            <a:ext cx="265112" cy="520700"/>
          </a:xfrm>
          <a:prstGeom prst="downArrow">
            <a:avLst>
              <a:gd name="adj1" fmla="val 50000"/>
              <a:gd name="adj2" fmla="val 4910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36" name="Group 47"/>
          <p:cNvGrpSpPr>
            <a:grpSpLocks/>
          </p:cNvGrpSpPr>
          <p:nvPr/>
        </p:nvGrpSpPr>
        <p:grpSpPr bwMode="auto">
          <a:xfrm>
            <a:off x="7286625" y="2874963"/>
            <a:ext cx="2060575" cy="1363662"/>
            <a:chOff x="4462" y="1529"/>
            <a:chExt cx="1298" cy="859"/>
          </a:xfrm>
        </p:grpSpPr>
        <p:pic>
          <p:nvPicPr>
            <p:cNvPr id="162890" name="Picture 48" descr="lp-shipatsea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4519" y="1778"/>
              <a:ext cx="913" cy="61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91" name="Text Box 49"/>
            <p:cNvSpPr txBox="1">
              <a:spLocks noChangeArrowheads="1"/>
            </p:cNvSpPr>
            <p:nvPr/>
          </p:nvSpPr>
          <p:spPr bwMode="auto">
            <a:xfrm>
              <a:off x="4462" y="1529"/>
              <a:ext cx="1298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Ocean</a:t>
              </a:r>
            </a:p>
          </p:txBody>
        </p:sp>
      </p:grpSp>
      <p:grpSp>
        <p:nvGrpSpPr>
          <p:cNvPr id="162837" name="Group 50"/>
          <p:cNvGrpSpPr>
            <a:grpSpLocks/>
          </p:cNvGrpSpPr>
          <p:nvPr/>
        </p:nvGrpSpPr>
        <p:grpSpPr bwMode="auto">
          <a:xfrm>
            <a:off x="400050" y="5294313"/>
            <a:ext cx="1603375" cy="1390650"/>
            <a:chOff x="252" y="3335"/>
            <a:chExt cx="1010" cy="876"/>
          </a:xfrm>
        </p:grpSpPr>
        <p:pic>
          <p:nvPicPr>
            <p:cNvPr id="162888" name="Picture 51" descr="melting-permafrost_196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0" y="3583"/>
              <a:ext cx="824" cy="62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89" name="Text Box 52"/>
            <p:cNvSpPr txBox="1">
              <a:spLocks noChangeArrowheads="1"/>
            </p:cNvSpPr>
            <p:nvPr/>
          </p:nvSpPr>
          <p:spPr bwMode="auto">
            <a:xfrm>
              <a:off x="252" y="3335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Permafrost</a:t>
              </a:r>
            </a:p>
          </p:txBody>
        </p:sp>
      </p:grpSp>
      <p:grpSp>
        <p:nvGrpSpPr>
          <p:cNvPr id="162838" name="Group 53"/>
          <p:cNvGrpSpPr>
            <a:grpSpLocks/>
          </p:cNvGrpSpPr>
          <p:nvPr/>
        </p:nvGrpSpPr>
        <p:grpSpPr bwMode="auto">
          <a:xfrm>
            <a:off x="4979988" y="5197475"/>
            <a:ext cx="1317625" cy="1412875"/>
            <a:chOff x="3137" y="3274"/>
            <a:chExt cx="830" cy="890"/>
          </a:xfrm>
        </p:grpSpPr>
        <p:pic>
          <p:nvPicPr>
            <p:cNvPr id="162886" name="Picture 54" descr="lp-island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3546"/>
            <a:stretch>
              <a:fillRect/>
            </a:stretch>
          </p:blipFill>
          <p:spPr bwMode="auto">
            <a:xfrm>
              <a:off x="3190" y="3516"/>
              <a:ext cx="730" cy="648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87" name="Text Box 55"/>
            <p:cNvSpPr txBox="1">
              <a:spLocks noChangeArrowheads="1"/>
            </p:cNvSpPr>
            <p:nvPr/>
          </p:nvSpPr>
          <p:spPr bwMode="auto">
            <a:xfrm>
              <a:off x="3137" y="3274"/>
              <a:ext cx="83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Sea Level</a:t>
              </a:r>
            </a:p>
          </p:txBody>
        </p:sp>
      </p:grpSp>
      <p:sp>
        <p:nvSpPr>
          <p:cNvPr id="162839" name="AutoShape 56"/>
          <p:cNvSpPr>
            <a:spLocks noChangeArrowheads="1"/>
          </p:cNvSpPr>
          <p:nvPr/>
        </p:nvSpPr>
        <p:spPr bwMode="auto">
          <a:xfrm rot="-5400000" flipH="1" flipV="1">
            <a:off x="4515644" y="5822156"/>
            <a:ext cx="293688" cy="492125"/>
          </a:xfrm>
          <a:prstGeom prst="downArrow">
            <a:avLst>
              <a:gd name="adj1" fmla="val 43787"/>
              <a:gd name="adj2" fmla="val 4216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40" name="Text Box 57"/>
          <p:cNvSpPr txBox="1">
            <a:spLocks noChangeArrowheads="1"/>
          </p:cNvSpPr>
          <p:nvPr/>
        </p:nvSpPr>
        <p:spPr bwMode="auto">
          <a:xfrm>
            <a:off x="5842000" y="785813"/>
            <a:ext cx="8223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Sun</a:t>
            </a: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41" name="AutoShape 58"/>
          <p:cNvSpPr>
            <a:spLocks noChangeArrowheads="1"/>
          </p:cNvSpPr>
          <p:nvPr/>
        </p:nvSpPr>
        <p:spPr bwMode="auto">
          <a:xfrm>
            <a:off x="3986213" y="4513263"/>
            <a:ext cx="293687" cy="920750"/>
          </a:xfrm>
          <a:prstGeom prst="downArrow">
            <a:avLst>
              <a:gd name="adj1" fmla="val 43713"/>
              <a:gd name="adj2" fmla="val 67275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42" name="AutoShape 59"/>
          <p:cNvSpPr>
            <a:spLocks noChangeArrowheads="1"/>
          </p:cNvSpPr>
          <p:nvPr/>
        </p:nvSpPr>
        <p:spPr bwMode="auto">
          <a:xfrm rot="-5400000" flipH="1" flipV="1">
            <a:off x="6426200" y="5794376"/>
            <a:ext cx="293687" cy="544512"/>
          </a:xfrm>
          <a:prstGeom prst="downArrow">
            <a:avLst>
              <a:gd name="adj1" fmla="val 43787"/>
              <a:gd name="adj2" fmla="val 4665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43" name="AutoShape 60"/>
          <p:cNvSpPr>
            <a:spLocks noChangeArrowheads="1"/>
          </p:cNvSpPr>
          <p:nvPr/>
        </p:nvSpPr>
        <p:spPr bwMode="auto">
          <a:xfrm flipV="1">
            <a:off x="7902575" y="4311650"/>
            <a:ext cx="293688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44" name="AutoShape 61"/>
          <p:cNvSpPr>
            <a:spLocks noChangeArrowheads="1"/>
          </p:cNvSpPr>
          <p:nvPr/>
        </p:nvSpPr>
        <p:spPr bwMode="auto">
          <a:xfrm rot="7334252">
            <a:off x="6340475" y="4678363"/>
            <a:ext cx="265113" cy="954087"/>
          </a:xfrm>
          <a:prstGeom prst="downArrow">
            <a:avLst>
              <a:gd name="adj1" fmla="val 56435"/>
              <a:gd name="adj2" fmla="val 7485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45" name="Group 62"/>
          <p:cNvGrpSpPr>
            <a:grpSpLocks/>
          </p:cNvGrpSpPr>
          <p:nvPr/>
        </p:nvGrpSpPr>
        <p:grpSpPr bwMode="auto">
          <a:xfrm>
            <a:off x="2322513" y="5235575"/>
            <a:ext cx="1995487" cy="1422400"/>
            <a:chOff x="1463" y="3298"/>
            <a:chExt cx="1257" cy="896"/>
          </a:xfrm>
        </p:grpSpPr>
        <p:pic>
          <p:nvPicPr>
            <p:cNvPr id="162883" name="Picture 63" descr="biomass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1" y="3539"/>
              <a:ext cx="479" cy="649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84" name="Text Box 64"/>
            <p:cNvSpPr txBox="1">
              <a:spLocks noChangeArrowheads="1"/>
            </p:cNvSpPr>
            <p:nvPr/>
          </p:nvSpPr>
          <p:spPr bwMode="auto">
            <a:xfrm>
              <a:off x="1463" y="3298"/>
              <a:ext cx="101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Biosphere</a:t>
              </a:r>
            </a:p>
          </p:txBody>
        </p:sp>
        <p:pic>
          <p:nvPicPr>
            <p:cNvPr id="162885" name="Picture 65" descr="2330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" y="3534"/>
              <a:ext cx="660" cy="660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2846" name="AutoShape 66"/>
          <p:cNvSpPr>
            <a:spLocks noChangeArrowheads="1"/>
          </p:cNvSpPr>
          <p:nvPr/>
        </p:nvSpPr>
        <p:spPr bwMode="auto">
          <a:xfrm rot="5400000" flipH="1" flipV="1">
            <a:off x="6045200" y="2538413"/>
            <a:ext cx="265113" cy="2198687"/>
          </a:xfrm>
          <a:prstGeom prst="downArrow">
            <a:avLst>
              <a:gd name="adj1" fmla="val 52102"/>
              <a:gd name="adj2" fmla="val 92610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47" name="Group 67"/>
          <p:cNvGrpSpPr>
            <a:grpSpLocks/>
          </p:cNvGrpSpPr>
          <p:nvPr/>
        </p:nvGrpSpPr>
        <p:grpSpPr bwMode="auto">
          <a:xfrm>
            <a:off x="5076825" y="3662363"/>
            <a:ext cx="1914525" cy="1695450"/>
            <a:chOff x="3198" y="2347"/>
            <a:chExt cx="1206" cy="1068"/>
          </a:xfrm>
        </p:grpSpPr>
        <p:sp>
          <p:nvSpPr>
            <p:cNvPr id="162880" name="Rectangle 68"/>
            <p:cNvSpPr>
              <a:spLocks noChangeArrowheads="1"/>
            </p:cNvSpPr>
            <p:nvPr/>
          </p:nvSpPr>
          <p:spPr bwMode="auto">
            <a:xfrm rot="5400000">
              <a:off x="3574" y="2050"/>
              <a:ext cx="84" cy="836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881" name="AutoShape 69"/>
            <p:cNvSpPr>
              <a:spLocks noChangeArrowheads="1"/>
            </p:cNvSpPr>
            <p:nvPr/>
          </p:nvSpPr>
          <p:spPr bwMode="auto">
            <a:xfrm rot="8592738" flipH="1" flipV="1">
              <a:off x="4237" y="2347"/>
              <a:ext cx="167" cy="1068"/>
            </a:xfrm>
            <a:prstGeom prst="downArrow">
              <a:avLst>
                <a:gd name="adj1" fmla="val 52102"/>
                <a:gd name="adj2" fmla="val 71413"/>
              </a:avLst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882" name="Rectangle 70"/>
            <p:cNvSpPr>
              <a:spLocks noChangeArrowheads="1"/>
            </p:cNvSpPr>
            <p:nvPr/>
          </p:nvSpPr>
          <p:spPr bwMode="auto">
            <a:xfrm>
              <a:off x="3943" y="2433"/>
              <a:ext cx="88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2848" name="AutoShape 71"/>
          <p:cNvSpPr>
            <a:spLocks noChangeArrowheads="1"/>
          </p:cNvSpPr>
          <p:nvPr/>
        </p:nvSpPr>
        <p:spPr bwMode="auto">
          <a:xfrm flipV="1">
            <a:off x="5449888" y="4933950"/>
            <a:ext cx="293687" cy="330200"/>
          </a:xfrm>
          <a:prstGeom prst="downArrow">
            <a:avLst>
              <a:gd name="adj1" fmla="val 47028"/>
              <a:gd name="adj2" fmla="val 33516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395336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2"/>
          </p:nvPr>
        </p:nvPicPr>
        <p:blipFill>
          <a:blip r:embed="rId16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9950" y="1177925"/>
            <a:ext cx="1038225" cy="987425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2850" name="Group 73"/>
          <p:cNvGrpSpPr>
            <a:grpSpLocks/>
          </p:cNvGrpSpPr>
          <p:nvPr/>
        </p:nvGrpSpPr>
        <p:grpSpPr bwMode="auto">
          <a:xfrm>
            <a:off x="7532688" y="768350"/>
            <a:ext cx="1146175" cy="1412875"/>
            <a:chOff x="4697" y="776"/>
            <a:chExt cx="722" cy="890"/>
          </a:xfrm>
        </p:grpSpPr>
        <p:grpSp>
          <p:nvGrpSpPr>
            <p:cNvPr id="162873" name="Group 74"/>
            <p:cNvGrpSpPr>
              <a:grpSpLocks/>
            </p:cNvGrpSpPr>
            <p:nvPr/>
          </p:nvGrpSpPr>
          <p:grpSpPr bwMode="auto">
            <a:xfrm>
              <a:off x="4719" y="1047"/>
              <a:ext cx="674" cy="619"/>
              <a:chOff x="969" y="1729"/>
              <a:chExt cx="1395" cy="1366"/>
            </a:xfrm>
          </p:grpSpPr>
          <p:pic>
            <p:nvPicPr>
              <p:cNvPr id="162875" name="Picture 75" descr="sst1997-1999_1"/>
              <p:cNvPicPr preferRelativeResize="0">
                <a:picLocks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1" y="206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2876" name="Picture 76" descr="sst1997-1999_4"/>
              <p:cNvPicPr preferRelativeResize="0">
                <a:picLocks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5" y="2756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2877" name="Picture 77" descr="sst1997-1999_3"/>
              <p:cNvPicPr preferRelativeResize="0">
                <a:picLocks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9" y="1730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2878" name="Picture 78" descr="sst1997-1999_2"/>
              <p:cNvPicPr preferRelativeResize="0">
                <a:picLocks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0" y="2417"/>
                <a:ext cx="1360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FF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2879" name="Rectangle 79"/>
              <p:cNvSpPr>
                <a:spLocks noChangeArrowheads="1"/>
              </p:cNvSpPr>
              <p:nvPr/>
            </p:nvSpPr>
            <p:spPr bwMode="auto">
              <a:xfrm>
                <a:off x="971" y="1729"/>
                <a:ext cx="1393" cy="1366"/>
              </a:xfrm>
              <a:prstGeom prst="rect">
                <a:avLst/>
              </a:prstGeom>
              <a:noFill/>
              <a:ln w="12700">
                <a:solidFill>
                  <a:srgbClr val="FF0066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endParaRPr>
              </a:p>
            </p:txBody>
          </p:sp>
        </p:grpSp>
        <p:sp>
          <p:nvSpPr>
            <p:cNvPr id="162874" name="Text Box 80"/>
            <p:cNvSpPr txBox="1">
              <a:spLocks noChangeArrowheads="1"/>
            </p:cNvSpPr>
            <p:nvPr/>
          </p:nvSpPr>
          <p:spPr bwMode="auto">
            <a:xfrm>
              <a:off x="4697" y="776"/>
              <a:ext cx="722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El Ni</a:t>
              </a: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Arial" panose="020B0604020202020204" pitchFamily="34" charset="0"/>
                </a:rPr>
                <a:t>ño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endParaRPr>
            </a:p>
          </p:txBody>
        </p:sp>
      </p:grpSp>
      <p:grpSp>
        <p:nvGrpSpPr>
          <p:cNvPr id="162851" name="Group 81"/>
          <p:cNvGrpSpPr>
            <a:grpSpLocks/>
          </p:cNvGrpSpPr>
          <p:nvPr/>
        </p:nvGrpSpPr>
        <p:grpSpPr bwMode="auto">
          <a:xfrm>
            <a:off x="5145088" y="3892550"/>
            <a:ext cx="1025525" cy="984250"/>
            <a:chOff x="3241" y="2452"/>
            <a:chExt cx="646" cy="620"/>
          </a:xfrm>
        </p:grpSpPr>
        <p:pic>
          <p:nvPicPr>
            <p:cNvPr id="162871" name="Picture 82" descr="gal_earth_moon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256" t="28705" r="21638" b="28705"/>
            <a:stretch>
              <a:fillRect/>
            </a:stretch>
          </p:blipFill>
          <p:spPr bwMode="auto">
            <a:xfrm>
              <a:off x="3292" y="2675"/>
              <a:ext cx="490" cy="397"/>
            </a:xfrm>
            <a:prstGeom prst="rect">
              <a:avLst/>
            </a:prstGeom>
            <a:noFill/>
            <a:ln w="9525">
              <a:solidFill>
                <a:srgbClr val="FF00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2872" name="Text Box 83"/>
            <p:cNvSpPr txBox="1">
              <a:spLocks noChangeArrowheads="1"/>
            </p:cNvSpPr>
            <p:nvPr/>
          </p:nvSpPr>
          <p:spPr bwMode="auto">
            <a:xfrm>
              <a:off x="3241" y="2452"/>
              <a:ext cx="646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Arial" panose="020B0604020202020204" pitchFamily="34" charset="0"/>
                  <a:ea typeface="ヒラギノ角ゴ Pro W3"/>
                  <a:cs typeface="+mn-cs"/>
                </a:rPr>
                <a:t>Albedo</a:t>
              </a:r>
              <a:endPara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2852" name="Rectangle 84"/>
          <p:cNvSpPr>
            <a:spLocks noChangeArrowheads="1"/>
          </p:cNvSpPr>
          <p:nvPr/>
        </p:nvSpPr>
        <p:spPr bwMode="auto">
          <a:xfrm>
            <a:off x="1270000" y="4756150"/>
            <a:ext cx="17653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3" name="AutoShape 85"/>
          <p:cNvSpPr>
            <a:spLocks noChangeArrowheads="1"/>
          </p:cNvSpPr>
          <p:nvPr/>
        </p:nvSpPr>
        <p:spPr bwMode="auto">
          <a:xfrm flipV="1">
            <a:off x="1182688" y="4310063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4" name="Rectangle 86"/>
          <p:cNvSpPr>
            <a:spLocks noChangeArrowheads="1"/>
          </p:cNvSpPr>
          <p:nvPr/>
        </p:nvSpPr>
        <p:spPr bwMode="auto">
          <a:xfrm rot="-5400000">
            <a:off x="2728913" y="4919663"/>
            <a:ext cx="482600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5" name="Rectangle 87"/>
          <p:cNvSpPr>
            <a:spLocks noChangeArrowheads="1"/>
          </p:cNvSpPr>
          <p:nvPr/>
        </p:nvSpPr>
        <p:spPr bwMode="auto">
          <a:xfrm>
            <a:off x="1333500" y="4768850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6" name="Rectangle 88"/>
          <p:cNvSpPr>
            <a:spLocks noChangeArrowheads="1"/>
          </p:cNvSpPr>
          <p:nvPr/>
        </p:nvSpPr>
        <p:spPr bwMode="auto">
          <a:xfrm>
            <a:off x="2811463" y="4760913"/>
            <a:ext cx="158750" cy="12065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7" name="AutoShape 89"/>
          <p:cNvSpPr>
            <a:spLocks noChangeArrowheads="1"/>
          </p:cNvSpPr>
          <p:nvPr/>
        </p:nvSpPr>
        <p:spPr bwMode="auto">
          <a:xfrm rot="16200000" flipV="1">
            <a:off x="2785269" y="3685382"/>
            <a:ext cx="293687" cy="584200"/>
          </a:xfrm>
          <a:prstGeom prst="downArrow">
            <a:avLst>
              <a:gd name="adj1" fmla="val 43787"/>
              <a:gd name="adj2" fmla="val 57272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8" name="Rectangle 90"/>
          <p:cNvSpPr>
            <a:spLocks noChangeArrowheads="1"/>
          </p:cNvSpPr>
          <p:nvPr/>
        </p:nvSpPr>
        <p:spPr bwMode="auto">
          <a:xfrm rot="-5400000">
            <a:off x="2611437" y="4510088"/>
            <a:ext cx="1336675" cy="139700"/>
          </a:xfrm>
          <a:prstGeom prst="rect">
            <a:avLst/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59" name="Rectangle 91"/>
          <p:cNvSpPr>
            <a:spLocks noChangeArrowheads="1"/>
          </p:cNvSpPr>
          <p:nvPr/>
        </p:nvSpPr>
        <p:spPr bwMode="auto">
          <a:xfrm>
            <a:off x="3159125" y="3921125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0" name="AutoShape 92"/>
          <p:cNvSpPr>
            <a:spLocks noChangeArrowheads="1"/>
          </p:cNvSpPr>
          <p:nvPr/>
        </p:nvSpPr>
        <p:spPr bwMode="auto">
          <a:xfrm rot="18161884" flipV="1">
            <a:off x="4850606" y="4225132"/>
            <a:ext cx="293687" cy="304800"/>
          </a:xfrm>
          <a:prstGeom prst="downArrow">
            <a:avLst>
              <a:gd name="adj1" fmla="val 46074"/>
              <a:gd name="adj2" fmla="val 41278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1" name="Rectangle 93"/>
          <p:cNvSpPr>
            <a:spLocks noChangeArrowheads="1"/>
          </p:cNvSpPr>
          <p:nvPr/>
        </p:nvSpPr>
        <p:spPr bwMode="auto">
          <a:xfrm>
            <a:off x="8281988" y="2528888"/>
            <a:ext cx="158750" cy="114300"/>
          </a:xfrm>
          <a:prstGeom prst="rect">
            <a:avLst/>
          </a:prstGeom>
          <a:solidFill>
            <a:srgbClr val="0000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2" name="AutoShape 94"/>
          <p:cNvSpPr>
            <a:spLocks noChangeArrowheads="1"/>
          </p:cNvSpPr>
          <p:nvPr/>
        </p:nvSpPr>
        <p:spPr bwMode="auto">
          <a:xfrm rot="3966582">
            <a:off x="6169025" y="1557338"/>
            <a:ext cx="265113" cy="2681287"/>
          </a:xfrm>
          <a:prstGeom prst="downArrow">
            <a:avLst>
              <a:gd name="adj1" fmla="val 50907"/>
              <a:gd name="adj2" fmla="val 124877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3" name="AutoShape 95"/>
          <p:cNvSpPr>
            <a:spLocks noChangeArrowheads="1"/>
          </p:cNvSpPr>
          <p:nvPr/>
        </p:nvSpPr>
        <p:spPr bwMode="auto">
          <a:xfrm flipV="1">
            <a:off x="8158163" y="2262188"/>
            <a:ext cx="293687" cy="854075"/>
          </a:xfrm>
          <a:prstGeom prst="downArrow">
            <a:avLst>
              <a:gd name="adj1" fmla="val 43713"/>
              <a:gd name="adj2" fmla="val 62403"/>
            </a:avLst>
          </a:prstGeom>
          <a:solidFill>
            <a:srgbClr val="000000"/>
          </a:solidFill>
          <a:ln w="19050">
            <a:solidFill>
              <a:srgbClr val="FF0066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grpSp>
        <p:nvGrpSpPr>
          <p:cNvPr id="162864" name="Group 96"/>
          <p:cNvGrpSpPr>
            <a:grpSpLocks/>
          </p:cNvGrpSpPr>
          <p:nvPr/>
        </p:nvGrpSpPr>
        <p:grpSpPr bwMode="auto">
          <a:xfrm>
            <a:off x="6581775" y="2608263"/>
            <a:ext cx="1785938" cy="247650"/>
            <a:chOff x="4146" y="1645"/>
            <a:chExt cx="1125" cy="156"/>
          </a:xfrm>
        </p:grpSpPr>
        <p:sp>
          <p:nvSpPr>
            <p:cNvPr id="162868" name="Rectangle 97"/>
            <p:cNvSpPr>
              <a:spLocks noChangeArrowheads="1"/>
            </p:cNvSpPr>
            <p:nvPr/>
          </p:nvSpPr>
          <p:spPr bwMode="auto">
            <a:xfrm>
              <a:off x="4211" y="1675"/>
              <a:ext cx="1060" cy="88"/>
            </a:xfrm>
            <a:prstGeom prst="rect">
              <a:avLst/>
            </a:prstGeom>
            <a:solidFill>
              <a:srgbClr val="000000"/>
            </a:solidFill>
            <a:ln w="19050">
              <a:solidFill>
                <a:srgbClr val="FF006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869" name="Rectangle 98"/>
            <p:cNvSpPr>
              <a:spLocks noChangeArrowheads="1"/>
            </p:cNvSpPr>
            <p:nvPr/>
          </p:nvSpPr>
          <p:spPr bwMode="auto">
            <a:xfrm>
              <a:off x="5195" y="1645"/>
              <a:ext cx="72" cy="1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  <p:sp>
          <p:nvSpPr>
            <p:cNvPr id="162870" name="Rectangle 99"/>
            <p:cNvSpPr>
              <a:spLocks noChangeArrowheads="1"/>
            </p:cNvSpPr>
            <p:nvPr/>
          </p:nvSpPr>
          <p:spPr bwMode="auto">
            <a:xfrm rot="-1437690">
              <a:off x="4146" y="1648"/>
              <a:ext cx="283" cy="7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sp>
        <p:nvSpPr>
          <p:cNvPr id="162865" name="Freeform 100"/>
          <p:cNvSpPr>
            <a:spLocks/>
          </p:cNvSpPr>
          <p:nvPr/>
        </p:nvSpPr>
        <p:spPr bwMode="auto">
          <a:xfrm>
            <a:off x="-63500" y="-276225"/>
            <a:ext cx="9486900" cy="7235825"/>
          </a:xfrm>
          <a:custGeom>
            <a:avLst/>
            <a:gdLst>
              <a:gd name="T0" fmla="*/ 2147483646 w 5976"/>
              <a:gd name="T1" fmla="*/ 2147483646 h 4558"/>
              <a:gd name="T2" fmla="*/ 0 w 5976"/>
              <a:gd name="T3" fmla="*/ 2147483646 h 4558"/>
              <a:gd name="T4" fmla="*/ 2147483646 w 5976"/>
              <a:gd name="T5" fmla="*/ 2147483646 h 4558"/>
              <a:gd name="T6" fmla="*/ 2147483646 w 5976"/>
              <a:gd name="T7" fmla="*/ 2147483646 h 4558"/>
              <a:gd name="T8" fmla="*/ 2147483646 w 5976"/>
              <a:gd name="T9" fmla="*/ 2147483646 h 4558"/>
              <a:gd name="T10" fmla="*/ 2147483646 w 5976"/>
              <a:gd name="T11" fmla="*/ 0 h 4558"/>
              <a:gd name="T12" fmla="*/ 2147483646 w 5976"/>
              <a:gd name="T13" fmla="*/ 2147483646 h 4558"/>
              <a:gd name="T14" fmla="*/ 2147483646 w 5976"/>
              <a:gd name="T15" fmla="*/ 2147483646 h 4558"/>
              <a:gd name="T16" fmla="*/ 2147483646 w 5976"/>
              <a:gd name="T17" fmla="*/ 2147483646 h 4558"/>
              <a:gd name="T18" fmla="*/ 2147483646 w 5976"/>
              <a:gd name="T19" fmla="*/ 2147483646 h 4558"/>
              <a:gd name="T20" fmla="*/ 2147483646 w 5976"/>
              <a:gd name="T21" fmla="*/ 2147483646 h 455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976" h="4558">
                <a:moveTo>
                  <a:pt x="5560" y="114"/>
                </a:moveTo>
                <a:lnTo>
                  <a:pt x="0" y="118"/>
                </a:lnTo>
                <a:lnTo>
                  <a:pt x="24" y="4550"/>
                </a:lnTo>
                <a:lnTo>
                  <a:pt x="5976" y="4558"/>
                </a:lnTo>
                <a:lnTo>
                  <a:pt x="5936" y="70"/>
                </a:lnTo>
                <a:lnTo>
                  <a:pt x="5560" y="0"/>
                </a:lnTo>
                <a:lnTo>
                  <a:pt x="5554" y="666"/>
                </a:lnTo>
                <a:lnTo>
                  <a:pt x="5566" y="1662"/>
                </a:lnTo>
                <a:lnTo>
                  <a:pt x="4708" y="1656"/>
                </a:lnTo>
                <a:lnTo>
                  <a:pt x="4702" y="654"/>
                </a:lnTo>
                <a:lnTo>
                  <a:pt x="5554" y="660"/>
                </a:lnTo>
              </a:path>
            </a:pathLst>
          </a:custGeom>
          <a:solidFill>
            <a:srgbClr val="B2B2B2">
              <a:alpha val="43921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6" name="Rectangle 101"/>
          <p:cNvSpPr>
            <a:spLocks noChangeArrowheads="1"/>
          </p:cNvSpPr>
          <p:nvPr/>
        </p:nvSpPr>
        <p:spPr bwMode="auto">
          <a:xfrm>
            <a:off x="7400925" y="766763"/>
            <a:ext cx="1370013" cy="1601787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2867" name="Rectangle 102"/>
          <p:cNvSpPr>
            <a:spLocks noChangeArrowheads="1"/>
          </p:cNvSpPr>
          <p:nvPr/>
        </p:nvSpPr>
        <p:spPr bwMode="auto">
          <a:xfrm>
            <a:off x="693738" y="111125"/>
            <a:ext cx="7715250" cy="5032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tIns="1800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CC66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Short-Timescale Ocean Energy Exchange</a:t>
            </a:r>
            <a:endParaRPr kumimoji="0" lang="en-US" altLang="en-US" sz="30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0437457"/>
      </p:ext>
    </p:extLst>
  </p:cSld>
  <p:clrMapOvr>
    <a:overrideClrMapping bg1="dk2" tx1="lt1" bg2="dk1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video>
              <p:cMediaNode>
                <p:cTn id="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95336"/>
                </p:tgtEl>
              </p:cMediaNode>
            </p:video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2" name="Picture 2" descr="USGS-Eruption"/>
          <p:cNvPicPr preferRelativeResize="0"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225" y="2871788"/>
            <a:ext cx="1079500" cy="1079500"/>
          </a:xfrm>
          <a:prstGeom prst="rect">
            <a:avLst/>
          </a:prstGeom>
          <a:noFill/>
          <a:ln w="9525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43" name="Group 3"/>
          <p:cNvGrpSpPr>
            <a:grpSpLocks/>
          </p:cNvGrpSpPr>
          <p:nvPr/>
        </p:nvGrpSpPr>
        <p:grpSpPr bwMode="auto">
          <a:xfrm>
            <a:off x="7747000" y="1654175"/>
            <a:ext cx="1079500" cy="1079500"/>
            <a:chOff x="969" y="1729"/>
            <a:chExt cx="1395" cy="1366"/>
          </a:xfrm>
        </p:grpSpPr>
        <p:pic>
          <p:nvPicPr>
            <p:cNvPr id="163853" name="Picture 4" descr="sst1997-1999_1"/>
            <p:cNvPicPr preferRelativeResize="0">
              <a:picLocks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1" y="2067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3854" name="Picture 5" descr="sst1997-1999_4"/>
            <p:cNvPicPr preferRelativeResize="0"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5" y="2756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3855" name="Picture 6" descr="sst1997-1999_3"/>
            <p:cNvPicPr preferRelativeResize="0"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9" y="1730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3856" name="Picture 7" descr="sst1997-1999_2"/>
            <p:cNvPicPr preferRelativeResize="0"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0" y="2417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857" name="Rectangle 8"/>
            <p:cNvSpPr>
              <a:spLocks noChangeArrowheads="1"/>
            </p:cNvSpPr>
            <p:nvPr/>
          </p:nvSpPr>
          <p:spPr bwMode="auto">
            <a:xfrm>
              <a:off x="971" y="1729"/>
              <a:ext cx="1393" cy="1366"/>
            </a:xfrm>
            <a:prstGeom prst="rect">
              <a:avLst/>
            </a:prstGeom>
            <a:noFill/>
            <a:ln w="12700">
              <a:solidFill>
                <a:srgbClr val="0000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pic>
        <p:nvPicPr>
          <p:cNvPr id="396297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1"/>
          </p:nvPr>
        </p:nvPicPr>
        <p:blipFill>
          <a:blip r:embed="rId8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9388" y="4064000"/>
            <a:ext cx="1079500" cy="1079500"/>
          </a:xfrm>
          <a:prstGeom prst="rect">
            <a:avLst/>
          </a:prstGeom>
          <a:noFill/>
          <a:ln w="9525">
            <a:solidFill>
              <a:srgbClr val="FFCC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3845" name="Picture 10"/>
          <p:cNvPicPr preferRelativeResize="0">
            <a:picLocks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9063" y="473075"/>
            <a:ext cx="1079500" cy="1079500"/>
          </a:xfrm>
          <a:prstGeom prst="rect">
            <a:avLst/>
          </a:prstGeom>
          <a:noFill/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3846" name="Picture 11"/>
          <p:cNvPicPr preferRelativeResize="0">
            <a:picLocks noChangeArrowheads="1"/>
          </p:cNvPicPr>
          <p:nvPr/>
        </p:nvPicPr>
        <p:blipFill>
          <a:blip r:embed="rId10" cstate="print">
            <a:lum contrast="-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0500" y="5283200"/>
            <a:ext cx="1079500" cy="1079500"/>
          </a:xfrm>
          <a:prstGeom prst="rect">
            <a:avLst/>
          </a:prstGeom>
          <a:noFill/>
          <a:ln w="9525">
            <a:solidFill>
              <a:srgbClr val="CCFF33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3847" name="Text Box 12"/>
          <p:cNvSpPr txBox="1">
            <a:spLocks noChangeArrowheads="1"/>
          </p:cNvSpPr>
          <p:nvPr/>
        </p:nvSpPr>
        <p:spPr bwMode="auto">
          <a:xfrm>
            <a:off x="331788" y="377825"/>
            <a:ext cx="213360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0C0C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Observed Global Surface Air Temperature Anomaly, </a:t>
            </a: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0C0C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T</a:t>
            </a:r>
            <a:r>
              <a:rPr kumimoji="0" lang="en-GB" altLang="en-US" sz="2000" b="0" i="0" u="none" strike="noStrike" kern="1200" cap="none" spc="0" normalizeH="0" baseline="-25000" noProof="0">
                <a:ln>
                  <a:noFill/>
                </a:ln>
                <a:solidFill>
                  <a:srgbClr val="C0C0C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OBS</a:t>
            </a:r>
          </a:p>
        </p:txBody>
      </p:sp>
      <p:sp>
        <p:nvSpPr>
          <p:cNvPr id="163848" name="Text Box 13"/>
          <p:cNvSpPr txBox="1">
            <a:spLocks noChangeArrowheads="1"/>
          </p:cNvSpPr>
          <p:nvPr/>
        </p:nvSpPr>
        <p:spPr bwMode="auto">
          <a:xfrm>
            <a:off x="-100013" y="1906588"/>
            <a:ext cx="2568576" cy="1158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ENS0  N3.4 index Anomaly, </a:t>
            </a: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E</a:t>
            </a:r>
            <a:endParaRPr kumimoji="0" lang="en-GB" altLang="en-US" sz="2000" b="0" i="0" u="none" strike="noStrike" kern="1200" cap="none" spc="0" normalizeH="0" baseline="-2500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0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3849" name="Text Box 14"/>
          <p:cNvSpPr txBox="1">
            <a:spLocks noChangeArrowheads="1"/>
          </p:cNvSpPr>
          <p:nvPr/>
        </p:nvSpPr>
        <p:spPr bwMode="auto">
          <a:xfrm>
            <a:off x="6350" y="2913063"/>
            <a:ext cx="239395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Mean Optical  Depth (AOD) at 550 nm, V</a:t>
            </a:r>
          </a:p>
        </p:txBody>
      </p:sp>
      <p:sp>
        <p:nvSpPr>
          <p:cNvPr id="163850" name="Text Box 15"/>
          <p:cNvSpPr txBox="1">
            <a:spLocks noChangeArrowheads="1"/>
          </p:cNvSpPr>
          <p:nvPr/>
        </p:nvSpPr>
        <p:spPr bwMode="auto">
          <a:xfrm>
            <a:off x="301625" y="4103688"/>
            <a:ext cx="2089150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Cosmic Ray Counts at Climax, C</a:t>
            </a:r>
          </a:p>
        </p:txBody>
      </p:sp>
      <p:sp>
        <p:nvSpPr>
          <p:cNvPr id="163851" name="Text Box 16"/>
          <p:cNvSpPr txBox="1">
            <a:spLocks noChangeArrowheads="1"/>
          </p:cNvSpPr>
          <p:nvPr/>
        </p:nvSpPr>
        <p:spPr bwMode="auto">
          <a:xfrm>
            <a:off x="47625" y="5135563"/>
            <a:ext cx="2352675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Anthropogenic forcing, A, (greenhouse gases, aerosols,&amp; land use change)</a:t>
            </a:r>
          </a:p>
        </p:txBody>
      </p:sp>
      <p:pic>
        <p:nvPicPr>
          <p:cNvPr id="163852" name="Picture 17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8263" y="385763"/>
            <a:ext cx="5013325" cy="6345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FF00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744736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962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39629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6297"/>
                  </p:tgtEl>
                </p:cond>
              </p:nextCondLst>
            </p:seq>
            <p:video>
              <p:cMediaNode>
                <p:cTn id="7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96297"/>
                </p:tgtEl>
              </p:cMediaNode>
            </p:video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Text Box 2"/>
          <p:cNvSpPr txBox="1">
            <a:spLocks noChangeArrowheads="1"/>
          </p:cNvSpPr>
          <p:nvPr/>
        </p:nvSpPr>
        <p:spPr bwMode="auto">
          <a:xfrm>
            <a:off x="355600" y="406400"/>
            <a:ext cx="1731963" cy="6045200"/>
          </a:xfrm>
          <a:prstGeom prst="rect">
            <a:avLst/>
          </a:prstGeom>
          <a:noFill/>
          <a:ln w="9525">
            <a:solidFill>
              <a:srgbClr val="CC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de-DE" altLang="en-US" sz="26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 </a:t>
            </a:r>
            <a:r>
              <a:rPr kumimoji="0" lang="de-DE" altLang="en-US" sz="2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fit to observed GMAST anomaly obtained using the </a:t>
            </a:r>
            <a:r>
              <a:rPr kumimoji="0" lang="en-GB" altLang="en-US" sz="2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Nelder-Mead simplex (direct search) method</a:t>
            </a:r>
          </a:p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endParaRPr kumimoji="0" lang="de-DE" altLang="en-US" sz="2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4867" name="Line 3"/>
          <p:cNvSpPr>
            <a:spLocks noChangeShapeType="1"/>
          </p:cNvSpPr>
          <p:nvPr/>
        </p:nvSpPr>
        <p:spPr bwMode="auto">
          <a:xfrm flipV="1">
            <a:off x="7724775" y="981075"/>
            <a:ext cx="0" cy="332422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4868" name="Line 4"/>
          <p:cNvSpPr>
            <a:spLocks noChangeShapeType="1"/>
          </p:cNvSpPr>
          <p:nvPr/>
        </p:nvSpPr>
        <p:spPr bwMode="auto">
          <a:xfrm flipV="1">
            <a:off x="7837488" y="969963"/>
            <a:ext cx="0" cy="33337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4869" name="Text Box 5"/>
          <p:cNvSpPr txBox="1">
            <a:spLocks noChangeArrowheads="1"/>
          </p:cNvSpPr>
          <p:nvPr/>
        </p:nvSpPr>
        <p:spPr bwMode="auto">
          <a:xfrm>
            <a:off x="808038" y="6467475"/>
            <a:ext cx="8128000" cy="1187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(Lockwood, 2008)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sp>
        <p:nvSpPr>
          <p:cNvPr id="164870" name="Text Box 6"/>
          <p:cNvSpPr txBox="1">
            <a:spLocks noChangeArrowheads="1"/>
          </p:cNvSpPr>
          <p:nvPr/>
        </p:nvSpPr>
        <p:spPr bwMode="auto">
          <a:xfrm>
            <a:off x="3028950" y="5748338"/>
            <a:ext cx="58007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1955        1965        1975        1985       1995        2005</a:t>
            </a:r>
          </a:p>
        </p:txBody>
      </p:sp>
      <p:pic>
        <p:nvPicPr>
          <p:cNvPr id="164871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163" y="354013"/>
            <a:ext cx="6954837" cy="6088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FF00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64872" name="Rectangle 8"/>
          <p:cNvSpPr>
            <a:spLocks noChangeArrowheads="1"/>
          </p:cNvSpPr>
          <p:nvPr/>
        </p:nvSpPr>
        <p:spPr bwMode="auto">
          <a:xfrm>
            <a:off x="6432550" y="3427413"/>
            <a:ext cx="2363788" cy="8382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4873" name="Text Box 9"/>
          <p:cNvSpPr txBox="1">
            <a:spLocks noChangeArrowheads="1"/>
          </p:cNvSpPr>
          <p:nvPr/>
        </p:nvSpPr>
        <p:spPr bwMode="auto">
          <a:xfrm>
            <a:off x="3140075" y="660400"/>
            <a:ext cx="4343400" cy="325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Global Mean Air Surface Temperature</a:t>
            </a:r>
            <a:r>
              <a:rPr kumimoji="0" lang="en-GB" alt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</a:t>
            </a:r>
            <a:endParaRPr kumimoji="0" lang="en-GB" altLang="en-US" sz="1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4874" name="Text Box 10"/>
          <p:cNvSpPr txBox="1">
            <a:spLocks noChangeArrowheads="1"/>
          </p:cNvSpPr>
          <p:nvPr/>
        </p:nvSpPr>
        <p:spPr bwMode="auto">
          <a:xfrm>
            <a:off x="6383338" y="3402013"/>
            <a:ext cx="2533650" cy="82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33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Observed,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33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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3333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T</a:t>
            </a:r>
            <a:r>
              <a:rPr kumimoji="0" lang="en-GB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3333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OBS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Fitted,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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T</a:t>
            </a:r>
            <a:r>
              <a:rPr kumimoji="0" lang="en-GB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FIT</a:t>
            </a:r>
          </a:p>
        </p:txBody>
      </p:sp>
      <p:sp>
        <p:nvSpPr>
          <p:cNvPr id="397323" name="Text Box 11"/>
          <p:cNvSpPr txBox="1">
            <a:spLocks noChangeArrowheads="1"/>
          </p:cNvSpPr>
          <p:nvPr/>
        </p:nvSpPr>
        <p:spPr bwMode="auto">
          <a:xfrm rot="-1792801">
            <a:off x="3425825" y="1277938"/>
            <a:ext cx="2489200" cy="831850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Broadway" panose="04040905080B02020502" pitchFamily="82" charset="0"/>
                <a:ea typeface="ヒラギノ角ゴ Pro W3"/>
                <a:cs typeface="+mn-cs"/>
              </a:rPr>
              <a:t>Interpret with CAUTION</a:t>
            </a:r>
          </a:p>
        </p:txBody>
      </p:sp>
    </p:spTree>
    <p:extLst>
      <p:ext uri="{BB962C8B-B14F-4D97-AF65-F5344CB8AC3E}">
        <p14:creationId xmlns:p14="http://schemas.microsoft.com/office/powerpoint/2010/main" val="2508025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7323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ChangeArrowheads="1"/>
          </p:cNvSpPr>
          <p:nvPr/>
        </p:nvSpPr>
        <p:spPr bwMode="auto">
          <a:xfrm>
            <a:off x="0" y="158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1" name="Rectangle 3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2" name="Rectangle 4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3" name="Rectangle 5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4" name="Rectangle 6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5" name="Rectangle 7"/>
          <p:cNvSpPr>
            <a:spLocks noChangeArrowheads="1"/>
          </p:cNvSpPr>
          <p:nvPr/>
        </p:nvSpPr>
        <p:spPr bwMode="auto">
          <a:xfrm>
            <a:off x="0" y="1878013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6" name="Rectangle 8"/>
          <p:cNvSpPr>
            <a:spLocks noChangeArrowheads="1"/>
          </p:cNvSpPr>
          <p:nvPr/>
        </p:nvSpPr>
        <p:spPr bwMode="auto">
          <a:xfrm>
            <a:off x="698500" y="993775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7" name="Rectangle 9"/>
          <p:cNvSpPr>
            <a:spLocks noChangeArrowheads="1"/>
          </p:cNvSpPr>
          <p:nvPr/>
        </p:nvSpPr>
        <p:spPr bwMode="auto">
          <a:xfrm>
            <a:off x="704850" y="23813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5898" name="Rectangle 11"/>
          <p:cNvSpPr>
            <a:spLocks noChangeArrowheads="1"/>
          </p:cNvSpPr>
          <p:nvPr/>
        </p:nvSpPr>
        <p:spPr bwMode="auto">
          <a:xfrm>
            <a:off x="4202113" y="204788"/>
            <a:ext cx="4729162" cy="49911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26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when a fit has too many degrees of freedom</a:t>
            </a:r>
          </a:p>
          <a:p>
            <a:pPr marL="0" marR="0" lvl="0" indent="0" algn="l" defTabSz="914400" rtl="0" eaLnBrk="0" fontAlgn="base" latinLnBrk="0" hangingPunct="0">
              <a:lnSpc>
                <a:spcPts val="26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can start to fit to the noise in the training subset, which is not robust throughout the data (fit has no predictive power)  </a:t>
            </a:r>
          </a:p>
          <a:p>
            <a:pPr marL="0" marR="0" lvl="0" indent="0" algn="l" defTabSz="914400" rtl="0" eaLnBrk="0" fontAlgn="base" latinLnBrk="0" hangingPunct="0">
              <a:lnSpc>
                <a:spcPts val="26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recognised pitfall when quasi-chaotic behaviours give large internal noise such as in climate science</a:t>
            </a:r>
            <a:r>
              <a:rPr kumimoji="0" lang="en-GB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and population growth</a:t>
            </a:r>
            <a:r>
              <a:rPr kumimoji="0" lang="en-GB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2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ts val="26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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Wingdings" panose="05000000000000000000" pitchFamily="2" charset="2"/>
              </a:rPr>
              <a:t>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often not recognised in space physics where systems tend to be somewhat more deterministic with lower internal variability.</a:t>
            </a:r>
            <a:endParaRPr kumimoji="0" lang="en-GB" altLang="ja-JP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65899" name="Rectangle 12"/>
          <p:cNvSpPr>
            <a:spLocks noChangeArrowheads="1"/>
          </p:cNvSpPr>
          <p:nvPr/>
        </p:nvSpPr>
        <p:spPr bwMode="auto">
          <a:xfrm>
            <a:off x="0" y="2301875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858963" y="3492500"/>
            <a:ext cx="395287" cy="3475038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Isosceles Triangle 1"/>
          <p:cNvSpPr/>
          <p:nvPr/>
        </p:nvSpPr>
        <p:spPr>
          <a:xfrm>
            <a:off x="152400" y="490538"/>
            <a:ext cx="3810000" cy="3398837"/>
          </a:xfrm>
          <a:prstGeom prst="triangle">
            <a:avLst/>
          </a:prstGeom>
          <a:solidFill>
            <a:srgbClr val="FFFF00"/>
          </a:solidFill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20650" y="4300538"/>
            <a:ext cx="3932238" cy="1828800"/>
          </a:xfrm>
          <a:prstGeom prst="roundRect">
            <a:avLst/>
          </a:prstGeom>
          <a:solidFill>
            <a:srgbClr val="FFFF00"/>
          </a:solidFill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5903" name="Rectangle 11"/>
          <p:cNvSpPr>
            <a:spLocks noChangeArrowheads="1"/>
          </p:cNvSpPr>
          <p:nvPr/>
        </p:nvSpPr>
        <p:spPr bwMode="auto">
          <a:xfrm>
            <a:off x="114300" y="4397375"/>
            <a:ext cx="3900488" cy="167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4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ja-JP" sz="4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DANGER !</a:t>
            </a:r>
          </a:p>
          <a:p>
            <a:pPr marL="0" marR="0" lvl="0" indent="0" algn="ctr" defTabSz="914400" rtl="0" eaLnBrk="0" fontAlgn="base" latinLnBrk="0" hangingPunct="0">
              <a:lnSpc>
                <a:spcPts val="4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ja-JP" sz="4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MS Mincho"/>
                <a:cs typeface="Arial" panose="020B0604020202020204" pitchFamily="34" charset="0"/>
              </a:rPr>
              <a:t>BEWARE OVERFITTING</a:t>
            </a:r>
            <a:endParaRPr kumimoji="0" lang="en-GB" altLang="ja-JP" sz="4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746125" y="2433638"/>
            <a:ext cx="2667000" cy="1227137"/>
          </a:xfrm>
          <a:custGeom>
            <a:avLst/>
            <a:gdLst>
              <a:gd name="connsiteX0" fmla="*/ 0 w 2438400"/>
              <a:gd name="connsiteY0" fmla="*/ 656071 h 656071"/>
              <a:gd name="connsiteX1" fmla="*/ 198120 w 2438400"/>
              <a:gd name="connsiteY1" fmla="*/ 549391 h 656071"/>
              <a:gd name="connsiteX2" fmla="*/ 594360 w 2438400"/>
              <a:gd name="connsiteY2" fmla="*/ 336031 h 656071"/>
              <a:gd name="connsiteX3" fmla="*/ 1158240 w 2438400"/>
              <a:gd name="connsiteY3" fmla="*/ 168391 h 656071"/>
              <a:gd name="connsiteX4" fmla="*/ 1584960 w 2438400"/>
              <a:gd name="connsiteY4" fmla="*/ 107431 h 656071"/>
              <a:gd name="connsiteX5" fmla="*/ 2438400 w 2438400"/>
              <a:gd name="connsiteY5" fmla="*/ 137911 h 656071"/>
              <a:gd name="connsiteX0" fmla="*/ 0 w 2682240"/>
              <a:gd name="connsiteY0" fmla="*/ 930391 h 930391"/>
              <a:gd name="connsiteX1" fmla="*/ 441960 w 2682240"/>
              <a:gd name="connsiteY1" fmla="*/ 549391 h 930391"/>
              <a:gd name="connsiteX2" fmla="*/ 838200 w 2682240"/>
              <a:gd name="connsiteY2" fmla="*/ 336031 h 930391"/>
              <a:gd name="connsiteX3" fmla="*/ 1402080 w 2682240"/>
              <a:gd name="connsiteY3" fmla="*/ 168391 h 930391"/>
              <a:gd name="connsiteX4" fmla="*/ 1828800 w 2682240"/>
              <a:gd name="connsiteY4" fmla="*/ 107431 h 930391"/>
              <a:gd name="connsiteX5" fmla="*/ 2682240 w 2682240"/>
              <a:gd name="connsiteY5" fmla="*/ 137911 h 930391"/>
              <a:gd name="connsiteX0" fmla="*/ 0 w 2682240"/>
              <a:gd name="connsiteY0" fmla="*/ 974850 h 974850"/>
              <a:gd name="connsiteX1" fmla="*/ 533400 w 2682240"/>
              <a:gd name="connsiteY1" fmla="*/ 14730 h 974850"/>
              <a:gd name="connsiteX2" fmla="*/ 838200 w 2682240"/>
              <a:gd name="connsiteY2" fmla="*/ 380490 h 974850"/>
              <a:gd name="connsiteX3" fmla="*/ 1402080 w 2682240"/>
              <a:gd name="connsiteY3" fmla="*/ 212850 h 974850"/>
              <a:gd name="connsiteX4" fmla="*/ 1828800 w 2682240"/>
              <a:gd name="connsiteY4" fmla="*/ 151890 h 974850"/>
              <a:gd name="connsiteX5" fmla="*/ 2682240 w 2682240"/>
              <a:gd name="connsiteY5" fmla="*/ 182370 h 974850"/>
              <a:gd name="connsiteX0" fmla="*/ 0 w 2682240"/>
              <a:gd name="connsiteY0" fmla="*/ 968042 h 968042"/>
              <a:gd name="connsiteX1" fmla="*/ 533400 w 2682240"/>
              <a:gd name="connsiteY1" fmla="*/ 7922 h 968042"/>
              <a:gd name="connsiteX2" fmla="*/ 716280 w 2682240"/>
              <a:gd name="connsiteY2" fmla="*/ 495602 h 968042"/>
              <a:gd name="connsiteX3" fmla="*/ 1402080 w 2682240"/>
              <a:gd name="connsiteY3" fmla="*/ 206042 h 968042"/>
              <a:gd name="connsiteX4" fmla="*/ 1828800 w 2682240"/>
              <a:gd name="connsiteY4" fmla="*/ 145082 h 968042"/>
              <a:gd name="connsiteX5" fmla="*/ 2682240 w 2682240"/>
              <a:gd name="connsiteY5" fmla="*/ 175562 h 968042"/>
              <a:gd name="connsiteX0" fmla="*/ 0 w 2682240"/>
              <a:gd name="connsiteY0" fmla="*/ 968317 h 968317"/>
              <a:gd name="connsiteX1" fmla="*/ 533400 w 2682240"/>
              <a:gd name="connsiteY1" fmla="*/ 8197 h 968317"/>
              <a:gd name="connsiteX2" fmla="*/ 716280 w 2682240"/>
              <a:gd name="connsiteY2" fmla="*/ 495877 h 968317"/>
              <a:gd name="connsiteX3" fmla="*/ 975360 w 2682240"/>
              <a:gd name="connsiteY3" fmla="*/ 328237 h 968317"/>
              <a:gd name="connsiteX4" fmla="*/ 1828800 w 2682240"/>
              <a:gd name="connsiteY4" fmla="*/ 145357 h 968317"/>
              <a:gd name="connsiteX5" fmla="*/ 2682240 w 2682240"/>
              <a:gd name="connsiteY5" fmla="*/ 175837 h 968317"/>
              <a:gd name="connsiteX0" fmla="*/ 0 w 2682240"/>
              <a:gd name="connsiteY0" fmla="*/ 968317 h 1212756"/>
              <a:gd name="connsiteX1" fmla="*/ 533400 w 2682240"/>
              <a:gd name="connsiteY1" fmla="*/ 8197 h 1212756"/>
              <a:gd name="connsiteX2" fmla="*/ 716280 w 2682240"/>
              <a:gd name="connsiteY2" fmla="*/ 495877 h 1212756"/>
              <a:gd name="connsiteX3" fmla="*/ 975360 w 2682240"/>
              <a:gd name="connsiteY3" fmla="*/ 328237 h 1212756"/>
              <a:gd name="connsiteX4" fmla="*/ 1188720 w 2682240"/>
              <a:gd name="connsiteY4" fmla="*/ 1212157 h 1212756"/>
              <a:gd name="connsiteX5" fmla="*/ 2682240 w 2682240"/>
              <a:gd name="connsiteY5" fmla="*/ 175837 h 1212756"/>
              <a:gd name="connsiteX0" fmla="*/ 0 w 2667000"/>
              <a:gd name="connsiteY0" fmla="*/ 968317 h 1241168"/>
              <a:gd name="connsiteX1" fmla="*/ 533400 w 2667000"/>
              <a:gd name="connsiteY1" fmla="*/ 8197 h 1241168"/>
              <a:gd name="connsiteX2" fmla="*/ 716280 w 2667000"/>
              <a:gd name="connsiteY2" fmla="*/ 495877 h 1241168"/>
              <a:gd name="connsiteX3" fmla="*/ 975360 w 2667000"/>
              <a:gd name="connsiteY3" fmla="*/ 328237 h 1241168"/>
              <a:gd name="connsiteX4" fmla="*/ 1188720 w 2667000"/>
              <a:gd name="connsiteY4" fmla="*/ 1212157 h 1241168"/>
              <a:gd name="connsiteX5" fmla="*/ 2667000 w 2667000"/>
              <a:gd name="connsiteY5" fmla="*/ 1196917 h 1241168"/>
              <a:gd name="connsiteX0" fmla="*/ 0 w 2667000"/>
              <a:gd name="connsiteY0" fmla="*/ 968317 h 1227221"/>
              <a:gd name="connsiteX1" fmla="*/ 533400 w 2667000"/>
              <a:gd name="connsiteY1" fmla="*/ 8197 h 1227221"/>
              <a:gd name="connsiteX2" fmla="*/ 716280 w 2667000"/>
              <a:gd name="connsiteY2" fmla="*/ 495877 h 1227221"/>
              <a:gd name="connsiteX3" fmla="*/ 975360 w 2667000"/>
              <a:gd name="connsiteY3" fmla="*/ 328237 h 1227221"/>
              <a:gd name="connsiteX4" fmla="*/ 1188720 w 2667000"/>
              <a:gd name="connsiteY4" fmla="*/ 1212157 h 1227221"/>
              <a:gd name="connsiteX5" fmla="*/ 1813560 w 2667000"/>
              <a:gd name="connsiteY5" fmla="*/ 907357 h 1227221"/>
              <a:gd name="connsiteX6" fmla="*/ 2667000 w 2667000"/>
              <a:gd name="connsiteY6" fmla="*/ 1196917 h 122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67000" h="1227221">
                <a:moveTo>
                  <a:pt x="0" y="968317"/>
                </a:moveTo>
                <a:cubicBezTo>
                  <a:pt x="178717" y="917255"/>
                  <a:pt x="414020" y="86937"/>
                  <a:pt x="533400" y="8197"/>
                </a:cubicBezTo>
                <a:cubicBezTo>
                  <a:pt x="652780" y="-70543"/>
                  <a:pt x="642620" y="442537"/>
                  <a:pt x="716280" y="495877"/>
                </a:cubicBezTo>
                <a:cubicBezTo>
                  <a:pt x="789940" y="549217"/>
                  <a:pt x="896620" y="208857"/>
                  <a:pt x="975360" y="328237"/>
                </a:cubicBezTo>
                <a:cubicBezTo>
                  <a:pt x="1054100" y="447617"/>
                  <a:pt x="1049020" y="1115637"/>
                  <a:pt x="1188720" y="1212157"/>
                </a:cubicBezTo>
                <a:cubicBezTo>
                  <a:pt x="1328420" y="1308677"/>
                  <a:pt x="1567180" y="909897"/>
                  <a:pt x="1813560" y="907357"/>
                </a:cubicBezTo>
                <a:cubicBezTo>
                  <a:pt x="2059940" y="904817"/>
                  <a:pt x="2545080" y="1186757"/>
                  <a:pt x="2667000" y="1196917"/>
                </a:cubicBez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Freeform 20"/>
          <p:cNvSpPr/>
          <p:nvPr/>
        </p:nvSpPr>
        <p:spPr>
          <a:xfrm>
            <a:off x="776288" y="2455863"/>
            <a:ext cx="2225675" cy="1109662"/>
          </a:xfrm>
          <a:custGeom>
            <a:avLst/>
            <a:gdLst>
              <a:gd name="connsiteX0" fmla="*/ 0 w 2438400"/>
              <a:gd name="connsiteY0" fmla="*/ 656071 h 656071"/>
              <a:gd name="connsiteX1" fmla="*/ 198120 w 2438400"/>
              <a:gd name="connsiteY1" fmla="*/ 549391 h 656071"/>
              <a:gd name="connsiteX2" fmla="*/ 594360 w 2438400"/>
              <a:gd name="connsiteY2" fmla="*/ 336031 h 656071"/>
              <a:gd name="connsiteX3" fmla="*/ 1158240 w 2438400"/>
              <a:gd name="connsiteY3" fmla="*/ 168391 h 656071"/>
              <a:gd name="connsiteX4" fmla="*/ 1584960 w 2438400"/>
              <a:gd name="connsiteY4" fmla="*/ 107431 h 656071"/>
              <a:gd name="connsiteX5" fmla="*/ 2438400 w 2438400"/>
              <a:gd name="connsiteY5" fmla="*/ 137911 h 656071"/>
              <a:gd name="connsiteX0" fmla="*/ 0 w 2682240"/>
              <a:gd name="connsiteY0" fmla="*/ 930391 h 930391"/>
              <a:gd name="connsiteX1" fmla="*/ 441960 w 2682240"/>
              <a:gd name="connsiteY1" fmla="*/ 549391 h 930391"/>
              <a:gd name="connsiteX2" fmla="*/ 838200 w 2682240"/>
              <a:gd name="connsiteY2" fmla="*/ 336031 h 930391"/>
              <a:gd name="connsiteX3" fmla="*/ 1402080 w 2682240"/>
              <a:gd name="connsiteY3" fmla="*/ 168391 h 930391"/>
              <a:gd name="connsiteX4" fmla="*/ 1828800 w 2682240"/>
              <a:gd name="connsiteY4" fmla="*/ 107431 h 930391"/>
              <a:gd name="connsiteX5" fmla="*/ 2682240 w 2682240"/>
              <a:gd name="connsiteY5" fmla="*/ 137911 h 930391"/>
              <a:gd name="connsiteX0" fmla="*/ 0 w 2682240"/>
              <a:gd name="connsiteY0" fmla="*/ 974850 h 974850"/>
              <a:gd name="connsiteX1" fmla="*/ 533400 w 2682240"/>
              <a:gd name="connsiteY1" fmla="*/ 14730 h 974850"/>
              <a:gd name="connsiteX2" fmla="*/ 838200 w 2682240"/>
              <a:gd name="connsiteY2" fmla="*/ 380490 h 974850"/>
              <a:gd name="connsiteX3" fmla="*/ 1402080 w 2682240"/>
              <a:gd name="connsiteY3" fmla="*/ 212850 h 974850"/>
              <a:gd name="connsiteX4" fmla="*/ 1828800 w 2682240"/>
              <a:gd name="connsiteY4" fmla="*/ 151890 h 974850"/>
              <a:gd name="connsiteX5" fmla="*/ 2682240 w 2682240"/>
              <a:gd name="connsiteY5" fmla="*/ 182370 h 974850"/>
              <a:gd name="connsiteX0" fmla="*/ 0 w 2682240"/>
              <a:gd name="connsiteY0" fmla="*/ 968042 h 968042"/>
              <a:gd name="connsiteX1" fmla="*/ 533400 w 2682240"/>
              <a:gd name="connsiteY1" fmla="*/ 7922 h 968042"/>
              <a:gd name="connsiteX2" fmla="*/ 716280 w 2682240"/>
              <a:gd name="connsiteY2" fmla="*/ 495602 h 968042"/>
              <a:gd name="connsiteX3" fmla="*/ 1402080 w 2682240"/>
              <a:gd name="connsiteY3" fmla="*/ 206042 h 968042"/>
              <a:gd name="connsiteX4" fmla="*/ 1828800 w 2682240"/>
              <a:gd name="connsiteY4" fmla="*/ 145082 h 968042"/>
              <a:gd name="connsiteX5" fmla="*/ 2682240 w 2682240"/>
              <a:gd name="connsiteY5" fmla="*/ 175562 h 968042"/>
              <a:gd name="connsiteX0" fmla="*/ 0 w 2682240"/>
              <a:gd name="connsiteY0" fmla="*/ 968317 h 968317"/>
              <a:gd name="connsiteX1" fmla="*/ 533400 w 2682240"/>
              <a:gd name="connsiteY1" fmla="*/ 8197 h 968317"/>
              <a:gd name="connsiteX2" fmla="*/ 716280 w 2682240"/>
              <a:gd name="connsiteY2" fmla="*/ 495877 h 968317"/>
              <a:gd name="connsiteX3" fmla="*/ 975360 w 2682240"/>
              <a:gd name="connsiteY3" fmla="*/ 328237 h 968317"/>
              <a:gd name="connsiteX4" fmla="*/ 1828800 w 2682240"/>
              <a:gd name="connsiteY4" fmla="*/ 145357 h 968317"/>
              <a:gd name="connsiteX5" fmla="*/ 2682240 w 2682240"/>
              <a:gd name="connsiteY5" fmla="*/ 175837 h 968317"/>
              <a:gd name="connsiteX0" fmla="*/ 0 w 2682240"/>
              <a:gd name="connsiteY0" fmla="*/ 968317 h 1212756"/>
              <a:gd name="connsiteX1" fmla="*/ 533400 w 2682240"/>
              <a:gd name="connsiteY1" fmla="*/ 8197 h 1212756"/>
              <a:gd name="connsiteX2" fmla="*/ 716280 w 2682240"/>
              <a:gd name="connsiteY2" fmla="*/ 495877 h 1212756"/>
              <a:gd name="connsiteX3" fmla="*/ 975360 w 2682240"/>
              <a:gd name="connsiteY3" fmla="*/ 328237 h 1212756"/>
              <a:gd name="connsiteX4" fmla="*/ 1188720 w 2682240"/>
              <a:gd name="connsiteY4" fmla="*/ 1212157 h 1212756"/>
              <a:gd name="connsiteX5" fmla="*/ 2682240 w 2682240"/>
              <a:gd name="connsiteY5" fmla="*/ 175837 h 1212756"/>
              <a:gd name="connsiteX0" fmla="*/ 0 w 2667000"/>
              <a:gd name="connsiteY0" fmla="*/ 968317 h 1241168"/>
              <a:gd name="connsiteX1" fmla="*/ 533400 w 2667000"/>
              <a:gd name="connsiteY1" fmla="*/ 8197 h 1241168"/>
              <a:gd name="connsiteX2" fmla="*/ 716280 w 2667000"/>
              <a:gd name="connsiteY2" fmla="*/ 495877 h 1241168"/>
              <a:gd name="connsiteX3" fmla="*/ 975360 w 2667000"/>
              <a:gd name="connsiteY3" fmla="*/ 328237 h 1241168"/>
              <a:gd name="connsiteX4" fmla="*/ 1188720 w 2667000"/>
              <a:gd name="connsiteY4" fmla="*/ 1212157 h 1241168"/>
              <a:gd name="connsiteX5" fmla="*/ 2667000 w 2667000"/>
              <a:gd name="connsiteY5" fmla="*/ 1196917 h 1241168"/>
              <a:gd name="connsiteX0" fmla="*/ 0 w 2667000"/>
              <a:gd name="connsiteY0" fmla="*/ 968317 h 1227221"/>
              <a:gd name="connsiteX1" fmla="*/ 533400 w 2667000"/>
              <a:gd name="connsiteY1" fmla="*/ 8197 h 1227221"/>
              <a:gd name="connsiteX2" fmla="*/ 716280 w 2667000"/>
              <a:gd name="connsiteY2" fmla="*/ 495877 h 1227221"/>
              <a:gd name="connsiteX3" fmla="*/ 975360 w 2667000"/>
              <a:gd name="connsiteY3" fmla="*/ 328237 h 1227221"/>
              <a:gd name="connsiteX4" fmla="*/ 1188720 w 2667000"/>
              <a:gd name="connsiteY4" fmla="*/ 1212157 h 1227221"/>
              <a:gd name="connsiteX5" fmla="*/ 1813560 w 2667000"/>
              <a:gd name="connsiteY5" fmla="*/ 907357 h 1227221"/>
              <a:gd name="connsiteX6" fmla="*/ 2667000 w 2667000"/>
              <a:gd name="connsiteY6" fmla="*/ 1196917 h 1227221"/>
              <a:gd name="connsiteX0" fmla="*/ 0 w 2667000"/>
              <a:gd name="connsiteY0" fmla="*/ 908167 h 1167071"/>
              <a:gd name="connsiteX1" fmla="*/ 502920 w 2667000"/>
              <a:gd name="connsiteY1" fmla="*/ 9007 h 1167071"/>
              <a:gd name="connsiteX2" fmla="*/ 716280 w 2667000"/>
              <a:gd name="connsiteY2" fmla="*/ 435727 h 1167071"/>
              <a:gd name="connsiteX3" fmla="*/ 975360 w 2667000"/>
              <a:gd name="connsiteY3" fmla="*/ 268087 h 1167071"/>
              <a:gd name="connsiteX4" fmla="*/ 1188720 w 2667000"/>
              <a:gd name="connsiteY4" fmla="*/ 1152007 h 1167071"/>
              <a:gd name="connsiteX5" fmla="*/ 1813560 w 2667000"/>
              <a:gd name="connsiteY5" fmla="*/ 847207 h 1167071"/>
              <a:gd name="connsiteX6" fmla="*/ 2667000 w 2667000"/>
              <a:gd name="connsiteY6" fmla="*/ 1136767 h 1167071"/>
              <a:gd name="connsiteX0" fmla="*/ 0 w 2667000"/>
              <a:gd name="connsiteY0" fmla="*/ 911698 h 1170602"/>
              <a:gd name="connsiteX1" fmla="*/ 502920 w 2667000"/>
              <a:gd name="connsiteY1" fmla="*/ 12538 h 1170602"/>
              <a:gd name="connsiteX2" fmla="*/ 670560 w 2667000"/>
              <a:gd name="connsiteY2" fmla="*/ 378298 h 1170602"/>
              <a:gd name="connsiteX3" fmla="*/ 975360 w 2667000"/>
              <a:gd name="connsiteY3" fmla="*/ 271618 h 1170602"/>
              <a:gd name="connsiteX4" fmla="*/ 1188720 w 2667000"/>
              <a:gd name="connsiteY4" fmla="*/ 1155538 h 1170602"/>
              <a:gd name="connsiteX5" fmla="*/ 1813560 w 2667000"/>
              <a:gd name="connsiteY5" fmla="*/ 850738 h 1170602"/>
              <a:gd name="connsiteX6" fmla="*/ 2667000 w 2667000"/>
              <a:gd name="connsiteY6" fmla="*/ 1140298 h 1170602"/>
              <a:gd name="connsiteX0" fmla="*/ 0 w 2667000"/>
              <a:gd name="connsiteY0" fmla="*/ 911141 h 1176264"/>
              <a:gd name="connsiteX1" fmla="*/ 502920 w 2667000"/>
              <a:gd name="connsiteY1" fmla="*/ 11981 h 1176264"/>
              <a:gd name="connsiteX2" fmla="*/ 670560 w 2667000"/>
              <a:gd name="connsiteY2" fmla="*/ 377741 h 1176264"/>
              <a:gd name="connsiteX3" fmla="*/ 929640 w 2667000"/>
              <a:gd name="connsiteY3" fmla="*/ 133901 h 1176264"/>
              <a:gd name="connsiteX4" fmla="*/ 1188720 w 2667000"/>
              <a:gd name="connsiteY4" fmla="*/ 1154981 h 1176264"/>
              <a:gd name="connsiteX5" fmla="*/ 1813560 w 2667000"/>
              <a:gd name="connsiteY5" fmla="*/ 850181 h 1176264"/>
              <a:gd name="connsiteX6" fmla="*/ 2667000 w 2667000"/>
              <a:gd name="connsiteY6" fmla="*/ 1139741 h 1176264"/>
              <a:gd name="connsiteX0" fmla="*/ 0 w 2667000"/>
              <a:gd name="connsiteY0" fmla="*/ 911141 h 1139741"/>
              <a:gd name="connsiteX1" fmla="*/ 502920 w 2667000"/>
              <a:gd name="connsiteY1" fmla="*/ 11981 h 1139741"/>
              <a:gd name="connsiteX2" fmla="*/ 670560 w 2667000"/>
              <a:gd name="connsiteY2" fmla="*/ 377741 h 1139741"/>
              <a:gd name="connsiteX3" fmla="*/ 929640 w 2667000"/>
              <a:gd name="connsiteY3" fmla="*/ 133901 h 1139741"/>
              <a:gd name="connsiteX4" fmla="*/ 1158240 w 2667000"/>
              <a:gd name="connsiteY4" fmla="*/ 1033061 h 1139741"/>
              <a:gd name="connsiteX5" fmla="*/ 1813560 w 2667000"/>
              <a:gd name="connsiteY5" fmla="*/ 850181 h 1139741"/>
              <a:gd name="connsiteX6" fmla="*/ 2667000 w 2667000"/>
              <a:gd name="connsiteY6" fmla="*/ 1139741 h 1139741"/>
              <a:gd name="connsiteX0" fmla="*/ 0 w 2667000"/>
              <a:gd name="connsiteY0" fmla="*/ 911141 h 1139741"/>
              <a:gd name="connsiteX1" fmla="*/ 502920 w 2667000"/>
              <a:gd name="connsiteY1" fmla="*/ 11981 h 1139741"/>
              <a:gd name="connsiteX2" fmla="*/ 670560 w 2667000"/>
              <a:gd name="connsiteY2" fmla="*/ 377741 h 1139741"/>
              <a:gd name="connsiteX3" fmla="*/ 929640 w 2667000"/>
              <a:gd name="connsiteY3" fmla="*/ 133901 h 1139741"/>
              <a:gd name="connsiteX4" fmla="*/ 1158240 w 2667000"/>
              <a:gd name="connsiteY4" fmla="*/ 1033061 h 1139741"/>
              <a:gd name="connsiteX5" fmla="*/ 1691640 w 2667000"/>
              <a:gd name="connsiteY5" fmla="*/ 697781 h 1139741"/>
              <a:gd name="connsiteX6" fmla="*/ 2667000 w 2667000"/>
              <a:gd name="connsiteY6" fmla="*/ 1139741 h 1139741"/>
              <a:gd name="connsiteX0" fmla="*/ 0 w 2179320"/>
              <a:gd name="connsiteY0" fmla="*/ 975459 h 1110897"/>
              <a:gd name="connsiteX1" fmla="*/ 502920 w 2179320"/>
              <a:gd name="connsiteY1" fmla="*/ 76299 h 1110897"/>
              <a:gd name="connsiteX2" fmla="*/ 670560 w 2179320"/>
              <a:gd name="connsiteY2" fmla="*/ 442059 h 1110897"/>
              <a:gd name="connsiteX3" fmla="*/ 929640 w 2179320"/>
              <a:gd name="connsiteY3" fmla="*/ 198219 h 1110897"/>
              <a:gd name="connsiteX4" fmla="*/ 1158240 w 2179320"/>
              <a:gd name="connsiteY4" fmla="*/ 1097379 h 1110897"/>
              <a:gd name="connsiteX5" fmla="*/ 1691640 w 2179320"/>
              <a:gd name="connsiteY5" fmla="*/ 762099 h 1110897"/>
              <a:gd name="connsiteX6" fmla="*/ 2179320 w 2179320"/>
              <a:gd name="connsiteY6" fmla="*/ 99 h 1110897"/>
              <a:gd name="connsiteX0" fmla="*/ 0 w 2179320"/>
              <a:gd name="connsiteY0" fmla="*/ 975459 h 1110897"/>
              <a:gd name="connsiteX1" fmla="*/ 457200 w 2179320"/>
              <a:gd name="connsiteY1" fmla="*/ 91539 h 1110897"/>
              <a:gd name="connsiteX2" fmla="*/ 670560 w 2179320"/>
              <a:gd name="connsiteY2" fmla="*/ 442059 h 1110897"/>
              <a:gd name="connsiteX3" fmla="*/ 929640 w 2179320"/>
              <a:gd name="connsiteY3" fmla="*/ 198219 h 1110897"/>
              <a:gd name="connsiteX4" fmla="*/ 1158240 w 2179320"/>
              <a:gd name="connsiteY4" fmla="*/ 1097379 h 1110897"/>
              <a:gd name="connsiteX5" fmla="*/ 1691640 w 2179320"/>
              <a:gd name="connsiteY5" fmla="*/ 762099 h 1110897"/>
              <a:gd name="connsiteX6" fmla="*/ 2179320 w 2179320"/>
              <a:gd name="connsiteY6" fmla="*/ 99 h 1110897"/>
              <a:gd name="connsiteX0" fmla="*/ 0 w 2225040"/>
              <a:gd name="connsiteY0" fmla="*/ 1021179 h 1110897"/>
              <a:gd name="connsiteX1" fmla="*/ 502920 w 2225040"/>
              <a:gd name="connsiteY1" fmla="*/ 91539 h 1110897"/>
              <a:gd name="connsiteX2" fmla="*/ 716280 w 2225040"/>
              <a:gd name="connsiteY2" fmla="*/ 442059 h 1110897"/>
              <a:gd name="connsiteX3" fmla="*/ 975360 w 2225040"/>
              <a:gd name="connsiteY3" fmla="*/ 198219 h 1110897"/>
              <a:gd name="connsiteX4" fmla="*/ 1203960 w 2225040"/>
              <a:gd name="connsiteY4" fmla="*/ 1097379 h 1110897"/>
              <a:gd name="connsiteX5" fmla="*/ 1737360 w 2225040"/>
              <a:gd name="connsiteY5" fmla="*/ 762099 h 1110897"/>
              <a:gd name="connsiteX6" fmla="*/ 2225040 w 2225040"/>
              <a:gd name="connsiteY6" fmla="*/ 99 h 1110897"/>
              <a:gd name="connsiteX0" fmla="*/ 0 w 2225040"/>
              <a:gd name="connsiteY0" fmla="*/ 1021179 h 1109689"/>
              <a:gd name="connsiteX1" fmla="*/ 502920 w 2225040"/>
              <a:gd name="connsiteY1" fmla="*/ 91539 h 1109689"/>
              <a:gd name="connsiteX2" fmla="*/ 716280 w 2225040"/>
              <a:gd name="connsiteY2" fmla="*/ 442059 h 1109689"/>
              <a:gd name="connsiteX3" fmla="*/ 960120 w 2225040"/>
              <a:gd name="connsiteY3" fmla="*/ 228699 h 1109689"/>
              <a:gd name="connsiteX4" fmla="*/ 1203960 w 2225040"/>
              <a:gd name="connsiteY4" fmla="*/ 1097379 h 1109689"/>
              <a:gd name="connsiteX5" fmla="*/ 1737360 w 2225040"/>
              <a:gd name="connsiteY5" fmla="*/ 762099 h 1109689"/>
              <a:gd name="connsiteX6" fmla="*/ 2225040 w 2225040"/>
              <a:gd name="connsiteY6" fmla="*/ 99 h 110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25040" h="1109689">
                <a:moveTo>
                  <a:pt x="0" y="1021179"/>
                </a:moveTo>
                <a:cubicBezTo>
                  <a:pt x="178717" y="970117"/>
                  <a:pt x="383540" y="188059"/>
                  <a:pt x="502920" y="91539"/>
                </a:cubicBezTo>
                <a:cubicBezTo>
                  <a:pt x="622300" y="-4981"/>
                  <a:pt x="640080" y="419199"/>
                  <a:pt x="716280" y="442059"/>
                </a:cubicBezTo>
                <a:cubicBezTo>
                  <a:pt x="792480" y="464919"/>
                  <a:pt x="878840" y="119479"/>
                  <a:pt x="960120" y="228699"/>
                </a:cubicBezTo>
                <a:cubicBezTo>
                  <a:pt x="1041400" y="337919"/>
                  <a:pt x="1074420" y="1008479"/>
                  <a:pt x="1203960" y="1097379"/>
                </a:cubicBezTo>
                <a:cubicBezTo>
                  <a:pt x="1333500" y="1186279"/>
                  <a:pt x="1490980" y="764639"/>
                  <a:pt x="1737360" y="762099"/>
                </a:cubicBezTo>
                <a:cubicBezTo>
                  <a:pt x="1983740" y="759559"/>
                  <a:pt x="2103120" y="-10061"/>
                  <a:pt x="2225040" y="99"/>
                </a:cubicBezTo>
              </a:path>
            </a:pathLst>
          </a:cu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165906" name="Group 9"/>
          <p:cNvGrpSpPr>
            <a:grpSpLocks noChangeAspect="1"/>
          </p:cNvGrpSpPr>
          <p:nvPr/>
        </p:nvGrpSpPr>
        <p:grpSpPr bwMode="auto">
          <a:xfrm>
            <a:off x="1824038" y="1535113"/>
            <a:ext cx="735012" cy="1639887"/>
            <a:chOff x="5749295" y="1606603"/>
            <a:chExt cx="1946906" cy="4340094"/>
          </a:xfrm>
        </p:grpSpPr>
        <p:grpSp>
          <p:nvGrpSpPr>
            <p:cNvPr id="8" name="Group 7"/>
            <p:cNvGrpSpPr/>
            <p:nvPr/>
          </p:nvGrpSpPr>
          <p:grpSpPr>
            <a:xfrm>
              <a:off x="5749295" y="1606603"/>
              <a:ext cx="1946906" cy="4340094"/>
              <a:chOff x="5749295" y="1606603"/>
              <a:chExt cx="1946906" cy="4340094"/>
            </a:xfrm>
            <a:solidFill>
              <a:schemeClr val="tx1"/>
            </a:solidFill>
          </p:grpSpPr>
          <p:sp>
            <p:nvSpPr>
              <p:cNvPr id="6" name="Oval 5"/>
              <p:cNvSpPr/>
              <p:nvPr/>
            </p:nvSpPr>
            <p:spPr>
              <a:xfrm>
                <a:off x="6404610" y="1859280"/>
                <a:ext cx="762000" cy="7696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" name="Freeform 25"/>
              <p:cNvSpPr/>
              <p:nvPr/>
            </p:nvSpPr>
            <p:spPr>
              <a:xfrm>
                <a:off x="5749295" y="1606603"/>
                <a:ext cx="1946906" cy="4340094"/>
              </a:xfrm>
              <a:custGeom>
                <a:avLst/>
                <a:gdLst>
                  <a:gd name="connsiteX0" fmla="*/ 0 w 2438400"/>
                  <a:gd name="connsiteY0" fmla="*/ 656071 h 656071"/>
                  <a:gd name="connsiteX1" fmla="*/ 198120 w 2438400"/>
                  <a:gd name="connsiteY1" fmla="*/ 549391 h 656071"/>
                  <a:gd name="connsiteX2" fmla="*/ 594360 w 2438400"/>
                  <a:gd name="connsiteY2" fmla="*/ 336031 h 656071"/>
                  <a:gd name="connsiteX3" fmla="*/ 1158240 w 2438400"/>
                  <a:gd name="connsiteY3" fmla="*/ 168391 h 656071"/>
                  <a:gd name="connsiteX4" fmla="*/ 1584960 w 2438400"/>
                  <a:gd name="connsiteY4" fmla="*/ 107431 h 656071"/>
                  <a:gd name="connsiteX5" fmla="*/ 2438400 w 2438400"/>
                  <a:gd name="connsiteY5" fmla="*/ 137911 h 656071"/>
                  <a:gd name="connsiteX0" fmla="*/ 0 w 2682240"/>
                  <a:gd name="connsiteY0" fmla="*/ 930391 h 930391"/>
                  <a:gd name="connsiteX1" fmla="*/ 441960 w 2682240"/>
                  <a:gd name="connsiteY1" fmla="*/ 549391 h 930391"/>
                  <a:gd name="connsiteX2" fmla="*/ 838200 w 2682240"/>
                  <a:gd name="connsiteY2" fmla="*/ 336031 h 930391"/>
                  <a:gd name="connsiteX3" fmla="*/ 1402080 w 2682240"/>
                  <a:gd name="connsiteY3" fmla="*/ 168391 h 930391"/>
                  <a:gd name="connsiteX4" fmla="*/ 1828800 w 2682240"/>
                  <a:gd name="connsiteY4" fmla="*/ 107431 h 930391"/>
                  <a:gd name="connsiteX5" fmla="*/ 2682240 w 2682240"/>
                  <a:gd name="connsiteY5" fmla="*/ 137911 h 930391"/>
                  <a:gd name="connsiteX0" fmla="*/ 0 w 2682240"/>
                  <a:gd name="connsiteY0" fmla="*/ 974850 h 974850"/>
                  <a:gd name="connsiteX1" fmla="*/ 533400 w 2682240"/>
                  <a:gd name="connsiteY1" fmla="*/ 14730 h 974850"/>
                  <a:gd name="connsiteX2" fmla="*/ 838200 w 2682240"/>
                  <a:gd name="connsiteY2" fmla="*/ 380490 h 974850"/>
                  <a:gd name="connsiteX3" fmla="*/ 1402080 w 2682240"/>
                  <a:gd name="connsiteY3" fmla="*/ 212850 h 974850"/>
                  <a:gd name="connsiteX4" fmla="*/ 1828800 w 2682240"/>
                  <a:gd name="connsiteY4" fmla="*/ 151890 h 974850"/>
                  <a:gd name="connsiteX5" fmla="*/ 2682240 w 2682240"/>
                  <a:gd name="connsiteY5" fmla="*/ 182370 h 974850"/>
                  <a:gd name="connsiteX0" fmla="*/ 0 w 2682240"/>
                  <a:gd name="connsiteY0" fmla="*/ 968042 h 968042"/>
                  <a:gd name="connsiteX1" fmla="*/ 533400 w 2682240"/>
                  <a:gd name="connsiteY1" fmla="*/ 7922 h 968042"/>
                  <a:gd name="connsiteX2" fmla="*/ 716280 w 2682240"/>
                  <a:gd name="connsiteY2" fmla="*/ 495602 h 968042"/>
                  <a:gd name="connsiteX3" fmla="*/ 1402080 w 2682240"/>
                  <a:gd name="connsiteY3" fmla="*/ 206042 h 968042"/>
                  <a:gd name="connsiteX4" fmla="*/ 1828800 w 2682240"/>
                  <a:gd name="connsiteY4" fmla="*/ 145082 h 968042"/>
                  <a:gd name="connsiteX5" fmla="*/ 2682240 w 2682240"/>
                  <a:gd name="connsiteY5" fmla="*/ 175562 h 968042"/>
                  <a:gd name="connsiteX0" fmla="*/ 0 w 2682240"/>
                  <a:gd name="connsiteY0" fmla="*/ 968317 h 968317"/>
                  <a:gd name="connsiteX1" fmla="*/ 533400 w 2682240"/>
                  <a:gd name="connsiteY1" fmla="*/ 8197 h 968317"/>
                  <a:gd name="connsiteX2" fmla="*/ 716280 w 2682240"/>
                  <a:gd name="connsiteY2" fmla="*/ 495877 h 968317"/>
                  <a:gd name="connsiteX3" fmla="*/ 975360 w 2682240"/>
                  <a:gd name="connsiteY3" fmla="*/ 328237 h 968317"/>
                  <a:gd name="connsiteX4" fmla="*/ 1828800 w 2682240"/>
                  <a:gd name="connsiteY4" fmla="*/ 145357 h 968317"/>
                  <a:gd name="connsiteX5" fmla="*/ 2682240 w 2682240"/>
                  <a:gd name="connsiteY5" fmla="*/ 175837 h 968317"/>
                  <a:gd name="connsiteX0" fmla="*/ 0 w 2682240"/>
                  <a:gd name="connsiteY0" fmla="*/ 968317 h 1212756"/>
                  <a:gd name="connsiteX1" fmla="*/ 533400 w 2682240"/>
                  <a:gd name="connsiteY1" fmla="*/ 8197 h 1212756"/>
                  <a:gd name="connsiteX2" fmla="*/ 716280 w 2682240"/>
                  <a:gd name="connsiteY2" fmla="*/ 495877 h 1212756"/>
                  <a:gd name="connsiteX3" fmla="*/ 975360 w 2682240"/>
                  <a:gd name="connsiteY3" fmla="*/ 328237 h 1212756"/>
                  <a:gd name="connsiteX4" fmla="*/ 1188720 w 2682240"/>
                  <a:gd name="connsiteY4" fmla="*/ 1212157 h 1212756"/>
                  <a:gd name="connsiteX5" fmla="*/ 2682240 w 2682240"/>
                  <a:gd name="connsiteY5" fmla="*/ 175837 h 1212756"/>
                  <a:gd name="connsiteX0" fmla="*/ 0 w 2667000"/>
                  <a:gd name="connsiteY0" fmla="*/ 968317 h 1241168"/>
                  <a:gd name="connsiteX1" fmla="*/ 533400 w 2667000"/>
                  <a:gd name="connsiteY1" fmla="*/ 8197 h 1241168"/>
                  <a:gd name="connsiteX2" fmla="*/ 716280 w 2667000"/>
                  <a:gd name="connsiteY2" fmla="*/ 495877 h 1241168"/>
                  <a:gd name="connsiteX3" fmla="*/ 975360 w 2667000"/>
                  <a:gd name="connsiteY3" fmla="*/ 328237 h 1241168"/>
                  <a:gd name="connsiteX4" fmla="*/ 1188720 w 2667000"/>
                  <a:gd name="connsiteY4" fmla="*/ 1212157 h 1241168"/>
                  <a:gd name="connsiteX5" fmla="*/ 2667000 w 2667000"/>
                  <a:gd name="connsiteY5" fmla="*/ 1196917 h 1241168"/>
                  <a:gd name="connsiteX0" fmla="*/ 0 w 2667000"/>
                  <a:gd name="connsiteY0" fmla="*/ 968317 h 1227221"/>
                  <a:gd name="connsiteX1" fmla="*/ 533400 w 2667000"/>
                  <a:gd name="connsiteY1" fmla="*/ 8197 h 1227221"/>
                  <a:gd name="connsiteX2" fmla="*/ 716280 w 2667000"/>
                  <a:gd name="connsiteY2" fmla="*/ 495877 h 1227221"/>
                  <a:gd name="connsiteX3" fmla="*/ 975360 w 2667000"/>
                  <a:gd name="connsiteY3" fmla="*/ 328237 h 1227221"/>
                  <a:gd name="connsiteX4" fmla="*/ 1188720 w 2667000"/>
                  <a:gd name="connsiteY4" fmla="*/ 1212157 h 1227221"/>
                  <a:gd name="connsiteX5" fmla="*/ 1813560 w 2667000"/>
                  <a:gd name="connsiteY5" fmla="*/ 907357 h 1227221"/>
                  <a:gd name="connsiteX6" fmla="*/ 2667000 w 2667000"/>
                  <a:gd name="connsiteY6" fmla="*/ 1196917 h 1227221"/>
                  <a:gd name="connsiteX0" fmla="*/ 0 w 2667000"/>
                  <a:gd name="connsiteY0" fmla="*/ 908167 h 1167071"/>
                  <a:gd name="connsiteX1" fmla="*/ 502920 w 2667000"/>
                  <a:gd name="connsiteY1" fmla="*/ 9007 h 1167071"/>
                  <a:gd name="connsiteX2" fmla="*/ 716280 w 2667000"/>
                  <a:gd name="connsiteY2" fmla="*/ 435727 h 1167071"/>
                  <a:gd name="connsiteX3" fmla="*/ 975360 w 2667000"/>
                  <a:gd name="connsiteY3" fmla="*/ 268087 h 1167071"/>
                  <a:gd name="connsiteX4" fmla="*/ 1188720 w 2667000"/>
                  <a:gd name="connsiteY4" fmla="*/ 1152007 h 1167071"/>
                  <a:gd name="connsiteX5" fmla="*/ 1813560 w 2667000"/>
                  <a:gd name="connsiteY5" fmla="*/ 847207 h 1167071"/>
                  <a:gd name="connsiteX6" fmla="*/ 2667000 w 2667000"/>
                  <a:gd name="connsiteY6" fmla="*/ 1136767 h 1167071"/>
                  <a:gd name="connsiteX0" fmla="*/ 0 w 2667000"/>
                  <a:gd name="connsiteY0" fmla="*/ 911698 h 1170602"/>
                  <a:gd name="connsiteX1" fmla="*/ 502920 w 2667000"/>
                  <a:gd name="connsiteY1" fmla="*/ 12538 h 1170602"/>
                  <a:gd name="connsiteX2" fmla="*/ 670560 w 2667000"/>
                  <a:gd name="connsiteY2" fmla="*/ 378298 h 1170602"/>
                  <a:gd name="connsiteX3" fmla="*/ 975360 w 2667000"/>
                  <a:gd name="connsiteY3" fmla="*/ 271618 h 1170602"/>
                  <a:gd name="connsiteX4" fmla="*/ 1188720 w 2667000"/>
                  <a:gd name="connsiteY4" fmla="*/ 1155538 h 1170602"/>
                  <a:gd name="connsiteX5" fmla="*/ 1813560 w 2667000"/>
                  <a:gd name="connsiteY5" fmla="*/ 850738 h 1170602"/>
                  <a:gd name="connsiteX6" fmla="*/ 2667000 w 2667000"/>
                  <a:gd name="connsiteY6" fmla="*/ 1140298 h 1170602"/>
                  <a:gd name="connsiteX0" fmla="*/ 0 w 2667000"/>
                  <a:gd name="connsiteY0" fmla="*/ 911141 h 1176264"/>
                  <a:gd name="connsiteX1" fmla="*/ 502920 w 2667000"/>
                  <a:gd name="connsiteY1" fmla="*/ 11981 h 1176264"/>
                  <a:gd name="connsiteX2" fmla="*/ 670560 w 2667000"/>
                  <a:gd name="connsiteY2" fmla="*/ 377741 h 1176264"/>
                  <a:gd name="connsiteX3" fmla="*/ 929640 w 2667000"/>
                  <a:gd name="connsiteY3" fmla="*/ 133901 h 1176264"/>
                  <a:gd name="connsiteX4" fmla="*/ 1188720 w 2667000"/>
                  <a:gd name="connsiteY4" fmla="*/ 1154981 h 1176264"/>
                  <a:gd name="connsiteX5" fmla="*/ 1813560 w 2667000"/>
                  <a:gd name="connsiteY5" fmla="*/ 850181 h 1176264"/>
                  <a:gd name="connsiteX6" fmla="*/ 2667000 w 2667000"/>
                  <a:gd name="connsiteY6" fmla="*/ 1139741 h 1176264"/>
                  <a:gd name="connsiteX0" fmla="*/ 0 w 2667000"/>
                  <a:gd name="connsiteY0" fmla="*/ 911141 h 1139741"/>
                  <a:gd name="connsiteX1" fmla="*/ 502920 w 2667000"/>
                  <a:gd name="connsiteY1" fmla="*/ 11981 h 1139741"/>
                  <a:gd name="connsiteX2" fmla="*/ 670560 w 2667000"/>
                  <a:gd name="connsiteY2" fmla="*/ 377741 h 1139741"/>
                  <a:gd name="connsiteX3" fmla="*/ 929640 w 2667000"/>
                  <a:gd name="connsiteY3" fmla="*/ 133901 h 1139741"/>
                  <a:gd name="connsiteX4" fmla="*/ 1158240 w 2667000"/>
                  <a:gd name="connsiteY4" fmla="*/ 1033061 h 1139741"/>
                  <a:gd name="connsiteX5" fmla="*/ 1813560 w 2667000"/>
                  <a:gd name="connsiteY5" fmla="*/ 850181 h 1139741"/>
                  <a:gd name="connsiteX6" fmla="*/ 2667000 w 2667000"/>
                  <a:gd name="connsiteY6" fmla="*/ 1139741 h 1139741"/>
                  <a:gd name="connsiteX0" fmla="*/ 0 w 2667000"/>
                  <a:gd name="connsiteY0" fmla="*/ 911141 h 1139741"/>
                  <a:gd name="connsiteX1" fmla="*/ 502920 w 2667000"/>
                  <a:gd name="connsiteY1" fmla="*/ 11981 h 1139741"/>
                  <a:gd name="connsiteX2" fmla="*/ 670560 w 2667000"/>
                  <a:gd name="connsiteY2" fmla="*/ 377741 h 1139741"/>
                  <a:gd name="connsiteX3" fmla="*/ 929640 w 2667000"/>
                  <a:gd name="connsiteY3" fmla="*/ 133901 h 1139741"/>
                  <a:gd name="connsiteX4" fmla="*/ 1158240 w 2667000"/>
                  <a:gd name="connsiteY4" fmla="*/ 1033061 h 1139741"/>
                  <a:gd name="connsiteX5" fmla="*/ 1691640 w 2667000"/>
                  <a:gd name="connsiteY5" fmla="*/ 697781 h 1139741"/>
                  <a:gd name="connsiteX6" fmla="*/ 2667000 w 2667000"/>
                  <a:gd name="connsiteY6" fmla="*/ 1139741 h 1139741"/>
                  <a:gd name="connsiteX0" fmla="*/ 0 w 2179320"/>
                  <a:gd name="connsiteY0" fmla="*/ 975459 h 1110897"/>
                  <a:gd name="connsiteX1" fmla="*/ 502920 w 2179320"/>
                  <a:gd name="connsiteY1" fmla="*/ 76299 h 1110897"/>
                  <a:gd name="connsiteX2" fmla="*/ 670560 w 2179320"/>
                  <a:gd name="connsiteY2" fmla="*/ 442059 h 1110897"/>
                  <a:gd name="connsiteX3" fmla="*/ 929640 w 2179320"/>
                  <a:gd name="connsiteY3" fmla="*/ 198219 h 1110897"/>
                  <a:gd name="connsiteX4" fmla="*/ 1158240 w 2179320"/>
                  <a:gd name="connsiteY4" fmla="*/ 1097379 h 1110897"/>
                  <a:gd name="connsiteX5" fmla="*/ 1691640 w 2179320"/>
                  <a:gd name="connsiteY5" fmla="*/ 762099 h 1110897"/>
                  <a:gd name="connsiteX6" fmla="*/ 2179320 w 2179320"/>
                  <a:gd name="connsiteY6" fmla="*/ 99 h 1110897"/>
                  <a:gd name="connsiteX0" fmla="*/ 0 w 2179320"/>
                  <a:gd name="connsiteY0" fmla="*/ 975459 h 1110897"/>
                  <a:gd name="connsiteX1" fmla="*/ 457200 w 2179320"/>
                  <a:gd name="connsiteY1" fmla="*/ 91539 h 1110897"/>
                  <a:gd name="connsiteX2" fmla="*/ 670560 w 2179320"/>
                  <a:gd name="connsiteY2" fmla="*/ 442059 h 1110897"/>
                  <a:gd name="connsiteX3" fmla="*/ 929640 w 2179320"/>
                  <a:gd name="connsiteY3" fmla="*/ 198219 h 1110897"/>
                  <a:gd name="connsiteX4" fmla="*/ 1158240 w 2179320"/>
                  <a:gd name="connsiteY4" fmla="*/ 1097379 h 1110897"/>
                  <a:gd name="connsiteX5" fmla="*/ 1691640 w 2179320"/>
                  <a:gd name="connsiteY5" fmla="*/ 762099 h 1110897"/>
                  <a:gd name="connsiteX6" fmla="*/ 2179320 w 2179320"/>
                  <a:gd name="connsiteY6" fmla="*/ 99 h 1110897"/>
                  <a:gd name="connsiteX0" fmla="*/ 0 w 2225040"/>
                  <a:gd name="connsiteY0" fmla="*/ 1021179 h 1110897"/>
                  <a:gd name="connsiteX1" fmla="*/ 502920 w 2225040"/>
                  <a:gd name="connsiteY1" fmla="*/ 91539 h 1110897"/>
                  <a:gd name="connsiteX2" fmla="*/ 716280 w 2225040"/>
                  <a:gd name="connsiteY2" fmla="*/ 442059 h 1110897"/>
                  <a:gd name="connsiteX3" fmla="*/ 975360 w 2225040"/>
                  <a:gd name="connsiteY3" fmla="*/ 198219 h 1110897"/>
                  <a:gd name="connsiteX4" fmla="*/ 1203960 w 2225040"/>
                  <a:gd name="connsiteY4" fmla="*/ 1097379 h 1110897"/>
                  <a:gd name="connsiteX5" fmla="*/ 1737360 w 2225040"/>
                  <a:gd name="connsiteY5" fmla="*/ 762099 h 1110897"/>
                  <a:gd name="connsiteX6" fmla="*/ 2225040 w 2225040"/>
                  <a:gd name="connsiteY6" fmla="*/ 99 h 1110897"/>
                  <a:gd name="connsiteX0" fmla="*/ 0 w 2225040"/>
                  <a:gd name="connsiteY0" fmla="*/ 1021179 h 1109689"/>
                  <a:gd name="connsiteX1" fmla="*/ 502920 w 2225040"/>
                  <a:gd name="connsiteY1" fmla="*/ 91539 h 1109689"/>
                  <a:gd name="connsiteX2" fmla="*/ 716280 w 2225040"/>
                  <a:gd name="connsiteY2" fmla="*/ 442059 h 1109689"/>
                  <a:gd name="connsiteX3" fmla="*/ 960120 w 2225040"/>
                  <a:gd name="connsiteY3" fmla="*/ 228699 h 1109689"/>
                  <a:gd name="connsiteX4" fmla="*/ 1203960 w 2225040"/>
                  <a:gd name="connsiteY4" fmla="*/ 1097379 h 1109689"/>
                  <a:gd name="connsiteX5" fmla="*/ 1737360 w 2225040"/>
                  <a:gd name="connsiteY5" fmla="*/ 762099 h 1109689"/>
                  <a:gd name="connsiteX6" fmla="*/ 2225040 w 2225040"/>
                  <a:gd name="connsiteY6" fmla="*/ 99 h 1109689"/>
                  <a:gd name="connsiteX0" fmla="*/ 0 w 2849880"/>
                  <a:gd name="connsiteY0" fmla="*/ 943902 h 1032412"/>
                  <a:gd name="connsiteX1" fmla="*/ 502920 w 2849880"/>
                  <a:gd name="connsiteY1" fmla="*/ 14262 h 1032412"/>
                  <a:gd name="connsiteX2" fmla="*/ 716280 w 2849880"/>
                  <a:gd name="connsiteY2" fmla="*/ 364782 h 1032412"/>
                  <a:gd name="connsiteX3" fmla="*/ 960120 w 2849880"/>
                  <a:gd name="connsiteY3" fmla="*/ 151422 h 1032412"/>
                  <a:gd name="connsiteX4" fmla="*/ 1203960 w 2849880"/>
                  <a:gd name="connsiteY4" fmla="*/ 1020102 h 1032412"/>
                  <a:gd name="connsiteX5" fmla="*/ 1737360 w 2849880"/>
                  <a:gd name="connsiteY5" fmla="*/ 684822 h 1032412"/>
                  <a:gd name="connsiteX6" fmla="*/ 2849880 w 2849880"/>
                  <a:gd name="connsiteY6" fmla="*/ 303822 h 1032412"/>
                  <a:gd name="connsiteX0" fmla="*/ 0 w 2758440"/>
                  <a:gd name="connsiteY0" fmla="*/ 943902 h 1032412"/>
                  <a:gd name="connsiteX1" fmla="*/ 502920 w 2758440"/>
                  <a:gd name="connsiteY1" fmla="*/ 14262 h 1032412"/>
                  <a:gd name="connsiteX2" fmla="*/ 716280 w 2758440"/>
                  <a:gd name="connsiteY2" fmla="*/ 364782 h 1032412"/>
                  <a:gd name="connsiteX3" fmla="*/ 960120 w 2758440"/>
                  <a:gd name="connsiteY3" fmla="*/ 151422 h 1032412"/>
                  <a:gd name="connsiteX4" fmla="*/ 1203960 w 2758440"/>
                  <a:gd name="connsiteY4" fmla="*/ 1020102 h 1032412"/>
                  <a:gd name="connsiteX5" fmla="*/ 1737360 w 2758440"/>
                  <a:gd name="connsiteY5" fmla="*/ 684822 h 1032412"/>
                  <a:gd name="connsiteX6" fmla="*/ 2758440 w 2758440"/>
                  <a:gd name="connsiteY6" fmla="*/ 353352 h 1032412"/>
                  <a:gd name="connsiteX0" fmla="*/ 0 w 2758440"/>
                  <a:gd name="connsiteY0" fmla="*/ 943902 h 1035424"/>
                  <a:gd name="connsiteX1" fmla="*/ 502920 w 2758440"/>
                  <a:gd name="connsiteY1" fmla="*/ 14262 h 1035424"/>
                  <a:gd name="connsiteX2" fmla="*/ 716280 w 2758440"/>
                  <a:gd name="connsiteY2" fmla="*/ 364782 h 1035424"/>
                  <a:gd name="connsiteX3" fmla="*/ 960120 w 2758440"/>
                  <a:gd name="connsiteY3" fmla="*/ 151422 h 1035424"/>
                  <a:gd name="connsiteX4" fmla="*/ 1203960 w 2758440"/>
                  <a:gd name="connsiteY4" fmla="*/ 1020102 h 1035424"/>
                  <a:gd name="connsiteX5" fmla="*/ 1737360 w 2758440"/>
                  <a:gd name="connsiteY5" fmla="*/ 684822 h 1035424"/>
                  <a:gd name="connsiteX6" fmla="*/ 2602230 w 2758440"/>
                  <a:gd name="connsiteY6" fmla="*/ 101892 h 1035424"/>
                  <a:gd name="connsiteX7" fmla="*/ 2758440 w 2758440"/>
                  <a:gd name="connsiteY7" fmla="*/ 353352 h 1035424"/>
                  <a:gd name="connsiteX0" fmla="*/ 0 w 2758440"/>
                  <a:gd name="connsiteY0" fmla="*/ 943902 h 1041039"/>
                  <a:gd name="connsiteX1" fmla="*/ 502920 w 2758440"/>
                  <a:gd name="connsiteY1" fmla="*/ 14262 h 1041039"/>
                  <a:gd name="connsiteX2" fmla="*/ 716280 w 2758440"/>
                  <a:gd name="connsiteY2" fmla="*/ 364782 h 1041039"/>
                  <a:gd name="connsiteX3" fmla="*/ 960120 w 2758440"/>
                  <a:gd name="connsiteY3" fmla="*/ 151422 h 1041039"/>
                  <a:gd name="connsiteX4" fmla="*/ 1203960 w 2758440"/>
                  <a:gd name="connsiteY4" fmla="*/ 1020102 h 1041039"/>
                  <a:gd name="connsiteX5" fmla="*/ 1771650 w 2758440"/>
                  <a:gd name="connsiteY5" fmla="*/ 741972 h 1041039"/>
                  <a:gd name="connsiteX6" fmla="*/ 2602230 w 2758440"/>
                  <a:gd name="connsiteY6" fmla="*/ 101892 h 1041039"/>
                  <a:gd name="connsiteX7" fmla="*/ 2758440 w 2758440"/>
                  <a:gd name="connsiteY7" fmla="*/ 353352 h 1041039"/>
                  <a:gd name="connsiteX0" fmla="*/ 0 w 2758440"/>
                  <a:gd name="connsiteY0" fmla="*/ 943902 h 1041039"/>
                  <a:gd name="connsiteX1" fmla="*/ 502920 w 2758440"/>
                  <a:gd name="connsiteY1" fmla="*/ 14262 h 1041039"/>
                  <a:gd name="connsiteX2" fmla="*/ 716280 w 2758440"/>
                  <a:gd name="connsiteY2" fmla="*/ 364782 h 1041039"/>
                  <a:gd name="connsiteX3" fmla="*/ 960120 w 2758440"/>
                  <a:gd name="connsiteY3" fmla="*/ 151422 h 1041039"/>
                  <a:gd name="connsiteX4" fmla="*/ 1203960 w 2758440"/>
                  <a:gd name="connsiteY4" fmla="*/ 1020102 h 1041039"/>
                  <a:gd name="connsiteX5" fmla="*/ 1771650 w 2758440"/>
                  <a:gd name="connsiteY5" fmla="*/ 741972 h 1041039"/>
                  <a:gd name="connsiteX6" fmla="*/ 2602230 w 2758440"/>
                  <a:gd name="connsiteY6" fmla="*/ 101892 h 1041039"/>
                  <a:gd name="connsiteX7" fmla="*/ 2758440 w 2758440"/>
                  <a:gd name="connsiteY7" fmla="*/ 353352 h 1041039"/>
                  <a:gd name="connsiteX0" fmla="*/ 0 w 2791952"/>
                  <a:gd name="connsiteY0" fmla="*/ 943902 h 1041039"/>
                  <a:gd name="connsiteX1" fmla="*/ 502920 w 2791952"/>
                  <a:gd name="connsiteY1" fmla="*/ 14262 h 1041039"/>
                  <a:gd name="connsiteX2" fmla="*/ 716280 w 2791952"/>
                  <a:gd name="connsiteY2" fmla="*/ 364782 h 1041039"/>
                  <a:gd name="connsiteX3" fmla="*/ 960120 w 2791952"/>
                  <a:gd name="connsiteY3" fmla="*/ 151422 h 1041039"/>
                  <a:gd name="connsiteX4" fmla="*/ 1203960 w 2791952"/>
                  <a:gd name="connsiteY4" fmla="*/ 1020102 h 1041039"/>
                  <a:gd name="connsiteX5" fmla="*/ 1771650 w 2791952"/>
                  <a:gd name="connsiteY5" fmla="*/ 741972 h 1041039"/>
                  <a:gd name="connsiteX6" fmla="*/ 2602230 w 2791952"/>
                  <a:gd name="connsiteY6" fmla="*/ 101892 h 1041039"/>
                  <a:gd name="connsiteX7" fmla="*/ 2758440 w 2791952"/>
                  <a:gd name="connsiteY7" fmla="*/ 353352 h 1041039"/>
                  <a:gd name="connsiteX0" fmla="*/ 0 w 2787706"/>
                  <a:gd name="connsiteY0" fmla="*/ 943902 h 1041039"/>
                  <a:gd name="connsiteX1" fmla="*/ 502920 w 2787706"/>
                  <a:gd name="connsiteY1" fmla="*/ 14262 h 1041039"/>
                  <a:gd name="connsiteX2" fmla="*/ 716280 w 2787706"/>
                  <a:gd name="connsiteY2" fmla="*/ 364782 h 1041039"/>
                  <a:gd name="connsiteX3" fmla="*/ 960120 w 2787706"/>
                  <a:gd name="connsiteY3" fmla="*/ 151422 h 1041039"/>
                  <a:gd name="connsiteX4" fmla="*/ 1203960 w 2787706"/>
                  <a:gd name="connsiteY4" fmla="*/ 1020102 h 1041039"/>
                  <a:gd name="connsiteX5" fmla="*/ 1771650 w 2787706"/>
                  <a:gd name="connsiteY5" fmla="*/ 741972 h 1041039"/>
                  <a:gd name="connsiteX6" fmla="*/ 2602230 w 2787706"/>
                  <a:gd name="connsiteY6" fmla="*/ 101892 h 1041039"/>
                  <a:gd name="connsiteX7" fmla="*/ 2758440 w 2787706"/>
                  <a:gd name="connsiteY7" fmla="*/ 353352 h 1041039"/>
                  <a:gd name="connsiteX0" fmla="*/ 2315371 w 2401787"/>
                  <a:gd name="connsiteY0" fmla="*/ 361959 h 1026786"/>
                  <a:gd name="connsiteX1" fmla="*/ 117001 w 2401787"/>
                  <a:gd name="connsiteY1" fmla="*/ 9 h 1026786"/>
                  <a:gd name="connsiteX2" fmla="*/ 330361 w 2401787"/>
                  <a:gd name="connsiteY2" fmla="*/ 350529 h 1026786"/>
                  <a:gd name="connsiteX3" fmla="*/ 574201 w 2401787"/>
                  <a:gd name="connsiteY3" fmla="*/ 137169 h 1026786"/>
                  <a:gd name="connsiteX4" fmla="*/ 818041 w 2401787"/>
                  <a:gd name="connsiteY4" fmla="*/ 1005849 h 1026786"/>
                  <a:gd name="connsiteX5" fmla="*/ 1385731 w 2401787"/>
                  <a:gd name="connsiteY5" fmla="*/ 727719 h 1026786"/>
                  <a:gd name="connsiteX6" fmla="*/ 2216311 w 2401787"/>
                  <a:gd name="connsiteY6" fmla="*/ 87639 h 1026786"/>
                  <a:gd name="connsiteX7" fmla="*/ 2372521 w 2401787"/>
                  <a:gd name="connsiteY7" fmla="*/ 339099 h 1026786"/>
                  <a:gd name="connsiteX0" fmla="*/ 2042661 w 2129077"/>
                  <a:gd name="connsiteY0" fmla="*/ 279345 h 944172"/>
                  <a:gd name="connsiteX1" fmla="*/ 1474971 w 2129077"/>
                  <a:gd name="connsiteY1" fmla="*/ 687015 h 944172"/>
                  <a:gd name="connsiteX2" fmla="*/ 57651 w 2129077"/>
                  <a:gd name="connsiteY2" fmla="*/ 267915 h 944172"/>
                  <a:gd name="connsiteX3" fmla="*/ 301491 w 2129077"/>
                  <a:gd name="connsiteY3" fmla="*/ 54555 h 944172"/>
                  <a:gd name="connsiteX4" fmla="*/ 545331 w 2129077"/>
                  <a:gd name="connsiteY4" fmla="*/ 923235 h 944172"/>
                  <a:gd name="connsiteX5" fmla="*/ 1113021 w 2129077"/>
                  <a:gd name="connsiteY5" fmla="*/ 645105 h 944172"/>
                  <a:gd name="connsiteX6" fmla="*/ 1943601 w 2129077"/>
                  <a:gd name="connsiteY6" fmla="*/ 5025 h 944172"/>
                  <a:gd name="connsiteX7" fmla="*/ 2099811 w 2129077"/>
                  <a:gd name="connsiteY7" fmla="*/ 256485 h 944172"/>
                  <a:gd name="connsiteX0" fmla="*/ 2068169 w 2154585"/>
                  <a:gd name="connsiteY0" fmla="*/ 288248 h 1447418"/>
                  <a:gd name="connsiteX1" fmla="*/ 1500479 w 2154585"/>
                  <a:gd name="connsiteY1" fmla="*/ 695918 h 1447418"/>
                  <a:gd name="connsiteX2" fmla="*/ 83159 w 2154585"/>
                  <a:gd name="connsiteY2" fmla="*/ 276818 h 1447418"/>
                  <a:gd name="connsiteX3" fmla="*/ 326999 w 2154585"/>
                  <a:gd name="connsiteY3" fmla="*/ 63458 h 1447418"/>
                  <a:gd name="connsiteX4" fmla="*/ 1656689 w 2154585"/>
                  <a:gd name="connsiteY4" fmla="*/ 1438868 h 1447418"/>
                  <a:gd name="connsiteX5" fmla="*/ 1138529 w 2154585"/>
                  <a:gd name="connsiteY5" fmla="*/ 654008 h 1447418"/>
                  <a:gd name="connsiteX6" fmla="*/ 1969109 w 2154585"/>
                  <a:gd name="connsiteY6" fmla="*/ 13928 h 1447418"/>
                  <a:gd name="connsiteX7" fmla="*/ 2125319 w 2154585"/>
                  <a:gd name="connsiteY7" fmla="*/ 265388 h 1447418"/>
                  <a:gd name="connsiteX0" fmla="*/ 1985254 w 2071670"/>
                  <a:gd name="connsiteY0" fmla="*/ 279345 h 4230029"/>
                  <a:gd name="connsiteX1" fmla="*/ 1417564 w 2071670"/>
                  <a:gd name="connsiteY1" fmla="*/ 687015 h 4230029"/>
                  <a:gd name="connsiteX2" fmla="*/ 244 w 2071670"/>
                  <a:gd name="connsiteY2" fmla="*/ 267915 h 4230029"/>
                  <a:gd name="connsiteX3" fmla="*/ 1531864 w 2071670"/>
                  <a:gd name="connsiteY3" fmla="*/ 4218885 h 4230029"/>
                  <a:gd name="connsiteX4" fmla="*/ 1573774 w 2071670"/>
                  <a:gd name="connsiteY4" fmla="*/ 1429965 h 4230029"/>
                  <a:gd name="connsiteX5" fmla="*/ 1055614 w 2071670"/>
                  <a:gd name="connsiteY5" fmla="*/ 645105 h 4230029"/>
                  <a:gd name="connsiteX6" fmla="*/ 1886194 w 2071670"/>
                  <a:gd name="connsiteY6" fmla="*/ 5025 h 4230029"/>
                  <a:gd name="connsiteX7" fmla="*/ 2042404 w 2071670"/>
                  <a:gd name="connsiteY7" fmla="*/ 256485 h 4230029"/>
                  <a:gd name="connsiteX0" fmla="*/ 975683 w 1341820"/>
                  <a:gd name="connsiteY0" fmla="*/ 279345 h 4239846"/>
                  <a:gd name="connsiteX1" fmla="*/ 407993 w 1341820"/>
                  <a:gd name="connsiteY1" fmla="*/ 687015 h 4239846"/>
                  <a:gd name="connsiteX2" fmla="*/ 1341443 w 1341820"/>
                  <a:gd name="connsiteY2" fmla="*/ 2603445 h 4239846"/>
                  <a:gd name="connsiteX3" fmla="*/ 522293 w 1341820"/>
                  <a:gd name="connsiteY3" fmla="*/ 4218885 h 4239846"/>
                  <a:gd name="connsiteX4" fmla="*/ 564203 w 1341820"/>
                  <a:gd name="connsiteY4" fmla="*/ 1429965 h 4239846"/>
                  <a:gd name="connsiteX5" fmla="*/ 46043 w 1341820"/>
                  <a:gd name="connsiteY5" fmla="*/ 645105 h 4239846"/>
                  <a:gd name="connsiteX6" fmla="*/ 876623 w 1341820"/>
                  <a:gd name="connsiteY6" fmla="*/ 5025 h 4239846"/>
                  <a:gd name="connsiteX7" fmla="*/ 1032833 w 1341820"/>
                  <a:gd name="connsiteY7" fmla="*/ 256485 h 4239846"/>
                  <a:gd name="connsiteX0" fmla="*/ 929722 w 1295859"/>
                  <a:gd name="connsiteY0" fmla="*/ 279345 h 4239846"/>
                  <a:gd name="connsiteX1" fmla="*/ 362032 w 1295859"/>
                  <a:gd name="connsiteY1" fmla="*/ 687015 h 4239846"/>
                  <a:gd name="connsiteX2" fmla="*/ 1295482 w 1295859"/>
                  <a:gd name="connsiteY2" fmla="*/ 2603445 h 4239846"/>
                  <a:gd name="connsiteX3" fmla="*/ 476332 w 1295859"/>
                  <a:gd name="connsiteY3" fmla="*/ 4218885 h 4239846"/>
                  <a:gd name="connsiteX4" fmla="*/ 518242 w 1295859"/>
                  <a:gd name="connsiteY4" fmla="*/ 1429965 h 4239846"/>
                  <a:gd name="connsiteX5" fmla="*/ 82 w 1295859"/>
                  <a:gd name="connsiteY5" fmla="*/ 645105 h 4239846"/>
                  <a:gd name="connsiteX6" fmla="*/ 830662 w 1295859"/>
                  <a:gd name="connsiteY6" fmla="*/ 5025 h 4239846"/>
                  <a:gd name="connsiteX7" fmla="*/ 986872 w 1295859"/>
                  <a:gd name="connsiteY7" fmla="*/ 256485 h 4239846"/>
                  <a:gd name="connsiteX0" fmla="*/ 929767 w 1295904"/>
                  <a:gd name="connsiteY0" fmla="*/ 279345 h 4239846"/>
                  <a:gd name="connsiteX1" fmla="*/ 362077 w 1295904"/>
                  <a:gd name="connsiteY1" fmla="*/ 687015 h 4239846"/>
                  <a:gd name="connsiteX2" fmla="*/ 1295527 w 1295904"/>
                  <a:gd name="connsiteY2" fmla="*/ 2603445 h 4239846"/>
                  <a:gd name="connsiteX3" fmla="*/ 476377 w 1295904"/>
                  <a:gd name="connsiteY3" fmla="*/ 4218885 h 4239846"/>
                  <a:gd name="connsiteX4" fmla="*/ 518287 w 1295904"/>
                  <a:gd name="connsiteY4" fmla="*/ 1429965 h 4239846"/>
                  <a:gd name="connsiteX5" fmla="*/ 127 w 1295904"/>
                  <a:gd name="connsiteY5" fmla="*/ 645105 h 4239846"/>
                  <a:gd name="connsiteX6" fmla="*/ 830707 w 1295904"/>
                  <a:gd name="connsiteY6" fmla="*/ 5025 h 4239846"/>
                  <a:gd name="connsiteX7" fmla="*/ 986917 w 1295904"/>
                  <a:gd name="connsiteY7" fmla="*/ 256485 h 4239846"/>
                  <a:gd name="connsiteX0" fmla="*/ 929640 w 1295777"/>
                  <a:gd name="connsiteY0" fmla="*/ 279345 h 4239846"/>
                  <a:gd name="connsiteX1" fmla="*/ 361950 w 1295777"/>
                  <a:gd name="connsiteY1" fmla="*/ 687015 h 4239846"/>
                  <a:gd name="connsiteX2" fmla="*/ 1295400 w 1295777"/>
                  <a:gd name="connsiteY2" fmla="*/ 2603445 h 4239846"/>
                  <a:gd name="connsiteX3" fmla="*/ 476250 w 1295777"/>
                  <a:gd name="connsiteY3" fmla="*/ 4218885 h 4239846"/>
                  <a:gd name="connsiteX4" fmla="*/ 518160 w 1295777"/>
                  <a:gd name="connsiteY4" fmla="*/ 1429965 h 4239846"/>
                  <a:gd name="connsiteX5" fmla="*/ 0 w 1295777"/>
                  <a:gd name="connsiteY5" fmla="*/ 645105 h 4239846"/>
                  <a:gd name="connsiteX6" fmla="*/ 830580 w 1295777"/>
                  <a:gd name="connsiteY6" fmla="*/ 5025 h 4239846"/>
                  <a:gd name="connsiteX7" fmla="*/ 986790 w 1295777"/>
                  <a:gd name="connsiteY7" fmla="*/ 256485 h 4239846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27"/>
                  <a:gd name="connsiteY0" fmla="*/ 279345 h 4239809"/>
                  <a:gd name="connsiteX1" fmla="*/ 354330 w 1295827"/>
                  <a:gd name="connsiteY1" fmla="*/ 702255 h 4239809"/>
                  <a:gd name="connsiteX2" fmla="*/ 1295400 w 1295827"/>
                  <a:gd name="connsiteY2" fmla="*/ 2603445 h 4239809"/>
                  <a:gd name="connsiteX3" fmla="*/ 476250 w 1295827"/>
                  <a:gd name="connsiteY3" fmla="*/ 4218885 h 4239809"/>
                  <a:gd name="connsiteX4" fmla="*/ 518160 w 1295827"/>
                  <a:gd name="connsiteY4" fmla="*/ 1429965 h 4239809"/>
                  <a:gd name="connsiteX5" fmla="*/ 0 w 1295827"/>
                  <a:gd name="connsiteY5" fmla="*/ 645105 h 4239809"/>
                  <a:gd name="connsiteX6" fmla="*/ 830580 w 1295827"/>
                  <a:gd name="connsiteY6" fmla="*/ 5025 h 4239809"/>
                  <a:gd name="connsiteX7" fmla="*/ 986790 w 1295827"/>
                  <a:gd name="connsiteY7" fmla="*/ 256485 h 4239809"/>
                  <a:gd name="connsiteX0" fmla="*/ 929640 w 1295881"/>
                  <a:gd name="connsiteY0" fmla="*/ 279345 h 4239818"/>
                  <a:gd name="connsiteX1" fmla="*/ 346710 w 1295881"/>
                  <a:gd name="connsiteY1" fmla="*/ 698445 h 4239818"/>
                  <a:gd name="connsiteX2" fmla="*/ 1295400 w 1295881"/>
                  <a:gd name="connsiteY2" fmla="*/ 2603445 h 4239818"/>
                  <a:gd name="connsiteX3" fmla="*/ 476250 w 1295881"/>
                  <a:gd name="connsiteY3" fmla="*/ 4218885 h 4239818"/>
                  <a:gd name="connsiteX4" fmla="*/ 518160 w 1295881"/>
                  <a:gd name="connsiteY4" fmla="*/ 1429965 h 4239818"/>
                  <a:gd name="connsiteX5" fmla="*/ 0 w 1295881"/>
                  <a:gd name="connsiteY5" fmla="*/ 645105 h 4239818"/>
                  <a:gd name="connsiteX6" fmla="*/ 830580 w 1295881"/>
                  <a:gd name="connsiteY6" fmla="*/ 5025 h 4239818"/>
                  <a:gd name="connsiteX7" fmla="*/ 986790 w 1295881"/>
                  <a:gd name="connsiteY7" fmla="*/ 256485 h 4239818"/>
                  <a:gd name="connsiteX0" fmla="*/ 929640 w 1296481"/>
                  <a:gd name="connsiteY0" fmla="*/ 279345 h 4238837"/>
                  <a:gd name="connsiteX1" fmla="*/ 346710 w 1296481"/>
                  <a:gd name="connsiteY1" fmla="*/ 698445 h 4238837"/>
                  <a:gd name="connsiteX2" fmla="*/ 643888 w 1296481"/>
                  <a:gd name="connsiteY2" fmla="*/ 1117543 h 4238837"/>
                  <a:gd name="connsiteX3" fmla="*/ 1295400 w 1296481"/>
                  <a:gd name="connsiteY3" fmla="*/ 2603445 h 4238837"/>
                  <a:gd name="connsiteX4" fmla="*/ 476250 w 1296481"/>
                  <a:gd name="connsiteY4" fmla="*/ 4218885 h 4238837"/>
                  <a:gd name="connsiteX5" fmla="*/ 518160 w 1296481"/>
                  <a:gd name="connsiteY5" fmla="*/ 1429965 h 4238837"/>
                  <a:gd name="connsiteX6" fmla="*/ 0 w 1296481"/>
                  <a:gd name="connsiteY6" fmla="*/ 645105 h 4238837"/>
                  <a:gd name="connsiteX7" fmla="*/ 830580 w 1296481"/>
                  <a:gd name="connsiteY7" fmla="*/ 5025 h 4238837"/>
                  <a:gd name="connsiteX8" fmla="*/ 986790 w 1296481"/>
                  <a:gd name="connsiteY8" fmla="*/ 256485 h 4238837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297711"/>
                  <a:gd name="connsiteY0" fmla="*/ 279345 h 4238880"/>
                  <a:gd name="connsiteX1" fmla="*/ 346710 w 1297711"/>
                  <a:gd name="connsiteY1" fmla="*/ 698445 h 4238880"/>
                  <a:gd name="connsiteX2" fmla="*/ 643888 w 1297711"/>
                  <a:gd name="connsiteY2" fmla="*/ 1117543 h 4238880"/>
                  <a:gd name="connsiteX3" fmla="*/ 720088 w 1297711"/>
                  <a:gd name="connsiteY3" fmla="*/ 1098494 h 4238880"/>
                  <a:gd name="connsiteX4" fmla="*/ 1295400 w 1297711"/>
                  <a:gd name="connsiteY4" fmla="*/ 2603445 h 4238880"/>
                  <a:gd name="connsiteX5" fmla="*/ 476250 w 1297711"/>
                  <a:gd name="connsiteY5" fmla="*/ 4218885 h 4238880"/>
                  <a:gd name="connsiteX6" fmla="*/ 518160 w 1297711"/>
                  <a:gd name="connsiteY6" fmla="*/ 1429965 h 4238880"/>
                  <a:gd name="connsiteX7" fmla="*/ 0 w 1297711"/>
                  <a:gd name="connsiteY7" fmla="*/ 645105 h 4238880"/>
                  <a:gd name="connsiteX8" fmla="*/ 830580 w 1297711"/>
                  <a:gd name="connsiteY8" fmla="*/ 5025 h 4238880"/>
                  <a:gd name="connsiteX9" fmla="*/ 986790 w 1297711"/>
                  <a:gd name="connsiteY9" fmla="*/ 256485 h 4238880"/>
                  <a:gd name="connsiteX0" fmla="*/ 929640 w 1302284"/>
                  <a:gd name="connsiteY0" fmla="*/ 279345 h 4238051"/>
                  <a:gd name="connsiteX1" fmla="*/ 346710 w 1302284"/>
                  <a:gd name="connsiteY1" fmla="*/ 698445 h 4238051"/>
                  <a:gd name="connsiteX2" fmla="*/ 643888 w 1302284"/>
                  <a:gd name="connsiteY2" fmla="*/ 1117543 h 4238051"/>
                  <a:gd name="connsiteX3" fmla="*/ 720088 w 1302284"/>
                  <a:gd name="connsiteY3" fmla="*/ 1098494 h 4238051"/>
                  <a:gd name="connsiteX4" fmla="*/ 861058 w 1302284"/>
                  <a:gd name="connsiteY4" fmla="*/ 1483303 h 4238051"/>
                  <a:gd name="connsiteX5" fmla="*/ 1295400 w 1302284"/>
                  <a:gd name="connsiteY5" fmla="*/ 2603445 h 4238051"/>
                  <a:gd name="connsiteX6" fmla="*/ 476250 w 1302284"/>
                  <a:gd name="connsiteY6" fmla="*/ 4218885 h 4238051"/>
                  <a:gd name="connsiteX7" fmla="*/ 518160 w 1302284"/>
                  <a:gd name="connsiteY7" fmla="*/ 1429965 h 4238051"/>
                  <a:gd name="connsiteX8" fmla="*/ 0 w 1302284"/>
                  <a:gd name="connsiteY8" fmla="*/ 645105 h 4238051"/>
                  <a:gd name="connsiteX9" fmla="*/ 830580 w 1302284"/>
                  <a:gd name="connsiteY9" fmla="*/ 5025 h 4238051"/>
                  <a:gd name="connsiteX10" fmla="*/ 986790 w 1302284"/>
                  <a:gd name="connsiteY10" fmla="*/ 256485 h 4238051"/>
                  <a:gd name="connsiteX0" fmla="*/ 929640 w 1303797"/>
                  <a:gd name="connsiteY0" fmla="*/ 279345 h 4238618"/>
                  <a:gd name="connsiteX1" fmla="*/ 346710 w 1303797"/>
                  <a:gd name="connsiteY1" fmla="*/ 698445 h 4238618"/>
                  <a:gd name="connsiteX2" fmla="*/ 643888 w 1303797"/>
                  <a:gd name="connsiteY2" fmla="*/ 1117543 h 4238618"/>
                  <a:gd name="connsiteX3" fmla="*/ 720088 w 1303797"/>
                  <a:gd name="connsiteY3" fmla="*/ 1098494 h 4238618"/>
                  <a:gd name="connsiteX4" fmla="*/ 861058 w 1303797"/>
                  <a:gd name="connsiteY4" fmla="*/ 1483303 h 4238618"/>
                  <a:gd name="connsiteX5" fmla="*/ 899157 w 1303797"/>
                  <a:gd name="connsiteY5" fmla="*/ 1216604 h 4238618"/>
                  <a:gd name="connsiteX6" fmla="*/ 1295400 w 1303797"/>
                  <a:gd name="connsiteY6" fmla="*/ 2603445 h 4238618"/>
                  <a:gd name="connsiteX7" fmla="*/ 476250 w 1303797"/>
                  <a:gd name="connsiteY7" fmla="*/ 4218885 h 4238618"/>
                  <a:gd name="connsiteX8" fmla="*/ 518160 w 1303797"/>
                  <a:gd name="connsiteY8" fmla="*/ 1429965 h 4238618"/>
                  <a:gd name="connsiteX9" fmla="*/ 0 w 1303797"/>
                  <a:gd name="connsiteY9" fmla="*/ 645105 h 4238618"/>
                  <a:gd name="connsiteX10" fmla="*/ 830580 w 1303797"/>
                  <a:gd name="connsiteY10" fmla="*/ 5025 h 4238618"/>
                  <a:gd name="connsiteX11" fmla="*/ 986790 w 1303797"/>
                  <a:gd name="connsiteY11" fmla="*/ 256485 h 4238618"/>
                  <a:gd name="connsiteX0" fmla="*/ 929640 w 1302203"/>
                  <a:gd name="connsiteY0" fmla="*/ 279345 h 4238863"/>
                  <a:gd name="connsiteX1" fmla="*/ 346710 w 1302203"/>
                  <a:gd name="connsiteY1" fmla="*/ 698445 h 4238863"/>
                  <a:gd name="connsiteX2" fmla="*/ 643888 w 1302203"/>
                  <a:gd name="connsiteY2" fmla="*/ 1117543 h 4238863"/>
                  <a:gd name="connsiteX3" fmla="*/ 720088 w 1302203"/>
                  <a:gd name="connsiteY3" fmla="*/ 1098494 h 4238863"/>
                  <a:gd name="connsiteX4" fmla="*/ 861058 w 1302203"/>
                  <a:gd name="connsiteY4" fmla="*/ 1483303 h 4238863"/>
                  <a:gd name="connsiteX5" fmla="*/ 899157 w 1302203"/>
                  <a:gd name="connsiteY5" fmla="*/ 1216604 h 4238863"/>
                  <a:gd name="connsiteX6" fmla="*/ 868677 w 1302203"/>
                  <a:gd name="connsiteY6" fmla="*/ 1106113 h 4238863"/>
                  <a:gd name="connsiteX7" fmla="*/ 1295400 w 1302203"/>
                  <a:gd name="connsiteY7" fmla="*/ 2603445 h 4238863"/>
                  <a:gd name="connsiteX8" fmla="*/ 476250 w 1302203"/>
                  <a:gd name="connsiteY8" fmla="*/ 4218885 h 4238863"/>
                  <a:gd name="connsiteX9" fmla="*/ 518160 w 1302203"/>
                  <a:gd name="connsiteY9" fmla="*/ 1429965 h 4238863"/>
                  <a:gd name="connsiteX10" fmla="*/ 0 w 1302203"/>
                  <a:gd name="connsiteY10" fmla="*/ 645105 h 4238863"/>
                  <a:gd name="connsiteX11" fmla="*/ 830580 w 1302203"/>
                  <a:gd name="connsiteY11" fmla="*/ 5025 h 4238863"/>
                  <a:gd name="connsiteX12" fmla="*/ 986790 w 1302203"/>
                  <a:gd name="connsiteY12" fmla="*/ 256485 h 4238863"/>
                  <a:gd name="connsiteX0" fmla="*/ 929640 w 1311563"/>
                  <a:gd name="connsiteY0" fmla="*/ 279345 h 4238846"/>
                  <a:gd name="connsiteX1" fmla="*/ 346710 w 1311563"/>
                  <a:gd name="connsiteY1" fmla="*/ 698445 h 4238846"/>
                  <a:gd name="connsiteX2" fmla="*/ 643888 w 1311563"/>
                  <a:gd name="connsiteY2" fmla="*/ 1117543 h 4238846"/>
                  <a:gd name="connsiteX3" fmla="*/ 720088 w 1311563"/>
                  <a:gd name="connsiteY3" fmla="*/ 1098494 h 4238846"/>
                  <a:gd name="connsiteX4" fmla="*/ 861058 w 1311563"/>
                  <a:gd name="connsiteY4" fmla="*/ 1483303 h 4238846"/>
                  <a:gd name="connsiteX5" fmla="*/ 899157 w 1311563"/>
                  <a:gd name="connsiteY5" fmla="*/ 1216604 h 4238846"/>
                  <a:gd name="connsiteX6" fmla="*/ 868677 w 1311563"/>
                  <a:gd name="connsiteY6" fmla="*/ 1106113 h 4238846"/>
                  <a:gd name="connsiteX7" fmla="*/ 1009647 w 1311563"/>
                  <a:gd name="connsiteY7" fmla="*/ 1113733 h 4238846"/>
                  <a:gd name="connsiteX8" fmla="*/ 1295400 w 1311563"/>
                  <a:gd name="connsiteY8" fmla="*/ 2603445 h 4238846"/>
                  <a:gd name="connsiteX9" fmla="*/ 476250 w 1311563"/>
                  <a:gd name="connsiteY9" fmla="*/ 4218885 h 4238846"/>
                  <a:gd name="connsiteX10" fmla="*/ 518160 w 1311563"/>
                  <a:gd name="connsiteY10" fmla="*/ 1429965 h 4238846"/>
                  <a:gd name="connsiteX11" fmla="*/ 0 w 1311563"/>
                  <a:gd name="connsiteY11" fmla="*/ 645105 h 4238846"/>
                  <a:gd name="connsiteX12" fmla="*/ 830580 w 1311563"/>
                  <a:gd name="connsiteY12" fmla="*/ 5025 h 4238846"/>
                  <a:gd name="connsiteX13" fmla="*/ 986790 w 1311563"/>
                  <a:gd name="connsiteY13" fmla="*/ 256485 h 4238846"/>
                  <a:gd name="connsiteX0" fmla="*/ 929640 w 1309694"/>
                  <a:gd name="connsiteY0" fmla="*/ 279345 h 4238626"/>
                  <a:gd name="connsiteX1" fmla="*/ 346710 w 1309694"/>
                  <a:gd name="connsiteY1" fmla="*/ 698445 h 4238626"/>
                  <a:gd name="connsiteX2" fmla="*/ 643888 w 1309694"/>
                  <a:gd name="connsiteY2" fmla="*/ 1117543 h 4238626"/>
                  <a:gd name="connsiteX3" fmla="*/ 720088 w 1309694"/>
                  <a:gd name="connsiteY3" fmla="*/ 1098494 h 4238626"/>
                  <a:gd name="connsiteX4" fmla="*/ 861058 w 1309694"/>
                  <a:gd name="connsiteY4" fmla="*/ 1483303 h 4238626"/>
                  <a:gd name="connsiteX5" fmla="*/ 899157 w 1309694"/>
                  <a:gd name="connsiteY5" fmla="*/ 1216604 h 4238626"/>
                  <a:gd name="connsiteX6" fmla="*/ 868677 w 1309694"/>
                  <a:gd name="connsiteY6" fmla="*/ 1106113 h 4238626"/>
                  <a:gd name="connsiteX7" fmla="*/ 1009647 w 1309694"/>
                  <a:gd name="connsiteY7" fmla="*/ 1113733 h 4238626"/>
                  <a:gd name="connsiteX8" fmla="*/ 998217 w 1309694"/>
                  <a:gd name="connsiteY8" fmla="*/ 1212793 h 4238626"/>
                  <a:gd name="connsiteX9" fmla="*/ 1295400 w 1309694"/>
                  <a:gd name="connsiteY9" fmla="*/ 2603445 h 4238626"/>
                  <a:gd name="connsiteX10" fmla="*/ 476250 w 1309694"/>
                  <a:gd name="connsiteY10" fmla="*/ 4218885 h 4238626"/>
                  <a:gd name="connsiteX11" fmla="*/ 518160 w 1309694"/>
                  <a:gd name="connsiteY11" fmla="*/ 1429965 h 4238626"/>
                  <a:gd name="connsiteX12" fmla="*/ 0 w 1309694"/>
                  <a:gd name="connsiteY12" fmla="*/ 645105 h 4238626"/>
                  <a:gd name="connsiteX13" fmla="*/ 830580 w 1309694"/>
                  <a:gd name="connsiteY13" fmla="*/ 5025 h 4238626"/>
                  <a:gd name="connsiteX14" fmla="*/ 986790 w 1309694"/>
                  <a:gd name="connsiteY14" fmla="*/ 256485 h 4238626"/>
                  <a:gd name="connsiteX0" fmla="*/ 929640 w 1312417"/>
                  <a:gd name="connsiteY0" fmla="*/ 279345 h 4238250"/>
                  <a:gd name="connsiteX1" fmla="*/ 346710 w 1312417"/>
                  <a:gd name="connsiteY1" fmla="*/ 698445 h 4238250"/>
                  <a:gd name="connsiteX2" fmla="*/ 643888 w 1312417"/>
                  <a:gd name="connsiteY2" fmla="*/ 1117543 h 4238250"/>
                  <a:gd name="connsiteX3" fmla="*/ 720088 w 1312417"/>
                  <a:gd name="connsiteY3" fmla="*/ 1098494 h 4238250"/>
                  <a:gd name="connsiteX4" fmla="*/ 861058 w 1312417"/>
                  <a:gd name="connsiteY4" fmla="*/ 1483303 h 4238250"/>
                  <a:gd name="connsiteX5" fmla="*/ 899157 w 1312417"/>
                  <a:gd name="connsiteY5" fmla="*/ 1216604 h 4238250"/>
                  <a:gd name="connsiteX6" fmla="*/ 868677 w 1312417"/>
                  <a:gd name="connsiteY6" fmla="*/ 1106113 h 4238250"/>
                  <a:gd name="connsiteX7" fmla="*/ 1009647 w 1312417"/>
                  <a:gd name="connsiteY7" fmla="*/ 1113733 h 4238250"/>
                  <a:gd name="connsiteX8" fmla="*/ 998217 w 1312417"/>
                  <a:gd name="connsiteY8" fmla="*/ 1212793 h 4238250"/>
                  <a:gd name="connsiteX9" fmla="*/ 1028697 w 1312417"/>
                  <a:gd name="connsiteY9" fmla="*/ 1388053 h 4238250"/>
                  <a:gd name="connsiteX10" fmla="*/ 1295400 w 1312417"/>
                  <a:gd name="connsiteY10" fmla="*/ 2603445 h 4238250"/>
                  <a:gd name="connsiteX11" fmla="*/ 476250 w 1312417"/>
                  <a:gd name="connsiteY11" fmla="*/ 4218885 h 4238250"/>
                  <a:gd name="connsiteX12" fmla="*/ 518160 w 1312417"/>
                  <a:gd name="connsiteY12" fmla="*/ 1429965 h 4238250"/>
                  <a:gd name="connsiteX13" fmla="*/ 0 w 1312417"/>
                  <a:gd name="connsiteY13" fmla="*/ 645105 h 4238250"/>
                  <a:gd name="connsiteX14" fmla="*/ 830580 w 1312417"/>
                  <a:gd name="connsiteY14" fmla="*/ 5025 h 4238250"/>
                  <a:gd name="connsiteX15" fmla="*/ 986790 w 1312417"/>
                  <a:gd name="connsiteY15" fmla="*/ 256485 h 4238250"/>
                  <a:gd name="connsiteX0" fmla="*/ 929640 w 1331262"/>
                  <a:gd name="connsiteY0" fmla="*/ 279345 h 4238812"/>
                  <a:gd name="connsiteX1" fmla="*/ 346710 w 1331262"/>
                  <a:gd name="connsiteY1" fmla="*/ 698445 h 4238812"/>
                  <a:gd name="connsiteX2" fmla="*/ 643888 w 1331262"/>
                  <a:gd name="connsiteY2" fmla="*/ 1117543 h 4238812"/>
                  <a:gd name="connsiteX3" fmla="*/ 720088 w 1331262"/>
                  <a:gd name="connsiteY3" fmla="*/ 1098494 h 4238812"/>
                  <a:gd name="connsiteX4" fmla="*/ 861058 w 1331262"/>
                  <a:gd name="connsiteY4" fmla="*/ 1483303 h 4238812"/>
                  <a:gd name="connsiteX5" fmla="*/ 899157 w 1331262"/>
                  <a:gd name="connsiteY5" fmla="*/ 1216604 h 4238812"/>
                  <a:gd name="connsiteX6" fmla="*/ 868677 w 1331262"/>
                  <a:gd name="connsiteY6" fmla="*/ 1106113 h 4238812"/>
                  <a:gd name="connsiteX7" fmla="*/ 1009647 w 1331262"/>
                  <a:gd name="connsiteY7" fmla="*/ 1113733 h 4238812"/>
                  <a:gd name="connsiteX8" fmla="*/ 998217 w 1331262"/>
                  <a:gd name="connsiteY8" fmla="*/ 1212793 h 4238812"/>
                  <a:gd name="connsiteX9" fmla="*/ 1028697 w 1331262"/>
                  <a:gd name="connsiteY9" fmla="*/ 1388053 h 4238812"/>
                  <a:gd name="connsiteX10" fmla="*/ 1169667 w 1331262"/>
                  <a:gd name="connsiteY10" fmla="*/ 1128973 h 4238812"/>
                  <a:gd name="connsiteX11" fmla="*/ 1295400 w 1331262"/>
                  <a:gd name="connsiteY11" fmla="*/ 2603445 h 4238812"/>
                  <a:gd name="connsiteX12" fmla="*/ 476250 w 1331262"/>
                  <a:gd name="connsiteY12" fmla="*/ 4218885 h 4238812"/>
                  <a:gd name="connsiteX13" fmla="*/ 518160 w 1331262"/>
                  <a:gd name="connsiteY13" fmla="*/ 1429965 h 4238812"/>
                  <a:gd name="connsiteX14" fmla="*/ 0 w 1331262"/>
                  <a:gd name="connsiteY14" fmla="*/ 645105 h 4238812"/>
                  <a:gd name="connsiteX15" fmla="*/ 830580 w 1331262"/>
                  <a:gd name="connsiteY15" fmla="*/ 5025 h 4238812"/>
                  <a:gd name="connsiteX16" fmla="*/ 986790 w 1331262"/>
                  <a:gd name="connsiteY16" fmla="*/ 256485 h 4238812"/>
                  <a:gd name="connsiteX0" fmla="*/ 929640 w 1371765"/>
                  <a:gd name="connsiteY0" fmla="*/ 279345 h 4238693"/>
                  <a:gd name="connsiteX1" fmla="*/ 346710 w 1371765"/>
                  <a:gd name="connsiteY1" fmla="*/ 698445 h 4238693"/>
                  <a:gd name="connsiteX2" fmla="*/ 643888 w 1371765"/>
                  <a:gd name="connsiteY2" fmla="*/ 1117543 h 4238693"/>
                  <a:gd name="connsiteX3" fmla="*/ 720088 w 1371765"/>
                  <a:gd name="connsiteY3" fmla="*/ 1098494 h 4238693"/>
                  <a:gd name="connsiteX4" fmla="*/ 861058 w 1371765"/>
                  <a:gd name="connsiteY4" fmla="*/ 1483303 h 4238693"/>
                  <a:gd name="connsiteX5" fmla="*/ 899157 w 1371765"/>
                  <a:gd name="connsiteY5" fmla="*/ 1216604 h 4238693"/>
                  <a:gd name="connsiteX6" fmla="*/ 868677 w 1371765"/>
                  <a:gd name="connsiteY6" fmla="*/ 1106113 h 4238693"/>
                  <a:gd name="connsiteX7" fmla="*/ 1009647 w 1371765"/>
                  <a:gd name="connsiteY7" fmla="*/ 1113733 h 4238693"/>
                  <a:gd name="connsiteX8" fmla="*/ 998217 w 1371765"/>
                  <a:gd name="connsiteY8" fmla="*/ 1212793 h 4238693"/>
                  <a:gd name="connsiteX9" fmla="*/ 1028697 w 1371765"/>
                  <a:gd name="connsiteY9" fmla="*/ 1388053 h 4238693"/>
                  <a:gd name="connsiteX10" fmla="*/ 1169667 w 1371765"/>
                  <a:gd name="connsiteY10" fmla="*/ 1128973 h 4238693"/>
                  <a:gd name="connsiteX11" fmla="*/ 1322066 w 1371765"/>
                  <a:gd name="connsiteY11" fmla="*/ 1182313 h 4238693"/>
                  <a:gd name="connsiteX12" fmla="*/ 1295400 w 1371765"/>
                  <a:gd name="connsiteY12" fmla="*/ 2603445 h 4238693"/>
                  <a:gd name="connsiteX13" fmla="*/ 476250 w 1371765"/>
                  <a:gd name="connsiteY13" fmla="*/ 4218885 h 4238693"/>
                  <a:gd name="connsiteX14" fmla="*/ 518160 w 1371765"/>
                  <a:gd name="connsiteY14" fmla="*/ 1429965 h 4238693"/>
                  <a:gd name="connsiteX15" fmla="*/ 0 w 1371765"/>
                  <a:gd name="connsiteY15" fmla="*/ 645105 h 4238693"/>
                  <a:gd name="connsiteX16" fmla="*/ 830580 w 1371765"/>
                  <a:gd name="connsiteY16" fmla="*/ 5025 h 4238693"/>
                  <a:gd name="connsiteX17" fmla="*/ 986790 w 1371765"/>
                  <a:gd name="connsiteY17" fmla="*/ 256485 h 4238693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8677 w 1946930"/>
                  <a:gd name="connsiteY6" fmla="*/ 110611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8677 w 1946930"/>
                  <a:gd name="connsiteY6" fmla="*/ 110611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8677 w 1946930"/>
                  <a:gd name="connsiteY6" fmla="*/ 110611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8677 w 1946930"/>
                  <a:gd name="connsiteY6" fmla="*/ 110611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8677 w 1946930"/>
                  <a:gd name="connsiteY6" fmla="*/ 110611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21077 w 1946930"/>
                  <a:gd name="connsiteY7" fmla="*/ 98800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21077 w 1946930"/>
                  <a:gd name="connsiteY7" fmla="*/ 98800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21077 w 1946930"/>
                  <a:gd name="connsiteY7" fmla="*/ 98800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108705 w 1946930"/>
                  <a:gd name="connsiteY9" fmla="*/ 1208984 h 4237300"/>
                  <a:gd name="connsiteX10" fmla="*/ 1028697 w 1946930"/>
                  <a:gd name="connsiteY10" fmla="*/ 1388053 h 4237300"/>
                  <a:gd name="connsiteX11" fmla="*/ 1169667 w 1946930"/>
                  <a:gd name="connsiteY11" fmla="*/ 1128973 h 4237300"/>
                  <a:gd name="connsiteX12" fmla="*/ 1322066 w 1946930"/>
                  <a:gd name="connsiteY12" fmla="*/ 1182313 h 4237300"/>
                  <a:gd name="connsiteX13" fmla="*/ 1946906 w 1946930"/>
                  <a:gd name="connsiteY13" fmla="*/ 1860494 h 4237300"/>
                  <a:gd name="connsiteX14" fmla="*/ 1295400 w 1946930"/>
                  <a:gd name="connsiteY14" fmla="*/ 2603445 h 4237300"/>
                  <a:gd name="connsiteX15" fmla="*/ 476250 w 1946930"/>
                  <a:gd name="connsiteY15" fmla="*/ 4218885 h 4237300"/>
                  <a:gd name="connsiteX16" fmla="*/ 518160 w 1946930"/>
                  <a:gd name="connsiteY16" fmla="*/ 1429965 h 4237300"/>
                  <a:gd name="connsiteX17" fmla="*/ 0 w 1946930"/>
                  <a:gd name="connsiteY17" fmla="*/ 645105 h 4237300"/>
                  <a:gd name="connsiteX18" fmla="*/ 830580 w 1946930"/>
                  <a:gd name="connsiteY18" fmla="*/ 5025 h 4237300"/>
                  <a:gd name="connsiteX19" fmla="*/ 986790 w 1946930"/>
                  <a:gd name="connsiteY19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925825 w 1946930"/>
                  <a:gd name="connsiteY9" fmla="*/ 1445204 h 4237300"/>
                  <a:gd name="connsiteX10" fmla="*/ 1028697 w 1946930"/>
                  <a:gd name="connsiteY10" fmla="*/ 1388053 h 4237300"/>
                  <a:gd name="connsiteX11" fmla="*/ 1169667 w 1946930"/>
                  <a:gd name="connsiteY11" fmla="*/ 1128973 h 4237300"/>
                  <a:gd name="connsiteX12" fmla="*/ 1322066 w 1946930"/>
                  <a:gd name="connsiteY12" fmla="*/ 1182313 h 4237300"/>
                  <a:gd name="connsiteX13" fmla="*/ 1946906 w 1946930"/>
                  <a:gd name="connsiteY13" fmla="*/ 1860494 h 4237300"/>
                  <a:gd name="connsiteX14" fmla="*/ 1295400 w 1946930"/>
                  <a:gd name="connsiteY14" fmla="*/ 2603445 h 4237300"/>
                  <a:gd name="connsiteX15" fmla="*/ 476250 w 1946930"/>
                  <a:gd name="connsiteY15" fmla="*/ 4218885 h 4237300"/>
                  <a:gd name="connsiteX16" fmla="*/ 518160 w 1946930"/>
                  <a:gd name="connsiteY16" fmla="*/ 1429965 h 4237300"/>
                  <a:gd name="connsiteX17" fmla="*/ 0 w 1946930"/>
                  <a:gd name="connsiteY17" fmla="*/ 645105 h 4237300"/>
                  <a:gd name="connsiteX18" fmla="*/ 830580 w 1946930"/>
                  <a:gd name="connsiteY18" fmla="*/ 5025 h 4237300"/>
                  <a:gd name="connsiteX19" fmla="*/ 986790 w 1946930"/>
                  <a:gd name="connsiteY19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925825 w 1946930"/>
                  <a:gd name="connsiteY9" fmla="*/ 1445204 h 4237300"/>
                  <a:gd name="connsiteX10" fmla="*/ 1028697 w 1946930"/>
                  <a:gd name="connsiteY10" fmla="*/ 1388053 h 4237300"/>
                  <a:gd name="connsiteX11" fmla="*/ 1169667 w 1946930"/>
                  <a:gd name="connsiteY11" fmla="*/ 1128973 h 4237300"/>
                  <a:gd name="connsiteX12" fmla="*/ 1322066 w 1946930"/>
                  <a:gd name="connsiteY12" fmla="*/ 1182313 h 4237300"/>
                  <a:gd name="connsiteX13" fmla="*/ 1946906 w 1946930"/>
                  <a:gd name="connsiteY13" fmla="*/ 1860494 h 4237300"/>
                  <a:gd name="connsiteX14" fmla="*/ 1295400 w 1946930"/>
                  <a:gd name="connsiteY14" fmla="*/ 2603445 h 4237300"/>
                  <a:gd name="connsiteX15" fmla="*/ 476250 w 1946930"/>
                  <a:gd name="connsiteY15" fmla="*/ 4218885 h 4237300"/>
                  <a:gd name="connsiteX16" fmla="*/ 518160 w 1946930"/>
                  <a:gd name="connsiteY16" fmla="*/ 1429965 h 4237300"/>
                  <a:gd name="connsiteX17" fmla="*/ 0 w 1946930"/>
                  <a:gd name="connsiteY17" fmla="*/ 645105 h 4237300"/>
                  <a:gd name="connsiteX18" fmla="*/ 830580 w 1946930"/>
                  <a:gd name="connsiteY18" fmla="*/ 5025 h 4237300"/>
                  <a:gd name="connsiteX19" fmla="*/ 986790 w 1946930"/>
                  <a:gd name="connsiteY19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994407 w 1946930"/>
                  <a:gd name="connsiteY7" fmla="*/ 110611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821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86787 w 1946930"/>
                  <a:gd name="connsiteY8" fmla="*/ 127756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86787 w 1946930"/>
                  <a:gd name="connsiteY8" fmla="*/ 127756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9157 w 1946930"/>
                  <a:gd name="connsiteY5" fmla="*/ 121660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61058 w 1946930"/>
                  <a:gd name="connsiteY4" fmla="*/ 1483303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1057 w 1946930"/>
                  <a:gd name="connsiteY6" fmla="*/ 111373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8677 w 1946930"/>
                  <a:gd name="connsiteY6" fmla="*/ 1119448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94407 w 1946930"/>
                  <a:gd name="connsiteY8" fmla="*/ 121279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84882 w 1946930"/>
                  <a:gd name="connsiteY8" fmla="*/ 120898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84882 w 1946930"/>
                  <a:gd name="connsiteY8" fmla="*/ 120898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84882 w 1946930"/>
                  <a:gd name="connsiteY8" fmla="*/ 120898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84882 w 1946930"/>
                  <a:gd name="connsiteY8" fmla="*/ 1208983 h 4237300"/>
                  <a:gd name="connsiteX9" fmla="*/ 1028697 w 1946930"/>
                  <a:gd name="connsiteY9" fmla="*/ 1388053 h 4237300"/>
                  <a:gd name="connsiteX10" fmla="*/ 1169667 w 1946930"/>
                  <a:gd name="connsiteY10" fmla="*/ 112897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30"/>
                  <a:gd name="connsiteY0" fmla="*/ 279345 h 4237300"/>
                  <a:gd name="connsiteX1" fmla="*/ 346710 w 1946930"/>
                  <a:gd name="connsiteY1" fmla="*/ 698445 h 4237300"/>
                  <a:gd name="connsiteX2" fmla="*/ 643888 w 1946930"/>
                  <a:gd name="connsiteY2" fmla="*/ 1117543 h 4237300"/>
                  <a:gd name="connsiteX3" fmla="*/ 720088 w 1946930"/>
                  <a:gd name="connsiteY3" fmla="*/ 1098494 h 4237300"/>
                  <a:gd name="connsiteX4" fmla="*/ 872488 w 1946930"/>
                  <a:gd name="connsiteY4" fmla="*/ 1489018 h 4237300"/>
                  <a:gd name="connsiteX5" fmla="*/ 897252 w 1946930"/>
                  <a:gd name="connsiteY5" fmla="*/ 1205174 h 4237300"/>
                  <a:gd name="connsiteX6" fmla="*/ 864867 w 1946930"/>
                  <a:gd name="connsiteY6" fmla="*/ 1109923 h 4237300"/>
                  <a:gd name="connsiteX7" fmla="*/ 1009647 w 1946930"/>
                  <a:gd name="connsiteY7" fmla="*/ 1113733 h 4237300"/>
                  <a:gd name="connsiteX8" fmla="*/ 984882 w 1946930"/>
                  <a:gd name="connsiteY8" fmla="*/ 1208983 h 4237300"/>
                  <a:gd name="connsiteX9" fmla="*/ 1028697 w 1946930"/>
                  <a:gd name="connsiteY9" fmla="*/ 1388053 h 4237300"/>
                  <a:gd name="connsiteX10" fmla="*/ 1173477 w 1946930"/>
                  <a:gd name="connsiteY10" fmla="*/ 1125163 h 4237300"/>
                  <a:gd name="connsiteX11" fmla="*/ 1322066 w 1946930"/>
                  <a:gd name="connsiteY11" fmla="*/ 1182313 h 4237300"/>
                  <a:gd name="connsiteX12" fmla="*/ 1946906 w 1946930"/>
                  <a:gd name="connsiteY12" fmla="*/ 1860494 h 4237300"/>
                  <a:gd name="connsiteX13" fmla="*/ 1295400 w 1946930"/>
                  <a:gd name="connsiteY13" fmla="*/ 2603445 h 4237300"/>
                  <a:gd name="connsiteX14" fmla="*/ 476250 w 1946930"/>
                  <a:gd name="connsiteY14" fmla="*/ 4218885 h 4237300"/>
                  <a:gd name="connsiteX15" fmla="*/ 518160 w 1946930"/>
                  <a:gd name="connsiteY15" fmla="*/ 1429965 h 4237300"/>
                  <a:gd name="connsiteX16" fmla="*/ 0 w 1946930"/>
                  <a:gd name="connsiteY16" fmla="*/ 645105 h 4237300"/>
                  <a:gd name="connsiteX17" fmla="*/ 830580 w 1946930"/>
                  <a:gd name="connsiteY17" fmla="*/ 5025 h 4237300"/>
                  <a:gd name="connsiteX18" fmla="*/ 986790 w 1946930"/>
                  <a:gd name="connsiteY18" fmla="*/ 256485 h 4237300"/>
                  <a:gd name="connsiteX0" fmla="*/ 929640 w 1946906"/>
                  <a:gd name="connsiteY0" fmla="*/ 279345 h 4237300"/>
                  <a:gd name="connsiteX1" fmla="*/ 346710 w 1946906"/>
                  <a:gd name="connsiteY1" fmla="*/ 698445 h 4237300"/>
                  <a:gd name="connsiteX2" fmla="*/ 643888 w 1946906"/>
                  <a:gd name="connsiteY2" fmla="*/ 1117543 h 4237300"/>
                  <a:gd name="connsiteX3" fmla="*/ 720088 w 1946906"/>
                  <a:gd name="connsiteY3" fmla="*/ 1098494 h 4237300"/>
                  <a:gd name="connsiteX4" fmla="*/ 872488 w 1946906"/>
                  <a:gd name="connsiteY4" fmla="*/ 1489018 h 4237300"/>
                  <a:gd name="connsiteX5" fmla="*/ 897252 w 1946906"/>
                  <a:gd name="connsiteY5" fmla="*/ 1205174 h 4237300"/>
                  <a:gd name="connsiteX6" fmla="*/ 864867 w 1946906"/>
                  <a:gd name="connsiteY6" fmla="*/ 1109923 h 4237300"/>
                  <a:gd name="connsiteX7" fmla="*/ 1009647 w 1946906"/>
                  <a:gd name="connsiteY7" fmla="*/ 1113733 h 4237300"/>
                  <a:gd name="connsiteX8" fmla="*/ 984882 w 1946906"/>
                  <a:gd name="connsiteY8" fmla="*/ 1208983 h 4237300"/>
                  <a:gd name="connsiteX9" fmla="*/ 1028697 w 1946906"/>
                  <a:gd name="connsiteY9" fmla="*/ 1388053 h 4237300"/>
                  <a:gd name="connsiteX10" fmla="*/ 1173477 w 1946906"/>
                  <a:gd name="connsiteY10" fmla="*/ 1125163 h 4237300"/>
                  <a:gd name="connsiteX11" fmla="*/ 1322066 w 1946906"/>
                  <a:gd name="connsiteY11" fmla="*/ 1182313 h 4237300"/>
                  <a:gd name="connsiteX12" fmla="*/ 1946906 w 1946906"/>
                  <a:gd name="connsiteY12" fmla="*/ 1860494 h 4237300"/>
                  <a:gd name="connsiteX13" fmla="*/ 1295400 w 1946906"/>
                  <a:gd name="connsiteY13" fmla="*/ 2603445 h 4237300"/>
                  <a:gd name="connsiteX14" fmla="*/ 476250 w 1946906"/>
                  <a:gd name="connsiteY14" fmla="*/ 4218885 h 4237300"/>
                  <a:gd name="connsiteX15" fmla="*/ 518160 w 1946906"/>
                  <a:gd name="connsiteY15" fmla="*/ 1429965 h 4237300"/>
                  <a:gd name="connsiteX16" fmla="*/ 0 w 1946906"/>
                  <a:gd name="connsiteY16" fmla="*/ 645105 h 4237300"/>
                  <a:gd name="connsiteX17" fmla="*/ 830580 w 1946906"/>
                  <a:gd name="connsiteY17" fmla="*/ 5025 h 4237300"/>
                  <a:gd name="connsiteX18" fmla="*/ 986790 w 1946906"/>
                  <a:gd name="connsiteY18" fmla="*/ 256485 h 4237300"/>
                  <a:gd name="connsiteX0" fmla="*/ 929640 w 1946906"/>
                  <a:gd name="connsiteY0" fmla="*/ 279345 h 4237300"/>
                  <a:gd name="connsiteX1" fmla="*/ 346710 w 1946906"/>
                  <a:gd name="connsiteY1" fmla="*/ 698445 h 4237300"/>
                  <a:gd name="connsiteX2" fmla="*/ 643888 w 1946906"/>
                  <a:gd name="connsiteY2" fmla="*/ 1117543 h 4237300"/>
                  <a:gd name="connsiteX3" fmla="*/ 720088 w 1946906"/>
                  <a:gd name="connsiteY3" fmla="*/ 1098494 h 4237300"/>
                  <a:gd name="connsiteX4" fmla="*/ 872488 w 1946906"/>
                  <a:gd name="connsiteY4" fmla="*/ 1489018 h 4237300"/>
                  <a:gd name="connsiteX5" fmla="*/ 897252 w 1946906"/>
                  <a:gd name="connsiteY5" fmla="*/ 1205174 h 4237300"/>
                  <a:gd name="connsiteX6" fmla="*/ 864867 w 1946906"/>
                  <a:gd name="connsiteY6" fmla="*/ 1109923 h 4237300"/>
                  <a:gd name="connsiteX7" fmla="*/ 1009647 w 1946906"/>
                  <a:gd name="connsiteY7" fmla="*/ 1113733 h 4237300"/>
                  <a:gd name="connsiteX8" fmla="*/ 984882 w 1946906"/>
                  <a:gd name="connsiteY8" fmla="*/ 1208983 h 4237300"/>
                  <a:gd name="connsiteX9" fmla="*/ 1028697 w 1946906"/>
                  <a:gd name="connsiteY9" fmla="*/ 1388053 h 4237300"/>
                  <a:gd name="connsiteX10" fmla="*/ 1173477 w 1946906"/>
                  <a:gd name="connsiteY10" fmla="*/ 1125163 h 4237300"/>
                  <a:gd name="connsiteX11" fmla="*/ 1322066 w 1946906"/>
                  <a:gd name="connsiteY11" fmla="*/ 1182313 h 4237300"/>
                  <a:gd name="connsiteX12" fmla="*/ 1946906 w 1946906"/>
                  <a:gd name="connsiteY12" fmla="*/ 1860494 h 4237300"/>
                  <a:gd name="connsiteX13" fmla="*/ 1295400 w 1946906"/>
                  <a:gd name="connsiteY13" fmla="*/ 2603445 h 4237300"/>
                  <a:gd name="connsiteX14" fmla="*/ 476250 w 1946906"/>
                  <a:gd name="connsiteY14" fmla="*/ 4218885 h 4237300"/>
                  <a:gd name="connsiteX15" fmla="*/ 518160 w 1946906"/>
                  <a:gd name="connsiteY15" fmla="*/ 1429965 h 4237300"/>
                  <a:gd name="connsiteX16" fmla="*/ 0 w 1946906"/>
                  <a:gd name="connsiteY16" fmla="*/ 645105 h 4237300"/>
                  <a:gd name="connsiteX17" fmla="*/ 830580 w 1946906"/>
                  <a:gd name="connsiteY17" fmla="*/ 5025 h 4237300"/>
                  <a:gd name="connsiteX18" fmla="*/ 986790 w 1946906"/>
                  <a:gd name="connsiteY18" fmla="*/ 256485 h 4237300"/>
                  <a:gd name="connsiteX0" fmla="*/ 929640 w 1946906"/>
                  <a:gd name="connsiteY0" fmla="*/ 279345 h 4237149"/>
                  <a:gd name="connsiteX1" fmla="*/ 346710 w 1946906"/>
                  <a:gd name="connsiteY1" fmla="*/ 698445 h 4237149"/>
                  <a:gd name="connsiteX2" fmla="*/ 643888 w 1946906"/>
                  <a:gd name="connsiteY2" fmla="*/ 1117543 h 4237149"/>
                  <a:gd name="connsiteX3" fmla="*/ 720088 w 1946906"/>
                  <a:gd name="connsiteY3" fmla="*/ 1098494 h 4237149"/>
                  <a:gd name="connsiteX4" fmla="*/ 872488 w 1946906"/>
                  <a:gd name="connsiteY4" fmla="*/ 1489018 h 4237149"/>
                  <a:gd name="connsiteX5" fmla="*/ 897252 w 1946906"/>
                  <a:gd name="connsiteY5" fmla="*/ 1205174 h 4237149"/>
                  <a:gd name="connsiteX6" fmla="*/ 864867 w 1946906"/>
                  <a:gd name="connsiteY6" fmla="*/ 1109923 h 4237149"/>
                  <a:gd name="connsiteX7" fmla="*/ 1009647 w 1946906"/>
                  <a:gd name="connsiteY7" fmla="*/ 1113733 h 4237149"/>
                  <a:gd name="connsiteX8" fmla="*/ 984882 w 1946906"/>
                  <a:gd name="connsiteY8" fmla="*/ 1208983 h 4237149"/>
                  <a:gd name="connsiteX9" fmla="*/ 1028697 w 1946906"/>
                  <a:gd name="connsiteY9" fmla="*/ 1388053 h 4237149"/>
                  <a:gd name="connsiteX10" fmla="*/ 1173477 w 1946906"/>
                  <a:gd name="connsiteY10" fmla="*/ 1125163 h 4237149"/>
                  <a:gd name="connsiteX11" fmla="*/ 1322066 w 1946906"/>
                  <a:gd name="connsiteY11" fmla="*/ 1182313 h 4237149"/>
                  <a:gd name="connsiteX12" fmla="*/ 1946906 w 1946906"/>
                  <a:gd name="connsiteY12" fmla="*/ 1860494 h 4237149"/>
                  <a:gd name="connsiteX13" fmla="*/ 1291590 w 1946906"/>
                  <a:gd name="connsiteY13" fmla="*/ 2599635 h 4237149"/>
                  <a:gd name="connsiteX14" fmla="*/ 476250 w 1946906"/>
                  <a:gd name="connsiteY14" fmla="*/ 4218885 h 4237149"/>
                  <a:gd name="connsiteX15" fmla="*/ 518160 w 1946906"/>
                  <a:gd name="connsiteY15" fmla="*/ 1429965 h 4237149"/>
                  <a:gd name="connsiteX16" fmla="*/ 0 w 1946906"/>
                  <a:gd name="connsiteY16" fmla="*/ 645105 h 4237149"/>
                  <a:gd name="connsiteX17" fmla="*/ 830580 w 1946906"/>
                  <a:gd name="connsiteY17" fmla="*/ 5025 h 4237149"/>
                  <a:gd name="connsiteX18" fmla="*/ 986790 w 1946906"/>
                  <a:gd name="connsiteY18" fmla="*/ 256485 h 4237149"/>
                  <a:gd name="connsiteX0" fmla="*/ 929640 w 1946906"/>
                  <a:gd name="connsiteY0" fmla="*/ 279345 h 4232989"/>
                  <a:gd name="connsiteX1" fmla="*/ 346710 w 1946906"/>
                  <a:gd name="connsiteY1" fmla="*/ 698445 h 4232989"/>
                  <a:gd name="connsiteX2" fmla="*/ 643888 w 1946906"/>
                  <a:gd name="connsiteY2" fmla="*/ 1117543 h 4232989"/>
                  <a:gd name="connsiteX3" fmla="*/ 720088 w 1946906"/>
                  <a:gd name="connsiteY3" fmla="*/ 1098494 h 4232989"/>
                  <a:gd name="connsiteX4" fmla="*/ 872488 w 1946906"/>
                  <a:gd name="connsiteY4" fmla="*/ 1489018 h 4232989"/>
                  <a:gd name="connsiteX5" fmla="*/ 897252 w 1946906"/>
                  <a:gd name="connsiteY5" fmla="*/ 1205174 h 4232989"/>
                  <a:gd name="connsiteX6" fmla="*/ 864867 w 1946906"/>
                  <a:gd name="connsiteY6" fmla="*/ 1109923 h 4232989"/>
                  <a:gd name="connsiteX7" fmla="*/ 1009647 w 1946906"/>
                  <a:gd name="connsiteY7" fmla="*/ 1113733 h 4232989"/>
                  <a:gd name="connsiteX8" fmla="*/ 984882 w 1946906"/>
                  <a:gd name="connsiteY8" fmla="*/ 1208983 h 4232989"/>
                  <a:gd name="connsiteX9" fmla="*/ 1028697 w 1946906"/>
                  <a:gd name="connsiteY9" fmla="*/ 1388053 h 4232989"/>
                  <a:gd name="connsiteX10" fmla="*/ 1173477 w 1946906"/>
                  <a:gd name="connsiteY10" fmla="*/ 1125163 h 4232989"/>
                  <a:gd name="connsiteX11" fmla="*/ 1322066 w 1946906"/>
                  <a:gd name="connsiteY11" fmla="*/ 1182313 h 4232989"/>
                  <a:gd name="connsiteX12" fmla="*/ 1946906 w 1946906"/>
                  <a:gd name="connsiteY12" fmla="*/ 1860494 h 4232989"/>
                  <a:gd name="connsiteX13" fmla="*/ 1291590 w 1946906"/>
                  <a:gd name="connsiteY13" fmla="*/ 2599635 h 4232989"/>
                  <a:gd name="connsiteX14" fmla="*/ 476250 w 1946906"/>
                  <a:gd name="connsiteY14" fmla="*/ 4218885 h 4232989"/>
                  <a:gd name="connsiteX15" fmla="*/ 518160 w 1946906"/>
                  <a:gd name="connsiteY15" fmla="*/ 1429965 h 4232989"/>
                  <a:gd name="connsiteX16" fmla="*/ 0 w 1946906"/>
                  <a:gd name="connsiteY16" fmla="*/ 645105 h 4232989"/>
                  <a:gd name="connsiteX17" fmla="*/ 830580 w 1946906"/>
                  <a:gd name="connsiteY17" fmla="*/ 5025 h 4232989"/>
                  <a:gd name="connsiteX18" fmla="*/ 986790 w 1946906"/>
                  <a:gd name="connsiteY18" fmla="*/ 256485 h 4232989"/>
                  <a:gd name="connsiteX0" fmla="*/ 929640 w 1946906"/>
                  <a:gd name="connsiteY0" fmla="*/ 279345 h 4232989"/>
                  <a:gd name="connsiteX1" fmla="*/ 346710 w 1946906"/>
                  <a:gd name="connsiteY1" fmla="*/ 698445 h 4232989"/>
                  <a:gd name="connsiteX2" fmla="*/ 643888 w 1946906"/>
                  <a:gd name="connsiteY2" fmla="*/ 1117543 h 4232989"/>
                  <a:gd name="connsiteX3" fmla="*/ 720088 w 1946906"/>
                  <a:gd name="connsiteY3" fmla="*/ 1098494 h 4232989"/>
                  <a:gd name="connsiteX4" fmla="*/ 872488 w 1946906"/>
                  <a:gd name="connsiteY4" fmla="*/ 1489018 h 4232989"/>
                  <a:gd name="connsiteX5" fmla="*/ 897252 w 1946906"/>
                  <a:gd name="connsiteY5" fmla="*/ 1205174 h 4232989"/>
                  <a:gd name="connsiteX6" fmla="*/ 864867 w 1946906"/>
                  <a:gd name="connsiteY6" fmla="*/ 1109923 h 4232989"/>
                  <a:gd name="connsiteX7" fmla="*/ 1009647 w 1946906"/>
                  <a:gd name="connsiteY7" fmla="*/ 1113733 h 4232989"/>
                  <a:gd name="connsiteX8" fmla="*/ 984882 w 1946906"/>
                  <a:gd name="connsiteY8" fmla="*/ 1208983 h 4232989"/>
                  <a:gd name="connsiteX9" fmla="*/ 1028697 w 1946906"/>
                  <a:gd name="connsiteY9" fmla="*/ 1388053 h 4232989"/>
                  <a:gd name="connsiteX10" fmla="*/ 1173477 w 1946906"/>
                  <a:gd name="connsiteY10" fmla="*/ 1125163 h 4232989"/>
                  <a:gd name="connsiteX11" fmla="*/ 1322066 w 1946906"/>
                  <a:gd name="connsiteY11" fmla="*/ 1182313 h 4232989"/>
                  <a:gd name="connsiteX12" fmla="*/ 1946906 w 1946906"/>
                  <a:gd name="connsiteY12" fmla="*/ 1860494 h 4232989"/>
                  <a:gd name="connsiteX13" fmla="*/ 1291590 w 1946906"/>
                  <a:gd name="connsiteY13" fmla="*/ 2599635 h 4232989"/>
                  <a:gd name="connsiteX14" fmla="*/ 476250 w 1946906"/>
                  <a:gd name="connsiteY14" fmla="*/ 4218885 h 4232989"/>
                  <a:gd name="connsiteX15" fmla="*/ 518160 w 1946906"/>
                  <a:gd name="connsiteY15" fmla="*/ 1429965 h 4232989"/>
                  <a:gd name="connsiteX16" fmla="*/ 0 w 1946906"/>
                  <a:gd name="connsiteY16" fmla="*/ 645105 h 4232989"/>
                  <a:gd name="connsiteX17" fmla="*/ 830580 w 1946906"/>
                  <a:gd name="connsiteY17" fmla="*/ 5025 h 4232989"/>
                  <a:gd name="connsiteX18" fmla="*/ 986790 w 1946906"/>
                  <a:gd name="connsiteY18" fmla="*/ 256485 h 4232989"/>
                  <a:gd name="connsiteX0" fmla="*/ 929640 w 1946906"/>
                  <a:gd name="connsiteY0" fmla="*/ 279345 h 4232989"/>
                  <a:gd name="connsiteX1" fmla="*/ 346710 w 1946906"/>
                  <a:gd name="connsiteY1" fmla="*/ 698445 h 4232989"/>
                  <a:gd name="connsiteX2" fmla="*/ 643888 w 1946906"/>
                  <a:gd name="connsiteY2" fmla="*/ 1117543 h 4232989"/>
                  <a:gd name="connsiteX3" fmla="*/ 720088 w 1946906"/>
                  <a:gd name="connsiteY3" fmla="*/ 1098494 h 4232989"/>
                  <a:gd name="connsiteX4" fmla="*/ 872488 w 1946906"/>
                  <a:gd name="connsiteY4" fmla="*/ 1489018 h 4232989"/>
                  <a:gd name="connsiteX5" fmla="*/ 897252 w 1946906"/>
                  <a:gd name="connsiteY5" fmla="*/ 1205174 h 4232989"/>
                  <a:gd name="connsiteX6" fmla="*/ 864867 w 1946906"/>
                  <a:gd name="connsiteY6" fmla="*/ 1109923 h 4232989"/>
                  <a:gd name="connsiteX7" fmla="*/ 1009647 w 1946906"/>
                  <a:gd name="connsiteY7" fmla="*/ 1113733 h 4232989"/>
                  <a:gd name="connsiteX8" fmla="*/ 984882 w 1946906"/>
                  <a:gd name="connsiteY8" fmla="*/ 1208983 h 4232989"/>
                  <a:gd name="connsiteX9" fmla="*/ 1028697 w 1946906"/>
                  <a:gd name="connsiteY9" fmla="*/ 1388053 h 4232989"/>
                  <a:gd name="connsiteX10" fmla="*/ 1173477 w 1946906"/>
                  <a:gd name="connsiteY10" fmla="*/ 1125163 h 4232989"/>
                  <a:gd name="connsiteX11" fmla="*/ 1322066 w 1946906"/>
                  <a:gd name="connsiteY11" fmla="*/ 1182313 h 4232989"/>
                  <a:gd name="connsiteX12" fmla="*/ 1946906 w 1946906"/>
                  <a:gd name="connsiteY12" fmla="*/ 1860494 h 4232989"/>
                  <a:gd name="connsiteX13" fmla="*/ 1291590 w 1946906"/>
                  <a:gd name="connsiteY13" fmla="*/ 2599635 h 4232989"/>
                  <a:gd name="connsiteX14" fmla="*/ 476250 w 1946906"/>
                  <a:gd name="connsiteY14" fmla="*/ 4218885 h 4232989"/>
                  <a:gd name="connsiteX15" fmla="*/ 518160 w 1946906"/>
                  <a:gd name="connsiteY15" fmla="*/ 1429965 h 4232989"/>
                  <a:gd name="connsiteX16" fmla="*/ 0 w 1946906"/>
                  <a:gd name="connsiteY16" fmla="*/ 645105 h 4232989"/>
                  <a:gd name="connsiteX17" fmla="*/ 830580 w 1946906"/>
                  <a:gd name="connsiteY17" fmla="*/ 5025 h 4232989"/>
                  <a:gd name="connsiteX18" fmla="*/ 986790 w 1946906"/>
                  <a:gd name="connsiteY18" fmla="*/ 256485 h 4232989"/>
                  <a:gd name="connsiteX0" fmla="*/ 929640 w 1946906"/>
                  <a:gd name="connsiteY0" fmla="*/ 279345 h 4232989"/>
                  <a:gd name="connsiteX1" fmla="*/ 346710 w 1946906"/>
                  <a:gd name="connsiteY1" fmla="*/ 698445 h 4232989"/>
                  <a:gd name="connsiteX2" fmla="*/ 643888 w 1946906"/>
                  <a:gd name="connsiteY2" fmla="*/ 1117543 h 4232989"/>
                  <a:gd name="connsiteX3" fmla="*/ 720088 w 1946906"/>
                  <a:gd name="connsiteY3" fmla="*/ 1098494 h 4232989"/>
                  <a:gd name="connsiteX4" fmla="*/ 872488 w 1946906"/>
                  <a:gd name="connsiteY4" fmla="*/ 1489018 h 4232989"/>
                  <a:gd name="connsiteX5" fmla="*/ 897252 w 1946906"/>
                  <a:gd name="connsiteY5" fmla="*/ 1205174 h 4232989"/>
                  <a:gd name="connsiteX6" fmla="*/ 864867 w 1946906"/>
                  <a:gd name="connsiteY6" fmla="*/ 1109923 h 4232989"/>
                  <a:gd name="connsiteX7" fmla="*/ 1009647 w 1946906"/>
                  <a:gd name="connsiteY7" fmla="*/ 1113733 h 4232989"/>
                  <a:gd name="connsiteX8" fmla="*/ 984882 w 1946906"/>
                  <a:gd name="connsiteY8" fmla="*/ 1208983 h 4232989"/>
                  <a:gd name="connsiteX9" fmla="*/ 1028697 w 1946906"/>
                  <a:gd name="connsiteY9" fmla="*/ 1388053 h 4232989"/>
                  <a:gd name="connsiteX10" fmla="*/ 1173477 w 1946906"/>
                  <a:gd name="connsiteY10" fmla="*/ 1125163 h 4232989"/>
                  <a:gd name="connsiteX11" fmla="*/ 1322066 w 1946906"/>
                  <a:gd name="connsiteY11" fmla="*/ 1182313 h 4232989"/>
                  <a:gd name="connsiteX12" fmla="*/ 1946906 w 1946906"/>
                  <a:gd name="connsiteY12" fmla="*/ 1860494 h 4232989"/>
                  <a:gd name="connsiteX13" fmla="*/ 1291590 w 1946906"/>
                  <a:gd name="connsiteY13" fmla="*/ 2599635 h 4232989"/>
                  <a:gd name="connsiteX14" fmla="*/ 476250 w 1946906"/>
                  <a:gd name="connsiteY14" fmla="*/ 4218885 h 4232989"/>
                  <a:gd name="connsiteX15" fmla="*/ 518160 w 1946906"/>
                  <a:gd name="connsiteY15" fmla="*/ 1429965 h 4232989"/>
                  <a:gd name="connsiteX16" fmla="*/ 0 w 1946906"/>
                  <a:gd name="connsiteY16" fmla="*/ 645105 h 4232989"/>
                  <a:gd name="connsiteX17" fmla="*/ 830580 w 1946906"/>
                  <a:gd name="connsiteY17" fmla="*/ 5025 h 4232989"/>
                  <a:gd name="connsiteX18" fmla="*/ 986790 w 1946906"/>
                  <a:gd name="connsiteY18" fmla="*/ 256485 h 4232989"/>
                  <a:gd name="connsiteX0" fmla="*/ 929640 w 1946906"/>
                  <a:gd name="connsiteY0" fmla="*/ 279345 h 4225160"/>
                  <a:gd name="connsiteX1" fmla="*/ 346710 w 1946906"/>
                  <a:gd name="connsiteY1" fmla="*/ 698445 h 4225160"/>
                  <a:gd name="connsiteX2" fmla="*/ 643888 w 1946906"/>
                  <a:gd name="connsiteY2" fmla="*/ 1117543 h 4225160"/>
                  <a:gd name="connsiteX3" fmla="*/ 720088 w 1946906"/>
                  <a:gd name="connsiteY3" fmla="*/ 1098494 h 4225160"/>
                  <a:gd name="connsiteX4" fmla="*/ 872488 w 1946906"/>
                  <a:gd name="connsiteY4" fmla="*/ 1489018 h 4225160"/>
                  <a:gd name="connsiteX5" fmla="*/ 897252 w 1946906"/>
                  <a:gd name="connsiteY5" fmla="*/ 1205174 h 4225160"/>
                  <a:gd name="connsiteX6" fmla="*/ 864867 w 1946906"/>
                  <a:gd name="connsiteY6" fmla="*/ 1109923 h 4225160"/>
                  <a:gd name="connsiteX7" fmla="*/ 1009647 w 1946906"/>
                  <a:gd name="connsiteY7" fmla="*/ 1113733 h 4225160"/>
                  <a:gd name="connsiteX8" fmla="*/ 984882 w 1946906"/>
                  <a:gd name="connsiteY8" fmla="*/ 1208983 h 4225160"/>
                  <a:gd name="connsiteX9" fmla="*/ 1028697 w 1946906"/>
                  <a:gd name="connsiteY9" fmla="*/ 1388053 h 4225160"/>
                  <a:gd name="connsiteX10" fmla="*/ 1173477 w 1946906"/>
                  <a:gd name="connsiteY10" fmla="*/ 1125163 h 4225160"/>
                  <a:gd name="connsiteX11" fmla="*/ 1322066 w 1946906"/>
                  <a:gd name="connsiteY11" fmla="*/ 1182313 h 4225160"/>
                  <a:gd name="connsiteX12" fmla="*/ 1946906 w 1946906"/>
                  <a:gd name="connsiteY12" fmla="*/ 1860494 h 4225160"/>
                  <a:gd name="connsiteX13" fmla="*/ 1291590 w 1946906"/>
                  <a:gd name="connsiteY13" fmla="*/ 2599635 h 4225160"/>
                  <a:gd name="connsiteX14" fmla="*/ 1303015 w 1946906"/>
                  <a:gd name="connsiteY14" fmla="*/ 2199585 h 4225160"/>
                  <a:gd name="connsiteX15" fmla="*/ 476250 w 1946906"/>
                  <a:gd name="connsiteY15" fmla="*/ 4218885 h 4225160"/>
                  <a:gd name="connsiteX16" fmla="*/ 518160 w 1946906"/>
                  <a:gd name="connsiteY16" fmla="*/ 1429965 h 4225160"/>
                  <a:gd name="connsiteX17" fmla="*/ 0 w 1946906"/>
                  <a:gd name="connsiteY17" fmla="*/ 645105 h 4225160"/>
                  <a:gd name="connsiteX18" fmla="*/ 830580 w 1946906"/>
                  <a:gd name="connsiteY18" fmla="*/ 5025 h 4225160"/>
                  <a:gd name="connsiteX19" fmla="*/ 986790 w 1946906"/>
                  <a:gd name="connsiteY19" fmla="*/ 256485 h 4225160"/>
                  <a:gd name="connsiteX0" fmla="*/ 929640 w 1946906"/>
                  <a:gd name="connsiteY0" fmla="*/ 279345 h 4224951"/>
                  <a:gd name="connsiteX1" fmla="*/ 346710 w 1946906"/>
                  <a:gd name="connsiteY1" fmla="*/ 698445 h 4224951"/>
                  <a:gd name="connsiteX2" fmla="*/ 643888 w 1946906"/>
                  <a:gd name="connsiteY2" fmla="*/ 1117543 h 4224951"/>
                  <a:gd name="connsiteX3" fmla="*/ 720088 w 1946906"/>
                  <a:gd name="connsiteY3" fmla="*/ 1098494 h 4224951"/>
                  <a:gd name="connsiteX4" fmla="*/ 872488 w 1946906"/>
                  <a:gd name="connsiteY4" fmla="*/ 1489018 h 4224951"/>
                  <a:gd name="connsiteX5" fmla="*/ 897252 w 1946906"/>
                  <a:gd name="connsiteY5" fmla="*/ 1205174 h 4224951"/>
                  <a:gd name="connsiteX6" fmla="*/ 864867 w 1946906"/>
                  <a:gd name="connsiteY6" fmla="*/ 1109923 h 4224951"/>
                  <a:gd name="connsiteX7" fmla="*/ 1009647 w 1946906"/>
                  <a:gd name="connsiteY7" fmla="*/ 1113733 h 4224951"/>
                  <a:gd name="connsiteX8" fmla="*/ 984882 w 1946906"/>
                  <a:gd name="connsiteY8" fmla="*/ 1208983 h 4224951"/>
                  <a:gd name="connsiteX9" fmla="*/ 1028697 w 1946906"/>
                  <a:gd name="connsiteY9" fmla="*/ 1388053 h 4224951"/>
                  <a:gd name="connsiteX10" fmla="*/ 1173477 w 1946906"/>
                  <a:gd name="connsiteY10" fmla="*/ 1125163 h 4224951"/>
                  <a:gd name="connsiteX11" fmla="*/ 1322066 w 1946906"/>
                  <a:gd name="connsiteY11" fmla="*/ 1182313 h 4224951"/>
                  <a:gd name="connsiteX12" fmla="*/ 1946906 w 1946906"/>
                  <a:gd name="connsiteY12" fmla="*/ 1860494 h 4224951"/>
                  <a:gd name="connsiteX13" fmla="*/ 1291590 w 1946906"/>
                  <a:gd name="connsiteY13" fmla="*/ 2599635 h 4224951"/>
                  <a:gd name="connsiteX14" fmla="*/ 1303015 w 1946906"/>
                  <a:gd name="connsiteY14" fmla="*/ 2199585 h 4224951"/>
                  <a:gd name="connsiteX15" fmla="*/ 476250 w 1946906"/>
                  <a:gd name="connsiteY15" fmla="*/ 4218885 h 4224951"/>
                  <a:gd name="connsiteX16" fmla="*/ 518160 w 1946906"/>
                  <a:gd name="connsiteY16" fmla="*/ 1429965 h 4224951"/>
                  <a:gd name="connsiteX17" fmla="*/ 0 w 1946906"/>
                  <a:gd name="connsiteY17" fmla="*/ 645105 h 4224951"/>
                  <a:gd name="connsiteX18" fmla="*/ 830580 w 1946906"/>
                  <a:gd name="connsiteY18" fmla="*/ 5025 h 4224951"/>
                  <a:gd name="connsiteX19" fmla="*/ 986790 w 1946906"/>
                  <a:gd name="connsiteY19" fmla="*/ 256485 h 4224951"/>
                  <a:gd name="connsiteX0" fmla="*/ 929640 w 1946906"/>
                  <a:gd name="connsiteY0" fmla="*/ 279345 h 4224951"/>
                  <a:gd name="connsiteX1" fmla="*/ 346710 w 1946906"/>
                  <a:gd name="connsiteY1" fmla="*/ 698445 h 4224951"/>
                  <a:gd name="connsiteX2" fmla="*/ 643888 w 1946906"/>
                  <a:gd name="connsiteY2" fmla="*/ 1117543 h 4224951"/>
                  <a:gd name="connsiteX3" fmla="*/ 720088 w 1946906"/>
                  <a:gd name="connsiteY3" fmla="*/ 1098494 h 4224951"/>
                  <a:gd name="connsiteX4" fmla="*/ 872488 w 1946906"/>
                  <a:gd name="connsiteY4" fmla="*/ 1489018 h 4224951"/>
                  <a:gd name="connsiteX5" fmla="*/ 897252 w 1946906"/>
                  <a:gd name="connsiteY5" fmla="*/ 1205174 h 4224951"/>
                  <a:gd name="connsiteX6" fmla="*/ 864867 w 1946906"/>
                  <a:gd name="connsiteY6" fmla="*/ 1109923 h 4224951"/>
                  <a:gd name="connsiteX7" fmla="*/ 1009647 w 1946906"/>
                  <a:gd name="connsiteY7" fmla="*/ 1113733 h 4224951"/>
                  <a:gd name="connsiteX8" fmla="*/ 984882 w 1946906"/>
                  <a:gd name="connsiteY8" fmla="*/ 1208983 h 4224951"/>
                  <a:gd name="connsiteX9" fmla="*/ 1028697 w 1946906"/>
                  <a:gd name="connsiteY9" fmla="*/ 1388053 h 4224951"/>
                  <a:gd name="connsiteX10" fmla="*/ 1173477 w 1946906"/>
                  <a:gd name="connsiteY10" fmla="*/ 1125163 h 4224951"/>
                  <a:gd name="connsiteX11" fmla="*/ 1322066 w 1946906"/>
                  <a:gd name="connsiteY11" fmla="*/ 1182313 h 4224951"/>
                  <a:gd name="connsiteX12" fmla="*/ 1946906 w 1946906"/>
                  <a:gd name="connsiteY12" fmla="*/ 1860494 h 4224951"/>
                  <a:gd name="connsiteX13" fmla="*/ 1291590 w 1946906"/>
                  <a:gd name="connsiteY13" fmla="*/ 2599635 h 4224951"/>
                  <a:gd name="connsiteX14" fmla="*/ 1303015 w 1946906"/>
                  <a:gd name="connsiteY14" fmla="*/ 2199585 h 4224951"/>
                  <a:gd name="connsiteX15" fmla="*/ 476250 w 1946906"/>
                  <a:gd name="connsiteY15" fmla="*/ 4218885 h 4224951"/>
                  <a:gd name="connsiteX16" fmla="*/ 518160 w 1946906"/>
                  <a:gd name="connsiteY16" fmla="*/ 1429965 h 4224951"/>
                  <a:gd name="connsiteX17" fmla="*/ 0 w 1946906"/>
                  <a:gd name="connsiteY17" fmla="*/ 645105 h 4224951"/>
                  <a:gd name="connsiteX18" fmla="*/ 830580 w 1946906"/>
                  <a:gd name="connsiteY18" fmla="*/ 5025 h 4224951"/>
                  <a:gd name="connsiteX19" fmla="*/ 986790 w 1946906"/>
                  <a:gd name="connsiteY19" fmla="*/ 256485 h 4224951"/>
                  <a:gd name="connsiteX0" fmla="*/ 929640 w 1946906"/>
                  <a:gd name="connsiteY0" fmla="*/ 279345 h 4221201"/>
                  <a:gd name="connsiteX1" fmla="*/ 346710 w 1946906"/>
                  <a:gd name="connsiteY1" fmla="*/ 698445 h 4221201"/>
                  <a:gd name="connsiteX2" fmla="*/ 643888 w 1946906"/>
                  <a:gd name="connsiteY2" fmla="*/ 1117543 h 4221201"/>
                  <a:gd name="connsiteX3" fmla="*/ 720088 w 1946906"/>
                  <a:gd name="connsiteY3" fmla="*/ 1098494 h 4221201"/>
                  <a:gd name="connsiteX4" fmla="*/ 872488 w 1946906"/>
                  <a:gd name="connsiteY4" fmla="*/ 1489018 h 4221201"/>
                  <a:gd name="connsiteX5" fmla="*/ 897252 w 1946906"/>
                  <a:gd name="connsiteY5" fmla="*/ 1205174 h 4221201"/>
                  <a:gd name="connsiteX6" fmla="*/ 864867 w 1946906"/>
                  <a:gd name="connsiteY6" fmla="*/ 1109923 h 4221201"/>
                  <a:gd name="connsiteX7" fmla="*/ 1009647 w 1946906"/>
                  <a:gd name="connsiteY7" fmla="*/ 1113733 h 4221201"/>
                  <a:gd name="connsiteX8" fmla="*/ 984882 w 1946906"/>
                  <a:gd name="connsiteY8" fmla="*/ 1208983 h 4221201"/>
                  <a:gd name="connsiteX9" fmla="*/ 1028697 w 1946906"/>
                  <a:gd name="connsiteY9" fmla="*/ 1388053 h 4221201"/>
                  <a:gd name="connsiteX10" fmla="*/ 1173477 w 1946906"/>
                  <a:gd name="connsiteY10" fmla="*/ 1125163 h 4221201"/>
                  <a:gd name="connsiteX11" fmla="*/ 1322066 w 1946906"/>
                  <a:gd name="connsiteY11" fmla="*/ 1182313 h 4221201"/>
                  <a:gd name="connsiteX12" fmla="*/ 1946906 w 1946906"/>
                  <a:gd name="connsiteY12" fmla="*/ 1860494 h 4221201"/>
                  <a:gd name="connsiteX13" fmla="*/ 1291590 w 1946906"/>
                  <a:gd name="connsiteY13" fmla="*/ 2599635 h 4221201"/>
                  <a:gd name="connsiteX14" fmla="*/ 1303015 w 1946906"/>
                  <a:gd name="connsiteY14" fmla="*/ 2199585 h 4221201"/>
                  <a:gd name="connsiteX15" fmla="*/ 1598290 w 1946906"/>
                  <a:gd name="connsiteY15" fmla="*/ 1913836 h 4221201"/>
                  <a:gd name="connsiteX16" fmla="*/ 476250 w 1946906"/>
                  <a:gd name="connsiteY16" fmla="*/ 4218885 h 4221201"/>
                  <a:gd name="connsiteX17" fmla="*/ 518160 w 1946906"/>
                  <a:gd name="connsiteY17" fmla="*/ 1429965 h 4221201"/>
                  <a:gd name="connsiteX18" fmla="*/ 0 w 1946906"/>
                  <a:gd name="connsiteY18" fmla="*/ 645105 h 4221201"/>
                  <a:gd name="connsiteX19" fmla="*/ 830580 w 1946906"/>
                  <a:gd name="connsiteY19" fmla="*/ 5025 h 4221201"/>
                  <a:gd name="connsiteX20" fmla="*/ 986790 w 1946906"/>
                  <a:gd name="connsiteY20" fmla="*/ 256485 h 4221201"/>
                  <a:gd name="connsiteX0" fmla="*/ 929640 w 1946906"/>
                  <a:gd name="connsiteY0" fmla="*/ 279345 h 4219204"/>
                  <a:gd name="connsiteX1" fmla="*/ 346710 w 1946906"/>
                  <a:gd name="connsiteY1" fmla="*/ 698445 h 4219204"/>
                  <a:gd name="connsiteX2" fmla="*/ 643888 w 1946906"/>
                  <a:gd name="connsiteY2" fmla="*/ 1117543 h 4219204"/>
                  <a:gd name="connsiteX3" fmla="*/ 720088 w 1946906"/>
                  <a:gd name="connsiteY3" fmla="*/ 1098494 h 4219204"/>
                  <a:gd name="connsiteX4" fmla="*/ 872488 w 1946906"/>
                  <a:gd name="connsiteY4" fmla="*/ 1489018 h 4219204"/>
                  <a:gd name="connsiteX5" fmla="*/ 897252 w 1946906"/>
                  <a:gd name="connsiteY5" fmla="*/ 1205174 h 4219204"/>
                  <a:gd name="connsiteX6" fmla="*/ 864867 w 1946906"/>
                  <a:gd name="connsiteY6" fmla="*/ 1109923 h 4219204"/>
                  <a:gd name="connsiteX7" fmla="*/ 1009647 w 1946906"/>
                  <a:gd name="connsiteY7" fmla="*/ 1113733 h 4219204"/>
                  <a:gd name="connsiteX8" fmla="*/ 984882 w 1946906"/>
                  <a:gd name="connsiteY8" fmla="*/ 1208983 h 4219204"/>
                  <a:gd name="connsiteX9" fmla="*/ 1028697 w 1946906"/>
                  <a:gd name="connsiteY9" fmla="*/ 1388053 h 4219204"/>
                  <a:gd name="connsiteX10" fmla="*/ 1173477 w 1946906"/>
                  <a:gd name="connsiteY10" fmla="*/ 1125163 h 4219204"/>
                  <a:gd name="connsiteX11" fmla="*/ 1322066 w 1946906"/>
                  <a:gd name="connsiteY11" fmla="*/ 1182313 h 4219204"/>
                  <a:gd name="connsiteX12" fmla="*/ 1946906 w 1946906"/>
                  <a:gd name="connsiteY12" fmla="*/ 1860494 h 4219204"/>
                  <a:gd name="connsiteX13" fmla="*/ 1291590 w 1946906"/>
                  <a:gd name="connsiteY13" fmla="*/ 2599635 h 4219204"/>
                  <a:gd name="connsiteX14" fmla="*/ 1303015 w 1946906"/>
                  <a:gd name="connsiteY14" fmla="*/ 2199585 h 4219204"/>
                  <a:gd name="connsiteX15" fmla="*/ 1598290 w 1946906"/>
                  <a:gd name="connsiteY15" fmla="*/ 1913836 h 4219204"/>
                  <a:gd name="connsiteX16" fmla="*/ 1318255 w 1946906"/>
                  <a:gd name="connsiteY16" fmla="*/ 1616656 h 4219204"/>
                  <a:gd name="connsiteX17" fmla="*/ 476250 w 1946906"/>
                  <a:gd name="connsiteY17" fmla="*/ 4218885 h 4219204"/>
                  <a:gd name="connsiteX18" fmla="*/ 518160 w 1946906"/>
                  <a:gd name="connsiteY18" fmla="*/ 1429965 h 4219204"/>
                  <a:gd name="connsiteX19" fmla="*/ 0 w 1946906"/>
                  <a:gd name="connsiteY19" fmla="*/ 645105 h 4219204"/>
                  <a:gd name="connsiteX20" fmla="*/ 830580 w 1946906"/>
                  <a:gd name="connsiteY20" fmla="*/ 5025 h 4219204"/>
                  <a:gd name="connsiteX21" fmla="*/ 986790 w 1946906"/>
                  <a:gd name="connsiteY21" fmla="*/ 256485 h 4219204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253423"/>
                  <a:gd name="connsiteX1" fmla="*/ 346710 w 1946906"/>
                  <a:gd name="connsiteY1" fmla="*/ 698445 h 4253423"/>
                  <a:gd name="connsiteX2" fmla="*/ 643888 w 1946906"/>
                  <a:gd name="connsiteY2" fmla="*/ 1117543 h 4253423"/>
                  <a:gd name="connsiteX3" fmla="*/ 720088 w 1946906"/>
                  <a:gd name="connsiteY3" fmla="*/ 1098494 h 4253423"/>
                  <a:gd name="connsiteX4" fmla="*/ 872488 w 1946906"/>
                  <a:gd name="connsiteY4" fmla="*/ 1489018 h 4253423"/>
                  <a:gd name="connsiteX5" fmla="*/ 897252 w 1946906"/>
                  <a:gd name="connsiteY5" fmla="*/ 1205174 h 4253423"/>
                  <a:gd name="connsiteX6" fmla="*/ 864867 w 1946906"/>
                  <a:gd name="connsiteY6" fmla="*/ 1109923 h 4253423"/>
                  <a:gd name="connsiteX7" fmla="*/ 1009647 w 1946906"/>
                  <a:gd name="connsiteY7" fmla="*/ 1113733 h 4253423"/>
                  <a:gd name="connsiteX8" fmla="*/ 984882 w 1946906"/>
                  <a:gd name="connsiteY8" fmla="*/ 1208983 h 4253423"/>
                  <a:gd name="connsiteX9" fmla="*/ 1028697 w 1946906"/>
                  <a:gd name="connsiteY9" fmla="*/ 1388053 h 4253423"/>
                  <a:gd name="connsiteX10" fmla="*/ 1173477 w 1946906"/>
                  <a:gd name="connsiteY10" fmla="*/ 1125163 h 4253423"/>
                  <a:gd name="connsiteX11" fmla="*/ 1322066 w 1946906"/>
                  <a:gd name="connsiteY11" fmla="*/ 1182313 h 4253423"/>
                  <a:gd name="connsiteX12" fmla="*/ 1946906 w 1946906"/>
                  <a:gd name="connsiteY12" fmla="*/ 1860494 h 4253423"/>
                  <a:gd name="connsiteX13" fmla="*/ 1291590 w 1946906"/>
                  <a:gd name="connsiteY13" fmla="*/ 2599635 h 4253423"/>
                  <a:gd name="connsiteX14" fmla="*/ 1303015 w 1946906"/>
                  <a:gd name="connsiteY14" fmla="*/ 2199585 h 4253423"/>
                  <a:gd name="connsiteX15" fmla="*/ 1598290 w 1946906"/>
                  <a:gd name="connsiteY15" fmla="*/ 1913836 h 4253423"/>
                  <a:gd name="connsiteX16" fmla="*/ 1318255 w 1946906"/>
                  <a:gd name="connsiteY16" fmla="*/ 1616656 h 4253423"/>
                  <a:gd name="connsiteX17" fmla="*/ 1278250 w 1946906"/>
                  <a:gd name="connsiteY17" fmla="*/ 2902531 h 4253423"/>
                  <a:gd name="connsiteX18" fmla="*/ 476250 w 1946906"/>
                  <a:gd name="connsiteY18" fmla="*/ 4218885 h 4253423"/>
                  <a:gd name="connsiteX19" fmla="*/ 518160 w 1946906"/>
                  <a:gd name="connsiteY19" fmla="*/ 1429965 h 4253423"/>
                  <a:gd name="connsiteX20" fmla="*/ 0 w 1946906"/>
                  <a:gd name="connsiteY20" fmla="*/ 645105 h 4253423"/>
                  <a:gd name="connsiteX21" fmla="*/ 830580 w 1946906"/>
                  <a:gd name="connsiteY21" fmla="*/ 5025 h 4253423"/>
                  <a:gd name="connsiteX22" fmla="*/ 986790 w 1946906"/>
                  <a:gd name="connsiteY22" fmla="*/ 256485 h 4253423"/>
                  <a:gd name="connsiteX0" fmla="*/ 929640 w 1946906"/>
                  <a:gd name="connsiteY0" fmla="*/ 279345 h 4551758"/>
                  <a:gd name="connsiteX1" fmla="*/ 346710 w 1946906"/>
                  <a:gd name="connsiteY1" fmla="*/ 698445 h 4551758"/>
                  <a:gd name="connsiteX2" fmla="*/ 643888 w 1946906"/>
                  <a:gd name="connsiteY2" fmla="*/ 1117543 h 4551758"/>
                  <a:gd name="connsiteX3" fmla="*/ 720088 w 1946906"/>
                  <a:gd name="connsiteY3" fmla="*/ 1098494 h 4551758"/>
                  <a:gd name="connsiteX4" fmla="*/ 872488 w 1946906"/>
                  <a:gd name="connsiteY4" fmla="*/ 1489018 h 4551758"/>
                  <a:gd name="connsiteX5" fmla="*/ 897252 w 1946906"/>
                  <a:gd name="connsiteY5" fmla="*/ 1205174 h 4551758"/>
                  <a:gd name="connsiteX6" fmla="*/ 864867 w 1946906"/>
                  <a:gd name="connsiteY6" fmla="*/ 1109923 h 4551758"/>
                  <a:gd name="connsiteX7" fmla="*/ 1009647 w 1946906"/>
                  <a:gd name="connsiteY7" fmla="*/ 1113733 h 4551758"/>
                  <a:gd name="connsiteX8" fmla="*/ 984882 w 1946906"/>
                  <a:gd name="connsiteY8" fmla="*/ 1208983 h 4551758"/>
                  <a:gd name="connsiteX9" fmla="*/ 1028697 w 1946906"/>
                  <a:gd name="connsiteY9" fmla="*/ 1388053 h 4551758"/>
                  <a:gd name="connsiteX10" fmla="*/ 1173477 w 1946906"/>
                  <a:gd name="connsiteY10" fmla="*/ 1125163 h 4551758"/>
                  <a:gd name="connsiteX11" fmla="*/ 1322066 w 1946906"/>
                  <a:gd name="connsiteY11" fmla="*/ 1182313 h 4551758"/>
                  <a:gd name="connsiteX12" fmla="*/ 1946906 w 1946906"/>
                  <a:gd name="connsiteY12" fmla="*/ 1860494 h 4551758"/>
                  <a:gd name="connsiteX13" fmla="*/ 1291590 w 1946906"/>
                  <a:gd name="connsiteY13" fmla="*/ 2599635 h 4551758"/>
                  <a:gd name="connsiteX14" fmla="*/ 1303015 w 1946906"/>
                  <a:gd name="connsiteY14" fmla="*/ 2199585 h 4551758"/>
                  <a:gd name="connsiteX15" fmla="*/ 1598290 w 1946906"/>
                  <a:gd name="connsiteY15" fmla="*/ 1913836 h 4551758"/>
                  <a:gd name="connsiteX16" fmla="*/ 1318255 w 1946906"/>
                  <a:gd name="connsiteY16" fmla="*/ 1616656 h 4551758"/>
                  <a:gd name="connsiteX17" fmla="*/ 1257295 w 1946906"/>
                  <a:gd name="connsiteY17" fmla="*/ 4211266 h 4551758"/>
                  <a:gd name="connsiteX18" fmla="*/ 476250 w 1946906"/>
                  <a:gd name="connsiteY18" fmla="*/ 4218885 h 4551758"/>
                  <a:gd name="connsiteX19" fmla="*/ 518160 w 1946906"/>
                  <a:gd name="connsiteY19" fmla="*/ 1429965 h 4551758"/>
                  <a:gd name="connsiteX20" fmla="*/ 0 w 1946906"/>
                  <a:gd name="connsiteY20" fmla="*/ 645105 h 4551758"/>
                  <a:gd name="connsiteX21" fmla="*/ 830580 w 1946906"/>
                  <a:gd name="connsiteY21" fmla="*/ 5025 h 4551758"/>
                  <a:gd name="connsiteX22" fmla="*/ 986790 w 1946906"/>
                  <a:gd name="connsiteY22" fmla="*/ 256485 h 4551758"/>
                  <a:gd name="connsiteX0" fmla="*/ 929640 w 1946906"/>
                  <a:gd name="connsiteY0" fmla="*/ 279345 h 4551758"/>
                  <a:gd name="connsiteX1" fmla="*/ 346710 w 1946906"/>
                  <a:gd name="connsiteY1" fmla="*/ 698445 h 4551758"/>
                  <a:gd name="connsiteX2" fmla="*/ 643888 w 1946906"/>
                  <a:gd name="connsiteY2" fmla="*/ 1117543 h 4551758"/>
                  <a:gd name="connsiteX3" fmla="*/ 720088 w 1946906"/>
                  <a:gd name="connsiteY3" fmla="*/ 1098494 h 4551758"/>
                  <a:gd name="connsiteX4" fmla="*/ 872488 w 1946906"/>
                  <a:gd name="connsiteY4" fmla="*/ 1489018 h 4551758"/>
                  <a:gd name="connsiteX5" fmla="*/ 897252 w 1946906"/>
                  <a:gd name="connsiteY5" fmla="*/ 1205174 h 4551758"/>
                  <a:gd name="connsiteX6" fmla="*/ 864867 w 1946906"/>
                  <a:gd name="connsiteY6" fmla="*/ 1109923 h 4551758"/>
                  <a:gd name="connsiteX7" fmla="*/ 1009647 w 1946906"/>
                  <a:gd name="connsiteY7" fmla="*/ 1113733 h 4551758"/>
                  <a:gd name="connsiteX8" fmla="*/ 984882 w 1946906"/>
                  <a:gd name="connsiteY8" fmla="*/ 1208983 h 4551758"/>
                  <a:gd name="connsiteX9" fmla="*/ 1028697 w 1946906"/>
                  <a:gd name="connsiteY9" fmla="*/ 1388053 h 4551758"/>
                  <a:gd name="connsiteX10" fmla="*/ 1173477 w 1946906"/>
                  <a:gd name="connsiteY10" fmla="*/ 1125163 h 4551758"/>
                  <a:gd name="connsiteX11" fmla="*/ 1322066 w 1946906"/>
                  <a:gd name="connsiteY11" fmla="*/ 1182313 h 4551758"/>
                  <a:gd name="connsiteX12" fmla="*/ 1946906 w 1946906"/>
                  <a:gd name="connsiteY12" fmla="*/ 1860494 h 4551758"/>
                  <a:gd name="connsiteX13" fmla="*/ 1291590 w 1946906"/>
                  <a:gd name="connsiteY13" fmla="*/ 2599635 h 4551758"/>
                  <a:gd name="connsiteX14" fmla="*/ 1303015 w 1946906"/>
                  <a:gd name="connsiteY14" fmla="*/ 2199585 h 4551758"/>
                  <a:gd name="connsiteX15" fmla="*/ 1598290 w 1946906"/>
                  <a:gd name="connsiteY15" fmla="*/ 1913836 h 4551758"/>
                  <a:gd name="connsiteX16" fmla="*/ 1318255 w 1946906"/>
                  <a:gd name="connsiteY16" fmla="*/ 1616656 h 4551758"/>
                  <a:gd name="connsiteX17" fmla="*/ 1257295 w 1946906"/>
                  <a:gd name="connsiteY17" fmla="*/ 4211266 h 4551758"/>
                  <a:gd name="connsiteX18" fmla="*/ 476250 w 1946906"/>
                  <a:gd name="connsiteY18" fmla="*/ 4218885 h 4551758"/>
                  <a:gd name="connsiteX19" fmla="*/ 518160 w 1946906"/>
                  <a:gd name="connsiteY19" fmla="*/ 1429965 h 4551758"/>
                  <a:gd name="connsiteX20" fmla="*/ 0 w 1946906"/>
                  <a:gd name="connsiteY20" fmla="*/ 645105 h 4551758"/>
                  <a:gd name="connsiteX21" fmla="*/ 830580 w 1946906"/>
                  <a:gd name="connsiteY21" fmla="*/ 5025 h 4551758"/>
                  <a:gd name="connsiteX22" fmla="*/ 986790 w 1946906"/>
                  <a:gd name="connsiteY22" fmla="*/ 256485 h 4551758"/>
                  <a:gd name="connsiteX0" fmla="*/ 929640 w 1946906"/>
                  <a:gd name="connsiteY0" fmla="*/ 279345 h 4293761"/>
                  <a:gd name="connsiteX1" fmla="*/ 346710 w 1946906"/>
                  <a:gd name="connsiteY1" fmla="*/ 698445 h 4293761"/>
                  <a:gd name="connsiteX2" fmla="*/ 643888 w 1946906"/>
                  <a:gd name="connsiteY2" fmla="*/ 1117543 h 4293761"/>
                  <a:gd name="connsiteX3" fmla="*/ 720088 w 1946906"/>
                  <a:gd name="connsiteY3" fmla="*/ 1098494 h 4293761"/>
                  <a:gd name="connsiteX4" fmla="*/ 872488 w 1946906"/>
                  <a:gd name="connsiteY4" fmla="*/ 1489018 h 4293761"/>
                  <a:gd name="connsiteX5" fmla="*/ 897252 w 1946906"/>
                  <a:gd name="connsiteY5" fmla="*/ 1205174 h 4293761"/>
                  <a:gd name="connsiteX6" fmla="*/ 864867 w 1946906"/>
                  <a:gd name="connsiteY6" fmla="*/ 1109923 h 4293761"/>
                  <a:gd name="connsiteX7" fmla="*/ 1009647 w 1946906"/>
                  <a:gd name="connsiteY7" fmla="*/ 1113733 h 4293761"/>
                  <a:gd name="connsiteX8" fmla="*/ 984882 w 1946906"/>
                  <a:gd name="connsiteY8" fmla="*/ 1208983 h 4293761"/>
                  <a:gd name="connsiteX9" fmla="*/ 1028697 w 1946906"/>
                  <a:gd name="connsiteY9" fmla="*/ 1388053 h 4293761"/>
                  <a:gd name="connsiteX10" fmla="*/ 1173477 w 1946906"/>
                  <a:gd name="connsiteY10" fmla="*/ 1125163 h 4293761"/>
                  <a:gd name="connsiteX11" fmla="*/ 1322066 w 1946906"/>
                  <a:gd name="connsiteY11" fmla="*/ 1182313 h 4293761"/>
                  <a:gd name="connsiteX12" fmla="*/ 1946906 w 1946906"/>
                  <a:gd name="connsiteY12" fmla="*/ 1860494 h 4293761"/>
                  <a:gd name="connsiteX13" fmla="*/ 1291590 w 1946906"/>
                  <a:gd name="connsiteY13" fmla="*/ 2599635 h 4293761"/>
                  <a:gd name="connsiteX14" fmla="*/ 1303015 w 1946906"/>
                  <a:gd name="connsiteY14" fmla="*/ 2199585 h 4293761"/>
                  <a:gd name="connsiteX15" fmla="*/ 1598290 w 1946906"/>
                  <a:gd name="connsiteY15" fmla="*/ 1913836 h 4293761"/>
                  <a:gd name="connsiteX16" fmla="*/ 1318255 w 1946906"/>
                  <a:gd name="connsiteY16" fmla="*/ 1616656 h 4293761"/>
                  <a:gd name="connsiteX17" fmla="*/ 1257295 w 1946906"/>
                  <a:gd name="connsiteY17" fmla="*/ 4211266 h 4293761"/>
                  <a:gd name="connsiteX18" fmla="*/ 859150 w 1946906"/>
                  <a:gd name="connsiteY18" fmla="*/ 2854905 h 4293761"/>
                  <a:gd name="connsiteX19" fmla="*/ 476250 w 1946906"/>
                  <a:gd name="connsiteY19" fmla="*/ 4218885 h 4293761"/>
                  <a:gd name="connsiteX20" fmla="*/ 518160 w 1946906"/>
                  <a:gd name="connsiteY20" fmla="*/ 1429965 h 4293761"/>
                  <a:gd name="connsiteX21" fmla="*/ 0 w 1946906"/>
                  <a:gd name="connsiteY21" fmla="*/ 645105 h 4293761"/>
                  <a:gd name="connsiteX22" fmla="*/ 830580 w 1946906"/>
                  <a:gd name="connsiteY22" fmla="*/ 5025 h 4293761"/>
                  <a:gd name="connsiteX23" fmla="*/ 986790 w 1946906"/>
                  <a:gd name="connsiteY23" fmla="*/ 256485 h 4293761"/>
                  <a:gd name="connsiteX0" fmla="*/ 929640 w 1946906"/>
                  <a:gd name="connsiteY0" fmla="*/ 279345 h 4246192"/>
                  <a:gd name="connsiteX1" fmla="*/ 346710 w 1946906"/>
                  <a:gd name="connsiteY1" fmla="*/ 698445 h 4246192"/>
                  <a:gd name="connsiteX2" fmla="*/ 643888 w 1946906"/>
                  <a:gd name="connsiteY2" fmla="*/ 1117543 h 4246192"/>
                  <a:gd name="connsiteX3" fmla="*/ 720088 w 1946906"/>
                  <a:gd name="connsiteY3" fmla="*/ 1098494 h 4246192"/>
                  <a:gd name="connsiteX4" fmla="*/ 872488 w 1946906"/>
                  <a:gd name="connsiteY4" fmla="*/ 1489018 h 4246192"/>
                  <a:gd name="connsiteX5" fmla="*/ 897252 w 1946906"/>
                  <a:gd name="connsiteY5" fmla="*/ 1205174 h 4246192"/>
                  <a:gd name="connsiteX6" fmla="*/ 864867 w 1946906"/>
                  <a:gd name="connsiteY6" fmla="*/ 1109923 h 4246192"/>
                  <a:gd name="connsiteX7" fmla="*/ 1009647 w 1946906"/>
                  <a:gd name="connsiteY7" fmla="*/ 1113733 h 4246192"/>
                  <a:gd name="connsiteX8" fmla="*/ 984882 w 1946906"/>
                  <a:gd name="connsiteY8" fmla="*/ 1208983 h 4246192"/>
                  <a:gd name="connsiteX9" fmla="*/ 1028697 w 1946906"/>
                  <a:gd name="connsiteY9" fmla="*/ 1388053 h 4246192"/>
                  <a:gd name="connsiteX10" fmla="*/ 1173477 w 1946906"/>
                  <a:gd name="connsiteY10" fmla="*/ 1125163 h 4246192"/>
                  <a:gd name="connsiteX11" fmla="*/ 1322066 w 1946906"/>
                  <a:gd name="connsiteY11" fmla="*/ 1182313 h 4246192"/>
                  <a:gd name="connsiteX12" fmla="*/ 1946906 w 1946906"/>
                  <a:gd name="connsiteY12" fmla="*/ 1860494 h 4246192"/>
                  <a:gd name="connsiteX13" fmla="*/ 1291590 w 1946906"/>
                  <a:gd name="connsiteY13" fmla="*/ 2599635 h 4246192"/>
                  <a:gd name="connsiteX14" fmla="*/ 1303015 w 1946906"/>
                  <a:gd name="connsiteY14" fmla="*/ 2199585 h 4246192"/>
                  <a:gd name="connsiteX15" fmla="*/ 1598290 w 1946906"/>
                  <a:gd name="connsiteY15" fmla="*/ 1913836 h 4246192"/>
                  <a:gd name="connsiteX16" fmla="*/ 1318255 w 1946906"/>
                  <a:gd name="connsiteY16" fmla="*/ 1616656 h 4246192"/>
                  <a:gd name="connsiteX17" fmla="*/ 1257295 w 1946906"/>
                  <a:gd name="connsiteY17" fmla="*/ 4211266 h 4246192"/>
                  <a:gd name="connsiteX18" fmla="*/ 927730 w 1946906"/>
                  <a:gd name="connsiteY18" fmla="*/ 2853001 h 4246192"/>
                  <a:gd name="connsiteX19" fmla="*/ 859150 w 1946906"/>
                  <a:gd name="connsiteY19" fmla="*/ 2854905 h 4246192"/>
                  <a:gd name="connsiteX20" fmla="*/ 476250 w 1946906"/>
                  <a:gd name="connsiteY20" fmla="*/ 4218885 h 4246192"/>
                  <a:gd name="connsiteX21" fmla="*/ 518160 w 1946906"/>
                  <a:gd name="connsiteY21" fmla="*/ 1429965 h 4246192"/>
                  <a:gd name="connsiteX22" fmla="*/ 0 w 1946906"/>
                  <a:gd name="connsiteY22" fmla="*/ 645105 h 4246192"/>
                  <a:gd name="connsiteX23" fmla="*/ 830580 w 1946906"/>
                  <a:gd name="connsiteY23" fmla="*/ 5025 h 4246192"/>
                  <a:gd name="connsiteX24" fmla="*/ 986790 w 1946906"/>
                  <a:gd name="connsiteY24" fmla="*/ 256485 h 4246192"/>
                  <a:gd name="connsiteX0" fmla="*/ 929640 w 1946906"/>
                  <a:gd name="connsiteY0" fmla="*/ 279345 h 4246192"/>
                  <a:gd name="connsiteX1" fmla="*/ 346710 w 1946906"/>
                  <a:gd name="connsiteY1" fmla="*/ 698445 h 4246192"/>
                  <a:gd name="connsiteX2" fmla="*/ 643888 w 1946906"/>
                  <a:gd name="connsiteY2" fmla="*/ 1117543 h 4246192"/>
                  <a:gd name="connsiteX3" fmla="*/ 720088 w 1946906"/>
                  <a:gd name="connsiteY3" fmla="*/ 1098494 h 4246192"/>
                  <a:gd name="connsiteX4" fmla="*/ 872488 w 1946906"/>
                  <a:gd name="connsiteY4" fmla="*/ 1489018 h 4246192"/>
                  <a:gd name="connsiteX5" fmla="*/ 897252 w 1946906"/>
                  <a:gd name="connsiteY5" fmla="*/ 1205174 h 4246192"/>
                  <a:gd name="connsiteX6" fmla="*/ 864867 w 1946906"/>
                  <a:gd name="connsiteY6" fmla="*/ 1109923 h 4246192"/>
                  <a:gd name="connsiteX7" fmla="*/ 1009647 w 1946906"/>
                  <a:gd name="connsiteY7" fmla="*/ 1113733 h 4246192"/>
                  <a:gd name="connsiteX8" fmla="*/ 984882 w 1946906"/>
                  <a:gd name="connsiteY8" fmla="*/ 1208983 h 4246192"/>
                  <a:gd name="connsiteX9" fmla="*/ 1028697 w 1946906"/>
                  <a:gd name="connsiteY9" fmla="*/ 1388053 h 4246192"/>
                  <a:gd name="connsiteX10" fmla="*/ 1173477 w 1946906"/>
                  <a:gd name="connsiteY10" fmla="*/ 1125163 h 4246192"/>
                  <a:gd name="connsiteX11" fmla="*/ 1322066 w 1946906"/>
                  <a:gd name="connsiteY11" fmla="*/ 1182313 h 4246192"/>
                  <a:gd name="connsiteX12" fmla="*/ 1946906 w 1946906"/>
                  <a:gd name="connsiteY12" fmla="*/ 1860494 h 4246192"/>
                  <a:gd name="connsiteX13" fmla="*/ 1291590 w 1946906"/>
                  <a:gd name="connsiteY13" fmla="*/ 2599635 h 4246192"/>
                  <a:gd name="connsiteX14" fmla="*/ 1303015 w 1946906"/>
                  <a:gd name="connsiteY14" fmla="*/ 2199585 h 4246192"/>
                  <a:gd name="connsiteX15" fmla="*/ 1598290 w 1946906"/>
                  <a:gd name="connsiteY15" fmla="*/ 1913836 h 4246192"/>
                  <a:gd name="connsiteX16" fmla="*/ 1318255 w 1946906"/>
                  <a:gd name="connsiteY16" fmla="*/ 1616656 h 4246192"/>
                  <a:gd name="connsiteX17" fmla="*/ 1257295 w 1946906"/>
                  <a:gd name="connsiteY17" fmla="*/ 4211266 h 4246192"/>
                  <a:gd name="connsiteX18" fmla="*/ 927730 w 1946906"/>
                  <a:gd name="connsiteY18" fmla="*/ 2853001 h 4246192"/>
                  <a:gd name="connsiteX19" fmla="*/ 859150 w 1946906"/>
                  <a:gd name="connsiteY19" fmla="*/ 2854905 h 4246192"/>
                  <a:gd name="connsiteX20" fmla="*/ 476250 w 1946906"/>
                  <a:gd name="connsiteY20" fmla="*/ 4218885 h 4246192"/>
                  <a:gd name="connsiteX21" fmla="*/ 518160 w 1946906"/>
                  <a:gd name="connsiteY21" fmla="*/ 1429965 h 4246192"/>
                  <a:gd name="connsiteX22" fmla="*/ 0 w 1946906"/>
                  <a:gd name="connsiteY22" fmla="*/ 645105 h 4246192"/>
                  <a:gd name="connsiteX23" fmla="*/ 830580 w 1946906"/>
                  <a:gd name="connsiteY23" fmla="*/ 5025 h 4246192"/>
                  <a:gd name="connsiteX24" fmla="*/ 986790 w 1946906"/>
                  <a:gd name="connsiteY24" fmla="*/ 256485 h 4246192"/>
                  <a:gd name="connsiteX0" fmla="*/ 929640 w 1946906"/>
                  <a:gd name="connsiteY0" fmla="*/ 279345 h 4460832"/>
                  <a:gd name="connsiteX1" fmla="*/ 346710 w 1946906"/>
                  <a:gd name="connsiteY1" fmla="*/ 698445 h 4460832"/>
                  <a:gd name="connsiteX2" fmla="*/ 643888 w 1946906"/>
                  <a:gd name="connsiteY2" fmla="*/ 1117543 h 4460832"/>
                  <a:gd name="connsiteX3" fmla="*/ 720088 w 1946906"/>
                  <a:gd name="connsiteY3" fmla="*/ 1098494 h 4460832"/>
                  <a:gd name="connsiteX4" fmla="*/ 872488 w 1946906"/>
                  <a:gd name="connsiteY4" fmla="*/ 1489018 h 4460832"/>
                  <a:gd name="connsiteX5" fmla="*/ 897252 w 1946906"/>
                  <a:gd name="connsiteY5" fmla="*/ 1205174 h 4460832"/>
                  <a:gd name="connsiteX6" fmla="*/ 864867 w 1946906"/>
                  <a:gd name="connsiteY6" fmla="*/ 1109923 h 4460832"/>
                  <a:gd name="connsiteX7" fmla="*/ 1009647 w 1946906"/>
                  <a:gd name="connsiteY7" fmla="*/ 1113733 h 4460832"/>
                  <a:gd name="connsiteX8" fmla="*/ 984882 w 1946906"/>
                  <a:gd name="connsiteY8" fmla="*/ 1208983 h 4460832"/>
                  <a:gd name="connsiteX9" fmla="*/ 1028697 w 1946906"/>
                  <a:gd name="connsiteY9" fmla="*/ 1388053 h 4460832"/>
                  <a:gd name="connsiteX10" fmla="*/ 1173477 w 1946906"/>
                  <a:gd name="connsiteY10" fmla="*/ 1125163 h 4460832"/>
                  <a:gd name="connsiteX11" fmla="*/ 1322066 w 1946906"/>
                  <a:gd name="connsiteY11" fmla="*/ 1182313 h 4460832"/>
                  <a:gd name="connsiteX12" fmla="*/ 1946906 w 1946906"/>
                  <a:gd name="connsiteY12" fmla="*/ 1860494 h 4460832"/>
                  <a:gd name="connsiteX13" fmla="*/ 1291590 w 1946906"/>
                  <a:gd name="connsiteY13" fmla="*/ 2599635 h 4460832"/>
                  <a:gd name="connsiteX14" fmla="*/ 1303015 w 1946906"/>
                  <a:gd name="connsiteY14" fmla="*/ 2199585 h 4460832"/>
                  <a:gd name="connsiteX15" fmla="*/ 1598290 w 1946906"/>
                  <a:gd name="connsiteY15" fmla="*/ 1913836 h 4460832"/>
                  <a:gd name="connsiteX16" fmla="*/ 1318255 w 1946906"/>
                  <a:gd name="connsiteY16" fmla="*/ 1616656 h 4460832"/>
                  <a:gd name="connsiteX17" fmla="*/ 1257295 w 1946906"/>
                  <a:gd name="connsiteY17" fmla="*/ 4211266 h 4460832"/>
                  <a:gd name="connsiteX18" fmla="*/ 908680 w 1946906"/>
                  <a:gd name="connsiteY18" fmla="*/ 4226506 h 4460832"/>
                  <a:gd name="connsiteX19" fmla="*/ 927730 w 1946906"/>
                  <a:gd name="connsiteY19" fmla="*/ 2853001 h 4460832"/>
                  <a:gd name="connsiteX20" fmla="*/ 859150 w 1946906"/>
                  <a:gd name="connsiteY20" fmla="*/ 2854905 h 4460832"/>
                  <a:gd name="connsiteX21" fmla="*/ 476250 w 1946906"/>
                  <a:gd name="connsiteY21" fmla="*/ 4218885 h 4460832"/>
                  <a:gd name="connsiteX22" fmla="*/ 518160 w 1946906"/>
                  <a:gd name="connsiteY22" fmla="*/ 1429965 h 4460832"/>
                  <a:gd name="connsiteX23" fmla="*/ 0 w 1946906"/>
                  <a:gd name="connsiteY23" fmla="*/ 645105 h 4460832"/>
                  <a:gd name="connsiteX24" fmla="*/ 830580 w 1946906"/>
                  <a:gd name="connsiteY24" fmla="*/ 5025 h 4460832"/>
                  <a:gd name="connsiteX25" fmla="*/ 986790 w 1946906"/>
                  <a:gd name="connsiteY25" fmla="*/ 256485 h 4460832"/>
                  <a:gd name="connsiteX0" fmla="*/ 929640 w 1946906"/>
                  <a:gd name="connsiteY0" fmla="*/ 279345 h 4492673"/>
                  <a:gd name="connsiteX1" fmla="*/ 346710 w 1946906"/>
                  <a:gd name="connsiteY1" fmla="*/ 698445 h 4492673"/>
                  <a:gd name="connsiteX2" fmla="*/ 643888 w 1946906"/>
                  <a:gd name="connsiteY2" fmla="*/ 1117543 h 4492673"/>
                  <a:gd name="connsiteX3" fmla="*/ 720088 w 1946906"/>
                  <a:gd name="connsiteY3" fmla="*/ 1098494 h 4492673"/>
                  <a:gd name="connsiteX4" fmla="*/ 872488 w 1946906"/>
                  <a:gd name="connsiteY4" fmla="*/ 1489018 h 4492673"/>
                  <a:gd name="connsiteX5" fmla="*/ 897252 w 1946906"/>
                  <a:gd name="connsiteY5" fmla="*/ 1205174 h 4492673"/>
                  <a:gd name="connsiteX6" fmla="*/ 864867 w 1946906"/>
                  <a:gd name="connsiteY6" fmla="*/ 1109923 h 4492673"/>
                  <a:gd name="connsiteX7" fmla="*/ 1009647 w 1946906"/>
                  <a:gd name="connsiteY7" fmla="*/ 1113733 h 4492673"/>
                  <a:gd name="connsiteX8" fmla="*/ 984882 w 1946906"/>
                  <a:gd name="connsiteY8" fmla="*/ 1208983 h 4492673"/>
                  <a:gd name="connsiteX9" fmla="*/ 1028697 w 1946906"/>
                  <a:gd name="connsiteY9" fmla="*/ 1388053 h 4492673"/>
                  <a:gd name="connsiteX10" fmla="*/ 1173477 w 1946906"/>
                  <a:gd name="connsiteY10" fmla="*/ 1125163 h 4492673"/>
                  <a:gd name="connsiteX11" fmla="*/ 1322066 w 1946906"/>
                  <a:gd name="connsiteY11" fmla="*/ 1182313 h 4492673"/>
                  <a:gd name="connsiteX12" fmla="*/ 1946906 w 1946906"/>
                  <a:gd name="connsiteY12" fmla="*/ 1860494 h 4492673"/>
                  <a:gd name="connsiteX13" fmla="*/ 1291590 w 1946906"/>
                  <a:gd name="connsiteY13" fmla="*/ 2599635 h 4492673"/>
                  <a:gd name="connsiteX14" fmla="*/ 1303015 w 1946906"/>
                  <a:gd name="connsiteY14" fmla="*/ 2199585 h 4492673"/>
                  <a:gd name="connsiteX15" fmla="*/ 1598290 w 1946906"/>
                  <a:gd name="connsiteY15" fmla="*/ 1913836 h 4492673"/>
                  <a:gd name="connsiteX16" fmla="*/ 1318255 w 1946906"/>
                  <a:gd name="connsiteY16" fmla="*/ 1616656 h 4492673"/>
                  <a:gd name="connsiteX17" fmla="*/ 1257295 w 1946906"/>
                  <a:gd name="connsiteY17" fmla="*/ 4211266 h 4492673"/>
                  <a:gd name="connsiteX18" fmla="*/ 908680 w 1946906"/>
                  <a:gd name="connsiteY18" fmla="*/ 4226506 h 4492673"/>
                  <a:gd name="connsiteX19" fmla="*/ 927730 w 1946906"/>
                  <a:gd name="connsiteY19" fmla="*/ 2853001 h 4492673"/>
                  <a:gd name="connsiteX20" fmla="*/ 859150 w 1946906"/>
                  <a:gd name="connsiteY20" fmla="*/ 2854905 h 4492673"/>
                  <a:gd name="connsiteX21" fmla="*/ 821050 w 1946906"/>
                  <a:gd name="connsiteY21" fmla="*/ 4234126 h 4492673"/>
                  <a:gd name="connsiteX22" fmla="*/ 476250 w 1946906"/>
                  <a:gd name="connsiteY22" fmla="*/ 4218885 h 4492673"/>
                  <a:gd name="connsiteX23" fmla="*/ 518160 w 1946906"/>
                  <a:gd name="connsiteY23" fmla="*/ 1429965 h 4492673"/>
                  <a:gd name="connsiteX24" fmla="*/ 0 w 1946906"/>
                  <a:gd name="connsiteY24" fmla="*/ 645105 h 4492673"/>
                  <a:gd name="connsiteX25" fmla="*/ 830580 w 1946906"/>
                  <a:gd name="connsiteY25" fmla="*/ 5025 h 4492673"/>
                  <a:gd name="connsiteX26" fmla="*/ 986790 w 1946906"/>
                  <a:gd name="connsiteY26" fmla="*/ 256485 h 4492673"/>
                  <a:gd name="connsiteX0" fmla="*/ 929640 w 1946906"/>
                  <a:gd name="connsiteY0" fmla="*/ 279345 h 4492673"/>
                  <a:gd name="connsiteX1" fmla="*/ 346710 w 1946906"/>
                  <a:gd name="connsiteY1" fmla="*/ 698445 h 4492673"/>
                  <a:gd name="connsiteX2" fmla="*/ 643888 w 1946906"/>
                  <a:gd name="connsiteY2" fmla="*/ 1117543 h 4492673"/>
                  <a:gd name="connsiteX3" fmla="*/ 720088 w 1946906"/>
                  <a:gd name="connsiteY3" fmla="*/ 1098494 h 4492673"/>
                  <a:gd name="connsiteX4" fmla="*/ 872488 w 1946906"/>
                  <a:gd name="connsiteY4" fmla="*/ 1489018 h 4492673"/>
                  <a:gd name="connsiteX5" fmla="*/ 897252 w 1946906"/>
                  <a:gd name="connsiteY5" fmla="*/ 1205174 h 4492673"/>
                  <a:gd name="connsiteX6" fmla="*/ 864867 w 1946906"/>
                  <a:gd name="connsiteY6" fmla="*/ 1109923 h 4492673"/>
                  <a:gd name="connsiteX7" fmla="*/ 1009647 w 1946906"/>
                  <a:gd name="connsiteY7" fmla="*/ 1113733 h 4492673"/>
                  <a:gd name="connsiteX8" fmla="*/ 984882 w 1946906"/>
                  <a:gd name="connsiteY8" fmla="*/ 1208983 h 4492673"/>
                  <a:gd name="connsiteX9" fmla="*/ 1028697 w 1946906"/>
                  <a:gd name="connsiteY9" fmla="*/ 1388053 h 4492673"/>
                  <a:gd name="connsiteX10" fmla="*/ 1173477 w 1946906"/>
                  <a:gd name="connsiteY10" fmla="*/ 1125163 h 4492673"/>
                  <a:gd name="connsiteX11" fmla="*/ 1322066 w 1946906"/>
                  <a:gd name="connsiteY11" fmla="*/ 1182313 h 4492673"/>
                  <a:gd name="connsiteX12" fmla="*/ 1946906 w 1946906"/>
                  <a:gd name="connsiteY12" fmla="*/ 1860494 h 4492673"/>
                  <a:gd name="connsiteX13" fmla="*/ 1291590 w 1946906"/>
                  <a:gd name="connsiteY13" fmla="*/ 2599635 h 4492673"/>
                  <a:gd name="connsiteX14" fmla="*/ 1303015 w 1946906"/>
                  <a:gd name="connsiteY14" fmla="*/ 2199585 h 4492673"/>
                  <a:gd name="connsiteX15" fmla="*/ 1598290 w 1946906"/>
                  <a:gd name="connsiteY15" fmla="*/ 1913836 h 4492673"/>
                  <a:gd name="connsiteX16" fmla="*/ 1318255 w 1946906"/>
                  <a:gd name="connsiteY16" fmla="*/ 1616656 h 4492673"/>
                  <a:gd name="connsiteX17" fmla="*/ 1257295 w 1946906"/>
                  <a:gd name="connsiteY17" fmla="*/ 4211266 h 4492673"/>
                  <a:gd name="connsiteX18" fmla="*/ 908680 w 1946906"/>
                  <a:gd name="connsiteY18" fmla="*/ 4226506 h 4492673"/>
                  <a:gd name="connsiteX19" fmla="*/ 927730 w 1946906"/>
                  <a:gd name="connsiteY19" fmla="*/ 2853001 h 4492673"/>
                  <a:gd name="connsiteX20" fmla="*/ 859150 w 1946906"/>
                  <a:gd name="connsiteY20" fmla="*/ 2854905 h 4492673"/>
                  <a:gd name="connsiteX21" fmla="*/ 821050 w 1946906"/>
                  <a:gd name="connsiteY21" fmla="*/ 4234126 h 4492673"/>
                  <a:gd name="connsiteX22" fmla="*/ 476250 w 1946906"/>
                  <a:gd name="connsiteY22" fmla="*/ 4218885 h 4492673"/>
                  <a:gd name="connsiteX23" fmla="*/ 518160 w 1946906"/>
                  <a:gd name="connsiteY23" fmla="*/ 1429965 h 4492673"/>
                  <a:gd name="connsiteX24" fmla="*/ 0 w 1946906"/>
                  <a:gd name="connsiteY24" fmla="*/ 645105 h 4492673"/>
                  <a:gd name="connsiteX25" fmla="*/ 830580 w 1946906"/>
                  <a:gd name="connsiteY25" fmla="*/ 5025 h 4492673"/>
                  <a:gd name="connsiteX26" fmla="*/ 986790 w 1946906"/>
                  <a:gd name="connsiteY26" fmla="*/ 256485 h 4492673"/>
                  <a:gd name="connsiteX0" fmla="*/ 929640 w 1946906"/>
                  <a:gd name="connsiteY0" fmla="*/ 279345 h 4492673"/>
                  <a:gd name="connsiteX1" fmla="*/ 346710 w 1946906"/>
                  <a:gd name="connsiteY1" fmla="*/ 698445 h 4492673"/>
                  <a:gd name="connsiteX2" fmla="*/ 643888 w 1946906"/>
                  <a:gd name="connsiteY2" fmla="*/ 1117543 h 4492673"/>
                  <a:gd name="connsiteX3" fmla="*/ 720088 w 1946906"/>
                  <a:gd name="connsiteY3" fmla="*/ 1098494 h 4492673"/>
                  <a:gd name="connsiteX4" fmla="*/ 872488 w 1946906"/>
                  <a:gd name="connsiteY4" fmla="*/ 1489018 h 4492673"/>
                  <a:gd name="connsiteX5" fmla="*/ 897252 w 1946906"/>
                  <a:gd name="connsiteY5" fmla="*/ 1205174 h 4492673"/>
                  <a:gd name="connsiteX6" fmla="*/ 864867 w 1946906"/>
                  <a:gd name="connsiteY6" fmla="*/ 1109923 h 4492673"/>
                  <a:gd name="connsiteX7" fmla="*/ 1009647 w 1946906"/>
                  <a:gd name="connsiteY7" fmla="*/ 1113733 h 4492673"/>
                  <a:gd name="connsiteX8" fmla="*/ 984882 w 1946906"/>
                  <a:gd name="connsiteY8" fmla="*/ 1208983 h 4492673"/>
                  <a:gd name="connsiteX9" fmla="*/ 1028697 w 1946906"/>
                  <a:gd name="connsiteY9" fmla="*/ 1388053 h 4492673"/>
                  <a:gd name="connsiteX10" fmla="*/ 1173477 w 1946906"/>
                  <a:gd name="connsiteY10" fmla="*/ 1125163 h 4492673"/>
                  <a:gd name="connsiteX11" fmla="*/ 1322066 w 1946906"/>
                  <a:gd name="connsiteY11" fmla="*/ 1182313 h 4492673"/>
                  <a:gd name="connsiteX12" fmla="*/ 1946906 w 1946906"/>
                  <a:gd name="connsiteY12" fmla="*/ 1860494 h 4492673"/>
                  <a:gd name="connsiteX13" fmla="*/ 1291590 w 1946906"/>
                  <a:gd name="connsiteY13" fmla="*/ 2599635 h 4492673"/>
                  <a:gd name="connsiteX14" fmla="*/ 1303015 w 1946906"/>
                  <a:gd name="connsiteY14" fmla="*/ 2199585 h 4492673"/>
                  <a:gd name="connsiteX15" fmla="*/ 1598290 w 1946906"/>
                  <a:gd name="connsiteY15" fmla="*/ 1913836 h 4492673"/>
                  <a:gd name="connsiteX16" fmla="*/ 1318255 w 1946906"/>
                  <a:gd name="connsiteY16" fmla="*/ 1616656 h 4492673"/>
                  <a:gd name="connsiteX17" fmla="*/ 1257295 w 1946906"/>
                  <a:gd name="connsiteY17" fmla="*/ 4211266 h 4492673"/>
                  <a:gd name="connsiteX18" fmla="*/ 908680 w 1946906"/>
                  <a:gd name="connsiteY18" fmla="*/ 4226506 h 4492673"/>
                  <a:gd name="connsiteX19" fmla="*/ 927730 w 1946906"/>
                  <a:gd name="connsiteY19" fmla="*/ 2853001 h 4492673"/>
                  <a:gd name="connsiteX20" fmla="*/ 859150 w 1946906"/>
                  <a:gd name="connsiteY20" fmla="*/ 2854905 h 4492673"/>
                  <a:gd name="connsiteX21" fmla="*/ 821050 w 1946906"/>
                  <a:gd name="connsiteY21" fmla="*/ 4234126 h 4492673"/>
                  <a:gd name="connsiteX22" fmla="*/ 476250 w 1946906"/>
                  <a:gd name="connsiteY22" fmla="*/ 4218885 h 4492673"/>
                  <a:gd name="connsiteX23" fmla="*/ 518160 w 1946906"/>
                  <a:gd name="connsiteY23" fmla="*/ 1429965 h 4492673"/>
                  <a:gd name="connsiteX24" fmla="*/ 0 w 1946906"/>
                  <a:gd name="connsiteY24" fmla="*/ 645105 h 4492673"/>
                  <a:gd name="connsiteX25" fmla="*/ 830580 w 1946906"/>
                  <a:gd name="connsiteY25" fmla="*/ 5025 h 4492673"/>
                  <a:gd name="connsiteX26" fmla="*/ 986790 w 1946906"/>
                  <a:gd name="connsiteY26" fmla="*/ 256485 h 4492673"/>
                  <a:gd name="connsiteX0" fmla="*/ 929640 w 1946906"/>
                  <a:gd name="connsiteY0" fmla="*/ 279345 h 4492673"/>
                  <a:gd name="connsiteX1" fmla="*/ 346710 w 1946906"/>
                  <a:gd name="connsiteY1" fmla="*/ 698445 h 4492673"/>
                  <a:gd name="connsiteX2" fmla="*/ 643888 w 1946906"/>
                  <a:gd name="connsiteY2" fmla="*/ 1117543 h 4492673"/>
                  <a:gd name="connsiteX3" fmla="*/ 720088 w 1946906"/>
                  <a:gd name="connsiteY3" fmla="*/ 1098494 h 4492673"/>
                  <a:gd name="connsiteX4" fmla="*/ 872488 w 1946906"/>
                  <a:gd name="connsiteY4" fmla="*/ 1489018 h 4492673"/>
                  <a:gd name="connsiteX5" fmla="*/ 897252 w 1946906"/>
                  <a:gd name="connsiteY5" fmla="*/ 1205174 h 4492673"/>
                  <a:gd name="connsiteX6" fmla="*/ 864867 w 1946906"/>
                  <a:gd name="connsiteY6" fmla="*/ 1109923 h 4492673"/>
                  <a:gd name="connsiteX7" fmla="*/ 1009647 w 1946906"/>
                  <a:gd name="connsiteY7" fmla="*/ 1113733 h 4492673"/>
                  <a:gd name="connsiteX8" fmla="*/ 984882 w 1946906"/>
                  <a:gd name="connsiteY8" fmla="*/ 1208983 h 4492673"/>
                  <a:gd name="connsiteX9" fmla="*/ 1028697 w 1946906"/>
                  <a:gd name="connsiteY9" fmla="*/ 1388053 h 4492673"/>
                  <a:gd name="connsiteX10" fmla="*/ 1173477 w 1946906"/>
                  <a:gd name="connsiteY10" fmla="*/ 1125163 h 4492673"/>
                  <a:gd name="connsiteX11" fmla="*/ 1322066 w 1946906"/>
                  <a:gd name="connsiteY11" fmla="*/ 1182313 h 4492673"/>
                  <a:gd name="connsiteX12" fmla="*/ 1946906 w 1946906"/>
                  <a:gd name="connsiteY12" fmla="*/ 1860494 h 4492673"/>
                  <a:gd name="connsiteX13" fmla="*/ 1291590 w 1946906"/>
                  <a:gd name="connsiteY13" fmla="*/ 2599635 h 4492673"/>
                  <a:gd name="connsiteX14" fmla="*/ 1303015 w 1946906"/>
                  <a:gd name="connsiteY14" fmla="*/ 2199585 h 4492673"/>
                  <a:gd name="connsiteX15" fmla="*/ 1598290 w 1946906"/>
                  <a:gd name="connsiteY15" fmla="*/ 1913836 h 4492673"/>
                  <a:gd name="connsiteX16" fmla="*/ 1318255 w 1946906"/>
                  <a:gd name="connsiteY16" fmla="*/ 1616656 h 4492673"/>
                  <a:gd name="connsiteX17" fmla="*/ 1257295 w 1946906"/>
                  <a:gd name="connsiteY17" fmla="*/ 4211266 h 4492673"/>
                  <a:gd name="connsiteX18" fmla="*/ 908680 w 1946906"/>
                  <a:gd name="connsiteY18" fmla="*/ 4226506 h 4492673"/>
                  <a:gd name="connsiteX19" fmla="*/ 927730 w 1946906"/>
                  <a:gd name="connsiteY19" fmla="*/ 2853001 h 4492673"/>
                  <a:gd name="connsiteX20" fmla="*/ 859150 w 1946906"/>
                  <a:gd name="connsiteY20" fmla="*/ 2854905 h 4492673"/>
                  <a:gd name="connsiteX21" fmla="*/ 821050 w 1946906"/>
                  <a:gd name="connsiteY21" fmla="*/ 4234126 h 4492673"/>
                  <a:gd name="connsiteX22" fmla="*/ 476250 w 1946906"/>
                  <a:gd name="connsiteY22" fmla="*/ 4218885 h 4492673"/>
                  <a:gd name="connsiteX23" fmla="*/ 518160 w 1946906"/>
                  <a:gd name="connsiteY23" fmla="*/ 1429965 h 4492673"/>
                  <a:gd name="connsiteX24" fmla="*/ 0 w 1946906"/>
                  <a:gd name="connsiteY24" fmla="*/ 645105 h 4492673"/>
                  <a:gd name="connsiteX25" fmla="*/ 830580 w 1946906"/>
                  <a:gd name="connsiteY25" fmla="*/ 5025 h 4492673"/>
                  <a:gd name="connsiteX26" fmla="*/ 986790 w 1946906"/>
                  <a:gd name="connsiteY26" fmla="*/ 256485 h 4492673"/>
                  <a:gd name="connsiteX0" fmla="*/ 929640 w 1946906"/>
                  <a:gd name="connsiteY0" fmla="*/ 279345 h 4460832"/>
                  <a:gd name="connsiteX1" fmla="*/ 346710 w 1946906"/>
                  <a:gd name="connsiteY1" fmla="*/ 698445 h 4460832"/>
                  <a:gd name="connsiteX2" fmla="*/ 643888 w 1946906"/>
                  <a:gd name="connsiteY2" fmla="*/ 1117543 h 4460832"/>
                  <a:gd name="connsiteX3" fmla="*/ 720088 w 1946906"/>
                  <a:gd name="connsiteY3" fmla="*/ 1098494 h 4460832"/>
                  <a:gd name="connsiteX4" fmla="*/ 872488 w 1946906"/>
                  <a:gd name="connsiteY4" fmla="*/ 1489018 h 4460832"/>
                  <a:gd name="connsiteX5" fmla="*/ 897252 w 1946906"/>
                  <a:gd name="connsiteY5" fmla="*/ 1205174 h 4460832"/>
                  <a:gd name="connsiteX6" fmla="*/ 864867 w 1946906"/>
                  <a:gd name="connsiteY6" fmla="*/ 1109923 h 4460832"/>
                  <a:gd name="connsiteX7" fmla="*/ 1009647 w 1946906"/>
                  <a:gd name="connsiteY7" fmla="*/ 1113733 h 4460832"/>
                  <a:gd name="connsiteX8" fmla="*/ 984882 w 1946906"/>
                  <a:gd name="connsiteY8" fmla="*/ 1208983 h 4460832"/>
                  <a:gd name="connsiteX9" fmla="*/ 1028697 w 1946906"/>
                  <a:gd name="connsiteY9" fmla="*/ 1388053 h 4460832"/>
                  <a:gd name="connsiteX10" fmla="*/ 1173477 w 1946906"/>
                  <a:gd name="connsiteY10" fmla="*/ 1125163 h 4460832"/>
                  <a:gd name="connsiteX11" fmla="*/ 1322066 w 1946906"/>
                  <a:gd name="connsiteY11" fmla="*/ 1182313 h 4460832"/>
                  <a:gd name="connsiteX12" fmla="*/ 1946906 w 1946906"/>
                  <a:gd name="connsiteY12" fmla="*/ 1860494 h 4460832"/>
                  <a:gd name="connsiteX13" fmla="*/ 1291590 w 1946906"/>
                  <a:gd name="connsiteY13" fmla="*/ 2599635 h 4460832"/>
                  <a:gd name="connsiteX14" fmla="*/ 1303015 w 1946906"/>
                  <a:gd name="connsiteY14" fmla="*/ 2199585 h 4460832"/>
                  <a:gd name="connsiteX15" fmla="*/ 1598290 w 1946906"/>
                  <a:gd name="connsiteY15" fmla="*/ 1913836 h 4460832"/>
                  <a:gd name="connsiteX16" fmla="*/ 1318255 w 1946906"/>
                  <a:gd name="connsiteY16" fmla="*/ 1616656 h 4460832"/>
                  <a:gd name="connsiteX17" fmla="*/ 1257295 w 1946906"/>
                  <a:gd name="connsiteY17" fmla="*/ 4211266 h 4460832"/>
                  <a:gd name="connsiteX18" fmla="*/ 908680 w 1946906"/>
                  <a:gd name="connsiteY18" fmla="*/ 4226506 h 4460832"/>
                  <a:gd name="connsiteX19" fmla="*/ 927730 w 1946906"/>
                  <a:gd name="connsiteY19" fmla="*/ 2853001 h 4460832"/>
                  <a:gd name="connsiteX20" fmla="*/ 859150 w 1946906"/>
                  <a:gd name="connsiteY20" fmla="*/ 2854905 h 4460832"/>
                  <a:gd name="connsiteX21" fmla="*/ 821050 w 1946906"/>
                  <a:gd name="connsiteY21" fmla="*/ 4234126 h 4460832"/>
                  <a:gd name="connsiteX22" fmla="*/ 476250 w 1946906"/>
                  <a:gd name="connsiteY22" fmla="*/ 4218885 h 4460832"/>
                  <a:gd name="connsiteX23" fmla="*/ 518160 w 1946906"/>
                  <a:gd name="connsiteY23" fmla="*/ 1429965 h 4460832"/>
                  <a:gd name="connsiteX24" fmla="*/ 0 w 1946906"/>
                  <a:gd name="connsiteY24" fmla="*/ 645105 h 4460832"/>
                  <a:gd name="connsiteX25" fmla="*/ 830580 w 1946906"/>
                  <a:gd name="connsiteY25" fmla="*/ 5025 h 4460832"/>
                  <a:gd name="connsiteX26" fmla="*/ 986790 w 1946906"/>
                  <a:gd name="connsiteY26" fmla="*/ 256485 h 4460832"/>
                  <a:gd name="connsiteX0" fmla="*/ 929640 w 1946906"/>
                  <a:gd name="connsiteY0" fmla="*/ 279345 h 4460832"/>
                  <a:gd name="connsiteX1" fmla="*/ 346710 w 1946906"/>
                  <a:gd name="connsiteY1" fmla="*/ 698445 h 4460832"/>
                  <a:gd name="connsiteX2" fmla="*/ 643888 w 1946906"/>
                  <a:gd name="connsiteY2" fmla="*/ 1117543 h 4460832"/>
                  <a:gd name="connsiteX3" fmla="*/ 720088 w 1946906"/>
                  <a:gd name="connsiteY3" fmla="*/ 1098494 h 4460832"/>
                  <a:gd name="connsiteX4" fmla="*/ 872488 w 1946906"/>
                  <a:gd name="connsiteY4" fmla="*/ 1489018 h 4460832"/>
                  <a:gd name="connsiteX5" fmla="*/ 897252 w 1946906"/>
                  <a:gd name="connsiteY5" fmla="*/ 1205174 h 4460832"/>
                  <a:gd name="connsiteX6" fmla="*/ 864867 w 1946906"/>
                  <a:gd name="connsiteY6" fmla="*/ 1109923 h 4460832"/>
                  <a:gd name="connsiteX7" fmla="*/ 1009647 w 1946906"/>
                  <a:gd name="connsiteY7" fmla="*/ 1113733 h 4460832"/>
                  <a:gd name="connsiteX8" fmla="*/ 984882 w 1946906"/>
                  <a:gd name="connsiteY8" fmla="*/ 1208983 h 4460832"/>
                  <a:gd name="connsiteX9" fmla="*/ 1028697 w 1946906"/>
                  <a:gd name="connsiteY9" fmla="*/ 1388053 h 4460832"/>
                  <a:gd name="connsiteX10" fmla="*/ 1173477 w 1946906"/>
                  <a:gd name="connsiteY10" fmla="*/ 1125163 h 4460832"/>
                  <a:gd name="connsiteX11" fmla="*/ 1322066 w 1946906"/>
                  <a:gd name="connsiteY11" fmla="*/ 1182313 h 4460832"/>
                  <a:gd name="connsiteX12" fmla="*/ 1946906 w 1946906"/>
                  <a:gd name="connsiteY12" fmla="*/ 1860494 h 4460832"/>
                  <a:gd name="connsiteX13" fmla="*/ 1291590 w 1946906"/>
                  <a:gd name="connsiteY13" fmla="*/ 2599635 h 4460832"/>
                  <a:gd name="connsiteX14" fmla="*/ 1303015 w 1946906"/>
                  <a:gd name="connsiteY14" fmla="*/ 2199585 h 4460832"/>
                  <a:gd name="connsiteX15" fmla="*/ 1598290 w 1946906"/>
                  <a:gd name="connsiteY15" fmla="*/ 1913836 h 4460832"/>
                  <a:gd name="connsiteX16" fmla="*/ 1318255 w 1946906"/>
                  <a:gd name="connsiteY16" fmla="*/ 1616656 h 4460832"/>
                  <a:gd name="connsiteX17" fmla="*/ 1257295 w 1946906"/>
                  <a:gd name="connsiteY17" fmla="*/ 4211266 h 4460832"/>
                  <a:gd name="connsiteX18" fmla="*/ 908680 w 1946906"/>
                  <a:gd name="connsiteY18" fmla="*/ 4226506 h 4460832"/>
                  <a:gd name="connsiteX19" fmla="*/ 927730 w 1946906"/>
                  <a:gd name="connsiteY19" fmla="*/ 2853001 h 4460832"/>
                  <a:gd name="connsiteX20" fmla="*/ 859150 w 1946906"/>
                  <a:gd name="connsiteY20" fmla="*/ 2854905 h 4460832"/>
                  <a:gd name="connsiteX21" fmla="*/ 821050 w 1946906"/>
                  <a:gd name="connsiteY21" fmla="*/ 4234126 h 4460832"/>
                  <a:gd name="connsiteX22" fmla="*/ 476250 w 1946906"/>
                  <a:gd name="connsiteY22" fmla="*/ 4218885 h 4460832"/>
                  <a:gd name="connsiteX23" fmla="*/ 518160 w 1946906"/>
                  <a:gd name="connsiteY23" fmla="*/ 1429965 h 4460832"/>
                  <a:gd name="connsiteX24" fmla="*/ 0 w 1946906"/>
                  <a:gd name="connsiteY24" fmla="*/ 645105 h 4460832"/>
                  <a:gd name="connsiteX25" fmla="*/ 830580 w 1946906"/>
                  <a:gd name="connsiteY25" fmla="*/ 5025 h 4460832"/>
                  <a:gd name="connsiteX26" fmla="*/ 986790 w 1946906"/>
                  <a:gd name="connsiteY26" fmla="*/ 256485 h 4460832"/>
                  <a:gd name="connsiteX0" fmla="*/ 929640 w 1946906"/>
                  <a:gd name="connsiteY0" fmla="*/ 279345 h 4460832"/>
                  <a:gd name="connsiteX1" fmla="*/ 346710 w 1946906"/>
                  <a:gd name="connsiteY1" fmla="*/ 698445 h 4460832"/>
                  <a:gd name="connsiteX2" fmla="*/ 643888 w 1946906"/>
                  <a:gd name="connsiteY2" fmla="*/ 1117543 h 4460832"/>
                  <a:gd name="connsiteX3" fmla="*/ 720088 w 1946906"/>
                  <a:gd name="connsiteY3" fmla="*/ 1098494 h 4460832"/>
                  <a:gd name="connsiteX4" fmla="*/ 872488 w 1946906"/>
                  <a:gd name="connsiteY4" fmla="*/ 1489018 h 4460832"/>
                  <a:gd name="connsiteX5" fmla="*/ 897252 w 1946906"/>
                  <a:gd name="connsiteY5" fmla="*/ 1205174 h 4460832"/>
                  <a:gd name="connsiteX6" fmla="*/ 864867 w 1946906"/>
                  <a:gd name="connsiteY6" fmla="*/ 1109923 h 4460832"/>
                  <a:gd name="connsiteX7" fmla="*/ 1009647 w 1946906"/>
                  <a:gd name="connsiteY7" fmla="*/ 1113733 h 4460832"/>
                  <a:gd name="connsiteX8" fmla="*/ 984882 w 1946906"/>
                  <a:gd name="connsiteY8" fmla="*/ 1208983 h 4460832"/>
                  <a:gd name="connsiteX9" fmla="*/ 1028697 w 1946906"/>
                  <a:gd name="connsiteY9" fmla="*/ 1388053 h 4460832"/>
                  <a:gd name="connsiteX10" fmla="*/ 1173477 w 1946906"/>
                  <a:gd name="connsiteY10" fmla="*/ 1125163 h 4460832"/>
                  <a:gd name="connsiteX11" fmla="*/ 1322066 w 1946906"/>
                  <a:gd name="connsiteY11" fmla="*/ 1182313 h 4460832"/>
                  <a:gd name="connsiteX12" fmla="*/ 1946906 w 1946906"/>
                  <a:gd name="connsiteY12" fmla="*/ 1860494 h 4460832"/>
                  <a:gd name="connsiteX13" fmla="*/ 1291590 w 1946906"/>
                  <a:gd name="connsiteY13" fmla="*/ 2599635 h 4460832"/>
                  <a:gd name="connsiteX14" fmla="*/ 1303015 w 1946906"/>
                  <a:gd name="connsiteY14" fmla="*/ 2199585 h 4460832"/>
                  <a:gd name="connsiteX15" fmla="*/ 1598290 w 1946906"/>
                  <a:gd name="connsiteY15" fmla="*/ 1913836 h 4460832"/>
                  <a:gd name="connsiteX16" fmla="*/ 1318255 w 1946906"/>
                  <a:gd name="connsiteY16" fmla="*/ 1616656 h 4460832"/>
                  <a:gd name="connsiteX17" fmla="*/ 1257295 w 1946906"/>
                  <a:gd name="connsiteY17" fmla="*/ 4211266 h 4460832"/>
                  <a:gd name="connsiteX18" fmla="*/ 908680 w 1946906"/>
                  <a:gd name="connsiteY18" fmla="*/ 4226506 h 4460832"/>
                  <a:gd name="connsiteX19" fmla="*/ 927730 w 1946906"/>
                  <a:gd name="connsiteY19" fmla="*/ 2853001 h 4460832"/>
                  <a:gd name="connsiteX20" fmla="*/ 859150 w 1946906"/>
                  <a:gd name="connsiteY20" fmla="*/ 2854905 h 4460832"/>
                  <a:gd name="connsiteX21" fmla="*/ 821050 w 1946906"/>
                  <a:gd name="connsiteY21" fmla="*/ 4234126 h 4460832"/>
                  <a:gd name="connsiteX22" fmla="*/ 476250 w 1946906"/>
                  <a:gd name="connsiteY22" fmla="*/ 4218885 h 4460832"/>
                  <a:gd name="connsiteX23" fmla="*/ 518160 w 1946906"/>
                  <a:gd name="connsiteY23" fmla="*/ 1429965 h 4460832"/>
                  <a:gd name="connsiteX24" fmla="*/ 0 w 1946906"/>
                  <a:gd name="connsiteY24" fmla="*/ 645105 h 4460832"/>
                  <a:gd name="connsiteX25" fmla="*/ 830580 w 1946906"/>
                  <a:gd name="connsiteY25" fmla="*/ 5025 h 4460832"/>
                  <a:gd name="connsiteX26" fmla="*/ 986790 w 1946906"/>
                  <a:gd name="connsiteY26" fmla="*/ 256485 h 4460832"/>
                  <a:gd name="connsiteX0" fmla="*/ 929640 w 1946906"/>
                  <a:gd name="connsiteY0" fmla="*/ 279345 h 4419267"/>
                  <a:gd name="connsiteX1" fmla="*/ 346710 w 1946906"/>
                  <a:gd name="connsiteY1" fmla="*/ 698445 h 4419267"/>
                  <a:gd name="connsiteX2" fmla="*/ 643888 w 1946906"/>
                  <a:gd name="connsiteY2" fmla="*/ 1117543 h 4419267"/>
                  <a:gd name="connsiteX3" fmla="*/ 720088 w 1946906"/>
                  <a:gd name="connsiteY3" fmla="*/ 1098494 h 4419267"/>
                  <a:gd name="connsiteX4" fmla="*/ 872488 w 1946906"/>
                  <a:gd name="connsiteY4" fmla="*/ 1489018 h 4419267"/>
                  <a:gd name="connsiteX5" fmla="*/ 897252 w 1946906"/>
                  <a:gd name="connsiteY5" fmla="*/ 1205174 h 4419267"/>
                  <a:gd name="connsiteX6" fmla="*/ 864867 w 1946906"/>
                  <a:gd name="connsiteY6" fmla="*/ 1109923 h 4419267"/>
                  <a:gd name="connsiteX7" fmla="*/ 1009647 w 1946906"/>
                  <a:gd name="connsiteY7" fmla="*/ 1113733 h 4419267"/>
                  <a:gd name="connsiteX8" fmla="*/ 984882 w 1946906"/>
                  <a:gd name="connsiteY8" fmla="*/ 1208983 h 4419267"/>
                  <a:gd name="connsiteX9" fmla="*/ 1028697 w 1946906"/>
                  <a:gd name="connsiteY9" fmla="*/ 1388053 h 4419267"/>
                  <a:gd name="connsiteX10" fmla="*/ 1173477 w 1946906"/>
                  <a:gd name="connsiteY10" fmla="*/ 1125163 h 4419267"/>
                  <a:gd name="connsiteX11" fmla="*/ 1322066 w 1946906"/>
                  <a:gd name="connsiteY11" fmla="*/ 1182313 h 4419267"/>
                  <a:gd name="connsiteX12" fmla="*/ 1946906 w 1946906"/>
                  <a:gd name="connsiteY12" fmla="*/ 1860494 h 4419267"/>
                  <a:gd name="connsiteX13" fmla="*/ 1291590 w 1946906"/>
                  <a:gd name="connsiteY13" fmla="*/ 2599635 h 4419267"/>
                  <a:gd name="connsiteX14" fmla="*/ 1303015 w 1946906"/>
                  <a:gd name="connsiteY14" fmla="*/ 2199585 h 4419267"/>
                  <a:gd name="connsiteX15" fmla="*/ 1598290 w 1946906"/>
                  <a:gd name="connsiteY15" fmla="*/ 1913836 h 4419267"/>
                  <a:gd name="connsiteX16" fmla="*/ 1318255 w 1946906"/>
                  <a:gd name="connsiteY16" fmla="*/ 1616656 h 4419267"/>
                  <a:gd name="connsiteX17" fmla="*/ 1257295 w 1946906"/>
                  <a:gd name="connsiteY17" fmla="*/ 4211266 h 4419267"/>
                  <a:gd name="connsiteX18" fmla="*/ 908680 w 1946906"/>
                  <a:gd name="connsiteY18" fmla="*/ 4226506 h 4419267"/>
                  <a:gd name="connsiteX19" fmla="*/ 927730 w 1946906"/>
                  <a:gd name="connsiteY19" fmla="*/ 2853001 h 4419267"/>
                  <a:gd name="connsiteX20" fmla="*/ 859150 w 1946906"/>
                  <a:gd name="connsiteY20" fmla="*/ 2854905 h 4419267"/>
                  <a:gd name="connsiteX21" fmla="*/ 821050 w 1946906"/>
                  <a:gd name="connsiteY21" fmla="*/ 4234126 h 4419267"/>
                  <a:gd name="connsiteX22" fmla="*/ 476250 w 1946906"/>
                  <a:gd name="connsiteY22" fmla="*/ 4218885 h 4419267"/>
                  <a:gd name="connsiteX23" fmla="*/ 518160 w 1946906"/>
                  <a:gd name="connsiteY23" fmla="*/ 1429965 h 4419267"/>
                  <a:gd name="connsiteX24" fmla="*/ 0 w 1946906"/>
                  <a:gd name="connsiteY24" fmla="*/ 645105 h 4419267"/>
                  <a:gd name="connsiteX25" fmla="*/ 830580 w 1946906"/>
                  <a:gd name="connsiteY25" fmla="*/ 5025 h 4419267"/>
                  <a:gd name="connsiteX26" fmla="*/ 986790 w 1946906"/>
                  <a:gd name="connsiteY26" fmla="*/ 256485 h 4419267"/>
                  <a:gd name="connsiteX0" fmla="*/ 929640 w 1946906"/>
                  <a:gd name="connsiteY0" fmla="*/ 279345 h 4340094"/>
                  <a:gd name="connsiteX1" fmla="*/ 346710 w 1946906"/>
                  <a:gd name="connsiteY1" fmla="*/ 698445 h 4340094"/>
                  <a:gd name="connsiteX2" fmla="*/ 643888 w 1946906"/>
                  <a:gd name="connsiteY2" fmla="*/ 1117543 h 4340094"/>
                  <a:gd name="connsiteX3" fmla="*/ 720088 w 1946906"/>
                  <a:gd name="connsiteY3" fmla="*/ 1098494 h 4340094"/>
                  <a:gd name="connsiteX4" fmla="*/ 872488 w 1946906"/>
                  <a:gd name="connsiteY4" fmla="*/ 1489018 h 4340094"/>
                  <a:gd name="connsiteX5" fmla="*/ 897252 w 1946906"/>
                  <a:gd name="connsiteY5" fmla="*/ 1205174 h 4340094"/>
                  <a:gd name="connsiteX6" fmla="*/ 864867 w 1946906"/>
                  <a:gd name="connsiteY6" fmla="*/ 1109923 h 4340094"/>
                  <a:gd name="connsiteX7" fmla="*/ 1009647 w 1946906"/>
                  <a:gd name="connsiteY7" fmla="*/ 1113733 h 4340094"/>
                  <a:gd name="connsiteX8" fmla="*/ 984882 w 1946906"/>
                  <a:gd name="connsiteY8" fmla="*/ 1208983 h 4340094"/>
                  <a:gd name="connsiteX9" fmla="*/ 1028697 w 1946906"/>
                  <a:gd name="connsiteY9" fmla="*/ 1388053 h 4340094"/>
                  <a:gd name="connsiteX10" fmla="*/ 1173477 w 1946906"/>
                  <a:gd name="connsiteY10" fmla="*/ 1125163 h 4340094"/>
                  <a:gd name="connsiteX11" fmla="*/ 1322066 w 1946906"/>
                  <a:gd name="connsiteY11" fmla="*/ 1182313 h 4340094"/>
                  <a:gd name="connsiteX12" fmla="*/ 1946906 w 1946906"/>
                  <a:gd name="connsiteY12" fmla="*/ 1860494 h 4340094"/>
                  <a:gd name="connsiteX13" fmla="*/ 1291590 w 1946906"/>
                  <a:gd name="connsiteY13" fmla="*/ 2599635 h 4340094"/>
                  <a:gd name="connsiteX14" fmla="*/ 1303015 w 1946906"/>
                  <a:gd name="connsiteY14" fmla="*/ 2199585 h 4340094"/>
                  <a:gd name="connsiteX15" fmla="*/ 1598290 w 1946906"/>
                  <a:gd name="connsiteY15" fmla="*/ 1913836 h 4340094"/>
                  <a:gd name="connsiteX16" fmla="*/ 1318255 w 1946906"/>
                  <a:gd name="connsiteY16" fmla="*/ 1616656 h 4340094"/>
                  <a:gd name="connsiteX17" fmla="*/ 1257295 w 1946906"/>
                  <a:gd name="connsiteY17" fmla="*/ 4211266 h 4340094"/>
                  <a:gd name="connsiteX18" fmla="*/ 908680 w 1946906"/>
                  <a:gd name="connsiteY18" fmla="*/ 4226506 h 4340094"/>
                  <a:gd name="connsiteX19" fmla="*/ 927730 w 1946906"/>
                  <a:gd name="connsiteY19" fmla="*/ 2853001 h 4340094"/>
                  <a:gd name="connsiteX20" fmla="*/ 859150 w 1946906"/>
                  <a:gd name="connsiteY20" fmla="*/ 2854905 h 4340094"/>
                  <a:gd name="connsiteX21" fmla="*/ 821050 w 1946906"/>
                  <a:gd name="connsiteY21" fmla="*/ 4234126 h 4340094"/>
                  <a:gd name="connsiteX22" fmla="*/ 476250 w 1946906"/>
                  <a:gd name="connsiteY22" fmla="*/ 4218885 h 4340094"/>
                  <a:gd name="connsiteX23" fmla="*/ 518160 w 1946906"/>
                  <a:gd name="connsiteY23" fmla="*/ 1429965 h 4340094"/>
                  <a:gd name="connsiteX24" fmla="*/ 0 w 1946906"/>
                  <a:gd name="connsiteY24" fmla="*/ 645105 h 4340094"/>
                  <a:gd name="connsiteX25" fmla="*/ 830580 w 1946906"/>
                  <a:gd name="connsiteY25" fmla="*/ 5025 h 4340094"/>
                  <a:gd name="connsiteX26" fmla="*/ 986790 w 1946906"/>
                  <a:gd name="connsiteY26" fmla="*/ 256485 h 4340094"/>
                  <a:gd name="connsiteX0" fmla="*/ 929640 w 1946906"/>
                  <a:gd name="connsiteY0" fmla="*/ 279345 h 4340094"/>
                  <a:gd name="connsiteX1" fmla="*/ 346710 w 1946906"/>
                  <a:gd name="connsiteY1" fmla="*/ 698445 h 4340094"/>
                  <a:gd name="connsiteX2" fmla="*/ 643888 w 1946906"/>
                  <a:gd name="connsiteY2" fmla="*/ 1117543 h 4340094"/>
                  <a:gd name="connsiteX3" fmla="*/ 720088 w 1946906"/>
                  <a:gd name="connsiteY3" fmla="*/ 1098494 h 4340094"/>
                  <a:gd name="connsiteX4" fmla="*/ 872488 w 1946906"/>
                  <a:gd name="connsiteY4" fmla="*/ 1489018 h 4340094"/>
                  <a:gd name="connsiteX5" fmla="*/ 897252 w 1946906"/>
                  <a:gd name="connsiteY5" fmla="*/ 1205174 h 4340094"/>
                  <a:gd name="connsiteX6" fmla="*/ 864867 w 1946906"/>
                  <a:gd name="connsiteY6" fmla="*/ 1109923 h 4340094"/>
                  <a:gd name="connsiteX7" fmla="*/ 1009647 w 1946906"/>
                  <a:gd name="connsiteY7" fmla="*/ 1113733 h 4340094"/>
                  <a:gd name="connsiteX8" fmla="*/ 984882 w 1946906"/>
                  <a:gd name="connsiteY8" fmla="*/ 1208983 h 4340094"/>
                  <a:gd name="connsiteX9" fmla="*/ 1028697 w 1946906"/>
                  <a:gd name="connsiteY9" fmla="*/ 1388053 h 4340094"/>
                  <a:gd name="connsiteX10" fmla="*/ 1173477 w 1946906"/>
                  <a:gd name="connsiteY10" fmla="*/ 1125163 h 4340094"/>
                  <a:gd name="connsiteX11" fmla="*/ 1322066 w 1946906"/>
                  <a:gd name="connsiteY11" fmla="*/ 1182313 h 4340094"/>
                  <a:gd name="connsiteX12" fmla="*/ 1946906 w 1946906"/>
                  <a:gd name="connsiteY12" fmla="*/ 1860494 h 4340094"/>
                  <a:gd name="connsiteX13" fmla="*/ 1291590 w 1946906"/>
                  <a:gd name="connsiteY13" fmla="*/ 2599635 h 4340094"/>
                  <a:gd name="connsiteX14" fmla="*/ 1303015 w 1946906"/>
                  <a:gd name="connsiteY14" fmla="*/ 2199585 h 4340094"/>
                  <a:gd name="connsiteX15" fmla="*/ 1598290 w 1946906"/>
                  <a:gd name="connsiteY15" fmla="*/ 1913836 h 4340094"/>
                  <a:gd name="connsiteX16" fmla="*/ 1318255 w 1946906"/>
                  <a:gd name="connsiteY16" fmla="*/ 1616656 h 4340094"/>
                  <a:gd name="connsiteX17" fmla="*/ 1257295 w 1946906"/>
                  <a:gd name="connsiteY17" fmla="*/ 4211266 h 4340094"/>
                  <a:gd name="connsiteX18" fmla="*/ 908680 w 1946906"/>
                  <a:gd name="connsiteY18" fmla="*/ 4226506 h 4340094"/>
                  <a:gd name="connsiteX19" fmla="*/ 927730 w 1946906"/>
                  <a:gd name="connsiteY19" fmla="*/ 2853001 h 4340094"/>
                  <a:gd name="connsiteX20" fmla="*/ 859150 w 1946906"/>
                  <a:gd name="connsiteY20" fmla="*/ 2854905 h 4340094"/>
                  <a:gd name="connsiteX21" fmla="*/ 821050 w 1946906"/>
                  <a:gd name="connsiteY21" fmla="*/ 4234126 h 4340094"/>
                  <a:gd name="connsiteX22" fmla="*/ 476250 w 1946906"/>
                  <a:gd name="connsiteY22" fmla="*/ 4218885 h 4340094"/>
                  <a:gd name="connsiteX23" fmla="*/ 518160 w 1946906"/>
                  <a:gd name="connsiteY23" fmla="*/ 1429965 h 4340094"/>
                  <a:gd name="connsiteX24" fmla="*/ 0 w 1946906"/>
                  <a:gd name="connsiteY24" fmla="*/ 645105 h 4340094"/>
                  <a:gd name="connsiteX25" fmla="*/ 830580 w 1946906"/>
                  <a:gd name="connsiteY25" fmla="*/ 5025 h 4340094"/>
                  <a:gd name="connsiteX26" fmla="*/ 986790 w 1946906"/>
                  <a:gd name="connsiteY26" fmla="*/ 256485 h 4340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46906" h="4340094">
                    <a:moveTo>
                      <a:pt x="929640" y="279345"/>
                    </a:moveTo>
                    <a:cubicBezTo>
                      <a:pt x="788317" y="361633"/>
                      <a:pt x="419100" y="581605"/>
                      <a:pt x="346710" y="698445"/>
                    </a:cubicBezTo>
                    <a:cubicBezTo>
                      <a:pt x="406400" y="831795"/>
                      <a:pt x="443863" y="838143"/>
                      <a:pt x="643888" y="1117543"/>
                    </a:cubicBezTo>
                    <a:cubicBezTo>
                      <a:pt x="677543" y="1117543"/>
                      <a:pt x="600073" y="1132784"/>
                      <a:pt x="720088" y="1098494"/>
                    </a:cubicBezTo>
                    <a:cubicBezTo>
                      <a:pt x="741678" y="1235654"/>
                      <a:pt x="831848" y="1438218"/>
                      <a:pt x="872488" y="1489018"/>
                    </a:cubicBezTo>
                    <a:cubicBezTo>
                      <a:pt x="877568" y="1372178"/>
                      <a:pt x="882012" y="1327094"/>
                      <a:pt x="897252" y="1205174"/>
                    </a:cubicBezTo>
                    <a:cubicBezTo>
                      <a:pt x="877567" y="1167709"/>
                      <a:pt x="882647" y="1145483"/>
                      <a:pt x="864867" y="1109923"/>
                    </a:cubicBezTo>
                    <a:cubicBezTo>
                      <a:pt x="941702" y="1080078"/>
                      <a:pt x="967101" y="1100398"/>
                      <a:pt x="1009647" y="1113733"/>
                    </a:cubicBezTo>
                    <a:cubicBezTo>
                      <a:pt x="1003297" y="1142308"/>
                      <a:pt x="1007742" y="1172153"/>
                      <a:pt x="984882" y="1208983"/>
                    </a:cubicBezTo>
                    <a:cubicBezTo>
                      <a:pt x="990597" y="1255973"/>
                      <a:pt x="1017267" y="1322013"/>
                      <a:pt x="1028697" y="1388053"/>
                    </a:cubicBezTo>
                    <a:cubicBezTo>
                      <a:pt x="1080767" y="1363923"/>
                      <a:pt x="1109977" y="1174058"/>
                      <a:pt x="1173477" y="1125163"/>
                    </a:cubicBezTo>
                    <a:cubicBezTo>
                      <a:pt x="1210307" y="1138498"/>
                      <a:pt x="1245866" y="1136593"/>
                      <a:pt x="1322066" y="1182313"/>
                    </a:cubicBezTo>
                    <a:cubicBezTo>
                      <a:pt x="1390011" y="1271213"/>
                      <a:pt x="1890390" y="1640784"/>
                      <a:pt x="1946906" y="1860494"/>
                    </a:cubicBezTo>
                    <a:cubicBezTo>
                      <a:pt x="1883407" y="2095444"/>
                      <a:pt x="1537659" y="2347858"/>
                      <a:pt x="1291590" y="2599635"/>
                    </a:cubicBezTo>
                    <a:lnTo>
                      <a:pt x="1303015" y="2199585"/>
                    </a:lnTo>
                    <a:cubicBezTo>
                      <a:pt x="1383342" y="2123385"/>
                      <a:pt x="1480814" y="2063061"/>
                      <a:pt x="1598290" y="1913836"/>
                    </a:cubicBezTo>
                    <a:cubicBezTo>
                      <a:pt x="1591622" y="1868116"/>
                      <a:pt x="1373817" y="1619196"/>
                      <a:pt x="1318255" y="1616656"/>
                    </a:cubicBezTo>
                    <a:lnTo>
                      <a:pt x="1257295" y="4211266"/>
                    </a:lnTo>
                    <a:cubicBezTo>
                      <a:pt x="1159188" y="4438278"/>
                      <a:pt x="944557" y="4313818"/>
                      <a:pt x="908680" y="4226506"/>
                    </a:cubicBezTo>
                    <a:lnTo>
                      <a:pt x="927730" y="2853001"/>
                    </a:lnTo>
                    <a:lnTo>
                      <a:pt x="859150" y="2854905"/>
                    </a:lnTo>
                    <a:lnTo>
                      <a:pt x="821050" y="4234126"/>
                    </a:lnTo>
                    <a:cubicBezTo>
                      <a:pt x="732468" y="4410021"/>
                      <a:pt x="513397" y="4337630"/>
                      <a:pt x="476250" y="4218885"/>
                    </a:cubicBezTo>
                    <a:lnTo>
                      <a:pt x="518160" y="1429965"/>
                    </a:lnTo>
                    <a:cubicBezTo>
                      <a:pt x="274955" y="1066745"/>
                      <a:pt x="31115" y="925775"/>
                      <a:pt x="0" y="645105"/>
                    </a:cubicBezTo>
                    <a:cubicBezTo>
                      <a:pt x="64135" y="513025"/>
                      <a:pt x="660400" y="60270"/>
                      <a:pt x="830580" y="5025"/>
                    </a:cubicBezTo>
                    <a:cubicBezTo>
                      <a:pt x="974090" y="-34980"/>
                      <a:pt x="1066165" y="174570"/>
                      <a:pt x="986790" y="256485"/>
                    </a:cubicBezTo>
                  </a:path>
                </a:pathLst>
              </a:cu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9" name="Rectangle 8"/>
            <p:cNvSpPr/>
            <p:nvPr/>
          </p:nvSpPr>
          <p:spPr>
            <a:xfrm>
              <a:off x="6985560" y="3812362"/>
              <a:ext cx="79893" cy="36552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5907" name="TextBox 10"/>
          <p:cNvSpPr txBox="1">
            <a:spLocks noChangeArrowheads="1"/>
          </p:cNvSpPr>
          <p:nvPr/>
        </p:nvSpPr>
        <p:spPr bwMode="auto">
          <a:xfrm rot="-1930929">
            <a:off x="1797050" y="1001713"/>
            <a:ext cx="5032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3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?</a:t>
            </a:r>
          </a:p>
        </p:txBody>
      </p:sp>
      <p:sp>
        <p:nvSpPr>
          <p:cNvPr id="165908" name="TextBox 11"/>
          <p:cNvSpPr txBox="1">
            <a:spLocks noChangeArrowheads="1"/>
          </p:cNvSpPr>
          <p:nvPr/>
        </p:nvSpPr>
        <p:spPr bwMode="auto">
          <a:xfrm>
            <a:off x="4305300" y="5610225"/>
            <a:ext cx="4838700" cy="148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17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e.g. Knutti et al. (2006) </a:t>
            </a:r>
            <a:r>
              <a:rPr kumimoji="0" lang="en-GB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J. Climate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, </a:t>
            </a:r>
          </a:p>
          <a:p>
            <a:pPr marL="0" marR="0" lvl="0" indent="0" algn="l" defTabSz="914400" rtl="0" eaLnBrk="1" fontAlgn="base" latinLnBrk="0" hangingPunct="1">
              <a:lnSpc>
                <a:spcPts val="17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       DOI: 10.1175/JCLI3865.1 </a:t>
            </a:r>
          </a:p>
          <a:p>
            <a:pPr marL="0" marR="0" lvl="0" indent="0" algn="l" defTabSz="914400" rtl="0" eaLnBrk="1" fontAlgn="base" latinLnBrk="0" hangingPunct="1">
              <a:lnSpc>
                <a:spcPts val="17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0" u="none" strike="noStrike" kern="1200" cap="none" spc="0" normalizeH="0" baseline="30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2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e.g. Knape and de Valpine (2011) </a:t>
            </a:r>
            <a:r>
              <a:rPr kumimoji="0" lang="en-GB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Proc. Roy. Soc.</a:t>
            </a:r>
          </a:p>
          <a:p>
            <a:pPr marL="0" marR="0" lvl="0" indent="0" algn="l" defTabSz="914400" rtl="0" eaLnBrk="1" fontAlgn="base" latinLnBrk="0" hangingPunct="1">
              <a:lnSpc>
                <a:spcPts val="17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       London B,  </a:t>
            </a:r>
            <a:r>
              <a:rPr kumimoji="0" lang="en-GB" alt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DOI: 10.1098/rspb.2010.1333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842452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Text Box 2"/>
          <p:cNvSpPr txBox="1">
            <a:spLocks noChangeArrowheads="1"/>
          </p:cNvSpPr>
          <p:nvPr/>
        </p:nvSpPr>
        <p:spPr bwMode="auto">
          <a:xfrm>
            <a:off x="280988" y="403225"/>
            <a:ext cx="2314575" cy="5988050"/>
          </a:xfrm>
          <a:prstGeom prst="rect">
            <a:avLst/>
          </a:prstGeom>
          <a:noFill/>
          <a:ln w="9525">
            <a:solidFill>
              <a:srgbClr val="CC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 </a:t>
            </a:r>
            <a:r>
              <a:rPr kumimoji="0" lang="de-DE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 </a:t>
            </a:r>
            <a:r>
              <a:rPr kumimoji="0" lang="de-DE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  <a:sym typeface="Symbol" panose="05050102010706020507" pitchFamily="18" charset="2"/>
              </a:rPr>
              <a:t>Weighted contributions to </a:t>
            </a:r>
            <a:r>
              <a:rPr kumimoji="0" lang="de-DE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best  fit variation, T</a:t>
            </a:r>
            <a:r>
              <a:rPr kumimoji="0" lang="de-DE" altLang="en-US" sz="28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p </a:t>
            </a:r>
            <a:r>
              <a:rPr kumimoji="0" lang="de-DE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(uses Climax GCR counts to quantify solar effect)</a:t>
            </a:r>
          </a:p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de-DE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6915" name="Text Box 3"/>
          <p:cNvSpPr txBox="1">
            <a:spLocks noChangeArrowheads="1"/>
          </p:cNvSpPr>
          <p:nvPr/>
        </p:nvSpPr>
        <p:spPr bwMode="auto">
          <a:xfrm>
            <a:off x="808038" y="6467475"/>
            <a:ext cx="8128000" cy="1187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(updated from Lockwood, 2008)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  <p:pic>
        <p:nvPicPr>
          <p:cNvPr id="166916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32088" y="417513"/>
            <a:ext cx="6188075" cy="5983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FF0066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37033009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2" descr="USGS-Eruption"/>
          <p:cNvPicPr preferRelativeResize="0"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1338" y="331788"/>
            <a:ext cx="1331912" cy="1330325"/>
          </a:xfrm>
          <a:prstGeom prst="rect">
            <a:avLst/>
          </a:prstGeom>
          <a:noFill/>
          <a:ln w="9525">
            <a:solidFill>
              <a:srgbClr val="CC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7939" name="Group 3"/>
          <p:cNvGrpSpPr>
            <a:grpSpLocks/>
          </p:cNvGrpSpPr>
          <p:nvPr/>
        </p:nvGrpSpPr>
        <p:grpSpPr bwMode="auto">
          <a:xfrm>
            <a:off x="2849563" y="347663"/>
            <a:ext cx="1330325" cy="1331912"/>
            <a:chOff x="969" y="1729"/>
            <a:chExt cx="1395" cy="1366"/>
          </a:xfrm>
        </p:grpSpPr>
        <p:pic>
          <p:nvPicPr>
            <p:cNvPr id="167961" name="Picture 4" descr="sst1997-1999_1"/>
            <p:cNvPicPr preferRelativeResize="0">
              <a:picLocks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1" y="2067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7962" name="Picture 5" descr="sst1997-1999_4"/>
            <p:cNvPicPr preferRelativeResize="0"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5" y="2756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7963" name="Picture 6" descr="sst1997-1999_3"/>
            <p:cNvPicPr preferRelativeResize="0"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9" y="1730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7964" name="Picture 7" descr="sst1997-1999_2"/>
            <p:cNvPicPr preferRelativeResize="0"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0" y="2417"/>
              <a:ext cx="1360" cy="337"/>
            </a:xfrm>
            <a:prstGeom prst="rect">
              <a:avLst/>
            </a:prstGeom>
            <a:noFill/>
            <a:ln w="952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7965" name="Rectangle 8"/>
            <p:cNvSpPr>
              <a:spLocks noChangeArrowheads="1"/>
            </p:cNvSpPr>
            <p:nvPr/>
          </p:nvSpPr>
          <p:spPr bwMode="auto">
            <a:xfrm>
              <a:off x="971" y="1729"/>
              <a:ext cx="1393" cy="1366"/>
            </a:xfrm>
            <a:prstGeom prst="rect">
              <a:avLst/>
            </a:prstGeom>
            <a:noFill/>
            <a:ln w="12700">
              <a:solidFill>
                <a:srgbClr val="0000FF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endParaRPr>
            </a:p>
          </p:txBody>
        </p:sp>
      </p:grpSp>
      <p:pic>
        <p:nvPicPr>
          <p:cNvPr id="399369" name="sunturn.avi">
            <a:hlinkClick r:id="" action="ppaction://media"/>
          </p:cNvPr>
          <p:cNvPicPr preferRelativeResize="0">
            <a:picLocks noRot="1" noChangeArrowheads="1"/>
          </p:cNvPicPr>
          <p:nvPr>
            <a:videoFile r:link="rId1"/>
          </p:nvPr>
        </p:nvPicPr>
        <p:blipFill>
          <a:blip r:embed="rId8">
            <a:lum bright="-12000"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650" y="365125"/>
            <a:ext cx="1330325" cy="1330325"/>
          </a:xfrm>
          <a:prstGeom prst="rect">
            <a:avLst/>
          </a:prstGeom>
          <a:noFill/>
          <a:ln w="9525">
            <a:solidFill>
              <a:srgbClr val="FFCC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7941" name="Picture 10"/>
          <p:cNvPicPr preferRelativeResize="0">
            <a:picLocks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7575" y="342900"/>
            <a:ext cx="1331913" cy="1330325"/>
          </a:xfrm>
          <a:prstGeom prst="rect">
            <a:avLst/>
          </a:prstGeom>
          <a:noFill/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7942" name="Line 11"/>
          <p:cNvSpPr>
            <a:spLocks noChangeShapeType="1"/>
          </p:cNvSpPr>
          <p:nvPr/>
        </p:nvSpPr>
        <p:spPr bwMode="auto">
          <a:xfrm rot="16200000" flipH="1">
            <a:off x="-390525" y="3579813"/>
            <a:ext cx="3590925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43" name="Line 12"/>
          <p:cNvSpPr>
            <a:spLocks noChangeShapeType="1"/>
          </p:cNvSpPr>
          <p:nvPr/>
        </p:nvSpPr>
        <p:spPr bwMode="auto">
          <a:xfrm flipH="1">
            <a:off x="1389063" y="5381625"/>
            <a:ext cx="7323137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44" name="Line 13"/>
          <p:cNvSpPr>
            <a:spLocks noChangeShapeType="1"/>
          </p:cNvSpPr>
          <p:nvPr/>
        </p:nvSpPr>
        <p:spPr bwMode="auto">
          <a:xfrm flipH="1">
            <a:off x="1397000" y="4019550"/>
            <a:ext cx="7321550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45" name="Line 14"/>
          <p:cNvSpPr>
            <a:spLocks noChangeShapeType="1"/>
          </p:cNvSpPr>
          <p:nvPr/>
        </p:nvSpPr>
        <p:spPr bwMode="auto">
          <a:xfrm flipH="1">
            <a:off x="1390650" y="3336925"/>
            <a:ext cx="7321550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46" name="Line 15"/>
          <p:cNvSpPr>
            <a:spLocks noChangeShapeType="1"/>
          </p:cNvSpPr>
          <p:nvPr/>
        </p:nvSpPr>
        <p:spPr bwMode="auto">
          <a:xfrm flipH="1">
            <a:off x="1384300" y="2652713"/>
            <a:ext cx="7323138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47" name="Line 16"/>
          <p:cNvSpPr>
            <a:spLocks noChangeShapeType="1"/>
          </p:cNvSpPr>
          <p:nvPr/>
        </p:nvSpPr>
        <p:spPr bwMode="auto">
          <a:xfrm flipH="1">
            <a:off x="1404938" y="1955800"/>
            <a:ext cx="7323137" cy="0"/>
          </a:xfrm>
          <a:prstGeom prst="line">
            <a:avLst/>
          </a:prstGeom>
          <a:noFill/>
          <a:ln w="9525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99377" name="Rectangle 17"/>
          <p:cNvSpPr>
            <a:spLocks noChangeArrowheads="1"/>
          </p:cNvSpPr>
          <p:nvPr/>
        </p:nvSpPr>
        <p:spPr bwMode="auto">
          <a:xfrm>
            <a:off x="1431925" y="4700588"/>
            <a:ext cx="1365250" cy="73025"/>
          </a:xfrm>
          <a:prstGeom prst="rect">
            <a:avLst/>
          </a:prstGeom>
          <a:solidFill>
            <a:srgbClr val="FFCC00"/>
          </a:solidFill>
          <a:ln w="9525">
            <a:solidFill>
              <a:srgbClr val="FFCC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99378" name="Rectangle 18"/>
          <p:cNvSpPr>
            <a:spLocks noChangeArrowheads="1"/>
          </p:cNvSpPr>
          <p:nvPr/>
        </p:nvSpPr>
        <p:spPr bwMode="auto">
          <a:xfrm>
            <a:off x="2909888" y="4703763"/>
            <a:ext cx="1365250" cy="142875"/>
          </a:xfrm>
          <a:prstGeom prst="rect">
            <a:avLst/>
          </a:prstGeom>
          <a:solidFill>
            <a:srgbClr val="0000FF"/>
          </a:solidFill>
          <a:ln w="9525">
            <a:solidFill>
              <a:srgbClr val="0000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99379" name="Rectangle 19"/>
          <p:cNvSpPr>
            <a:spLocks noChangeArrowheads="1"/>
          </p:cNvSpPr>
          <p:nvPr/>
        </p:nvSpPr>
        <p:spPr bwMode="auto">
          <a:xfrm>
            <a:off x="4359275" y="4168775"/>
            <a:ext cx="1366838" cy="504825"/>
          </a:xfrm>
          <a:prstGeom prst="rect">
            <a:avLst/>
          </a:prstGeom>
          <a:solidFill>
            <a:srgbClr val="CC0099"/>
          </a:solidFill>
          <a:ln w="9525">
            <a:solidFill>
              <a:srgbClr val="CC0099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99380" name="Rectangle 20"/>
          <p:cNvSpPr>
            <a:spLocks noChangeArrowheads="1"/>
          </p:cNvSpPr>
          <p:nvPr/>
        </p:nvSpPr>
        <p:spPr bwMode="auto">
          <a:xfrm>
            <a:off x="5786438" y="2170113"/>
            <a:ext cx="1365250" cy="2520950"/>
          </a:xfrm>
          <a:prstGeom prst="rect">
            <a:avLst/>
          </a:prstGeom>
          <a:solidFill>
            <a:srgbClr val="CCFF33"/>
          </a:solidFill>
          <a:ln w="9525">
            <a:solidFill>
              <a:srgbClr val="CCFF33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399381" name="Rectangle 21"/>
          <p:cNvSpPr>
            <a:spLocks noChangeArrowheads="1"/>
          </p:cNvSpPr>
          <p:nvPr/>
        </p:nvSpPr>
        <p:spPr bwMode="auto">
          <a:xfrm>
            <a:off x="7221538" y="2011363"/>
            <a:ext cx="1365250" cy="26924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sp>
        <p:nvSpPr>
          <p:cNvPr id="167953" name="Text Box 22"/>
          <p:cNvSpPr txBox="1">
            <a:spLocks noChangeArrowheads="1"/>
          </p:cNvSpPr>
          <p:nvPr/>
        </p:nvSpPr>
        <p:spPr bwMode="auto">
          <a:xfrm>
            <a:off x="1408113" y="5443538"/>
            <a:ext cx="751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Solar     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El Nino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 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Volcanoes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CCFF33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Anthro      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Total</a:t>
            </a:r>
          </a:p>
        </p:txBody>
      </p:sp>
      <p:sp>
        <p:nvSpPr>
          <p:cNvPr id="167954" name="Text Box 23"/>
          <p:cNvSpPr txBox="1">
            <a:spLocks noChangeArrowheads="1"/>
          </p:cNvSpPr>
          <p:nvPr/>
        </p:nvSpPr>
        <p:spPr bwMode="auto">
          <a:xfrm>
            <a:off x="455613" y="1719263"/>
            <a:ext cx="942975" cy="3925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20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15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10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5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0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9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-5</a:t>
            </a:r>
          </a:p>
        </p:txBody>
      </p:sp>
      <p:sp>
        <p:nvSpPr>
          <p:cNvPr id="167955" name="Text Box 24"/>
          <p:cNvSpPr txBox="1">
            <a:spLocks noChangeArrowheads="1"/>
          </p:cNvSpPr>
          <p:nvPr/>
        </p:nvSpPr>
        <p:spPr bwMode="auto">
          <a:xfrm rot="-5400000">
            <a:off x="-1677194" y="3332957"/>
            <a:ext cx="47609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 Temperature Trend (10</a:t>
            </a:r>
            <a:r>
              <a:rPr kumimoji="0" lang="en-GB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-3 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 K yr </a:t>
            </a:r>
            <a:r>
              <a:rPr kumimoji="0" lang="en-GB" altLang="en-US" sz="2400" b="0" i="0" u="none" strike="noStrike" kern="1200" cap="none" spc="0" normalizeH="0" baseline="3000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-1</a:t>
            </a: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)</a:t>
            </a:r>
          </a:p>
        </p:txBody>
      </p:sp>
      <p:sp>
        <p:nvSpPr>
          <p:cNvPr id="167956" name="Line 25"/>
          <p:cNvSpPr>
            <a:spLocks noChangeShapeType="1"/>
          </p:cNvSpPr>
          <p:nvPr/>
        </p:nvSpPr>
        <p:spPr bwMode="auto">
          <a:xfrm flipH="1">
            <a:off x="1408113" y="4695825"/>
            <a:ext cx="7323137" cy="0"/>
          </a:xfrm>
          <a:prstGeom prst="line">
            <a:avLst/>
          </a:prstGeom>
          <a:noFill/>
          <a:ln w="1905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+mn-cs"/>
            </a:endParaRPr>
          </a:p>
        </p:txBody>
      </p:sp>
      <p:pic>
        <p:nvPicPr>
          <p:cNvPr id="167957" name="Picture 26"/>
          <p:cNvPicPr>
            <a:picLocks noChangeArrowheads="1"/>
          </p:cNvPicPr>
          <p:nvPr/>
        </p:nvPicPr>
        <p:blipFill>
          <a:blip r:embed="rId10" cstate="print">
            <a:lum contrast="-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6600" y="333375"/>
            <a:ext cx="1331913" cy="1331913"/>
          </a:xfrm>
          <a:prstGeom prst="rect">
            <a:avLst/>
          </a:prstGeom>
          <a:noFill/>
          <a:ln w="9525">
            <a:solidFill>
              <a:srgbClr val="CCFF33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7958" name="Text Box 27"/>
          <p:cNvSpPr txBox="1">
            <a:spLocks noChangeArrowheads="1"/>
          </p:cNvSpPr>
          <p:nvPr/>
        </p:nvSpPr>
        <p:spPr bwMode="auto">
          <a:xfrm>
            <a:off x="3670300" y="6154738"/>
            <a:ext cx="34115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1987-present</a:t>
            </a:r>
          </a:p>
        </p:txBody>
      </p:sp>
      <p:sp>
        <p:nvSpPr>
          <p:cNvPr id="167959" name="Text Box 28"/>
          <p:cNvSpPr txBox="1">
            <a:spLocks noChangeArrowheads="1"/>
          </p:cNvSpPr>
          <p:nvPr/>
        </p:nvSpPr>
        <p:spPr bwMode="auto">
          <a:xfrm>
            <a:off x="1533525" y="2000250"/>
            <a:ext cx="2971800" cy="376238"/>
          </a:xfrm>
          <a:prstGeom prst="rect">
            <a:avLst/>
          </a:prstGeom>
          <a:solidFill>
            <a:schemeClr val="accent1"/>
          </a:solidFill>
          <a:ln w="9525">
            <a:solidFill>
              <a:srgbClr val="CC0099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+mn-cs"/>
              </a:rPr>
              <a:t>using GCRs (C),  	 r = 0.89</a:t>
            </a:r>
          </a:p>
        </p:txBody>
      </p:sp>
      <p:sp>
        <p:nvSpPr>
          <p:cNvPr id="167960" name="Text Box 29"/>
          <p:cNvSpPr txBox="1">
            <a:spLocks noChangeArrowheads="1"/>
          </p:cNvSpPr>
          <p:nvPr/>
        </p:nvSpPr>
        <p:spPr bwMode="auto">
          <a:xfrm>
            <a:off x="808038" y="6467475"/>
            <a:ext cx="8128000" cy="1187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ヒラギノ角ゴ Pro W3"/>
                <a:cs typeface="Arial" panose="020B0604020202020204" pitchFamily="34" charset="0"/>
              </a:rPr>
              <a:t>(Lockwood, 2008)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ヒラギノ角ゴ Pro W3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0789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99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399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399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1000"/>
                                        <p:tgtEl>
                                          <p:spTgt spid="399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399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28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99369"/>
                </p:tgtEl>
              </p:cMediaNode>
            </p:video>
          </p:childTnLst>
        </p:cTn>
      </p:par>
    </p:tnLst>
    <p:bldLst>
      <p:bldP spid="399377" grpId="0" animBg="1"/>
      <p:bldP spid="399378" grpId="0" animBg="1"/>
      <p:bldP spid="399379" grpId="0" animBg="1"/>
      <p:bldP spid="399380" grpId="0" animBg="1"/>
      <p:bldP spid="399381" grpId="0" animBg="1"/>
    </p:bldLst>
  </p:timing>
</p:sld>
</file>

<file path=ppt/theme/theme1.xml><?xml version="1.0" encoding="utf-8"?>
<a:theme xmlns:a="http://schemas.openxmlformats.org/drawingml/2006/main" name="UoR-PP-Template-STANDARD-WIDTH-v-24">
  <a:themeElements>
    <a:clrScheme name="LIMITLESS - Red">
      <a:dk1>
        <a:srgbClr val="50535A"/>
      </a:dk1>
      <a:lt1>
        <a:srgbClr val="FFFFFF"/>
      </a:lt1>
      <a:dk2>
        <a:srgbClr val="000000"/>
      </a:dk2>
      <a:lt2>
        <a:srgbClr val="E0E0E1"/>
      </a:lt2>
      <a:accent1>
        <a:srgbClr val="D2002E"/>
      </a:accent1>
      <a:accent2>
        <a:srgbClr val="EF7945"/>
      </a:accent2>
      <a:accent3>
        <a:srgbClr val="009A84"/>
      </a:accent3>
      <a:accent4>
        <a:srgbClr val="8ABD24"/>
      </a:accent4>
      <a:accent5>
        <a:srgbClr val="00AEEF"/>
      </a:accent5>
      <a:accent6>
        <a:srgbClr val="79679C"/>
      </a:accent6>
      <a:hlink>
        <a:srgbClr val="D2002E"/>
      </a:hlink>
      <a:folHlink>
        <a:srgbClr val="747478"/>
      </a:folHlink>
    </a:clrScheme>
    <a:fontScheme name="Custom 1">
      <a:majorFont>
        <a:latin typeface="Effra Bold"/>
        <a:ea typeface=""/>
        <a:cs typeface=""/>
      </a:majorFont>
      <a:minorFont>
        <a:latin typeface="Eff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 w="38100">
          <a:solidFill>
            <a:schemeClr val="accent1"/>
          </a:solidFill>
        </a:ln>
      </a:spPr>
      <a:bodyPr wrap="none">
        <a:spAutoFit/>
      </a:bodyPr>
      <a:lstStyle>
        <a:defPPr>
          <a:defRPr dirty="0">
            <a:solidFill>
              <a:schemeClr val="tx2"/>
            </a:solidFill>
            <a:latin typeface="+mn-lt"/>
          </a:defRPr>
        </a:defPPr>
      </a:lstStyle>
    </a:spDef>
    <a:lnDef>
      <a:spPr bwMode="auto">
        <a:noFill/>
        <a:ln w="381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/>
      <a:lstStyle/>
    </a:lnDef>
    <a:txDef>
      <a:spPr>
        <a:noFill/>
      </a:spPr>
      <a:bodyPr wrap="square" rtlCol="0">
        <a:spAutoFit/>
      </a:bodyPr>
      <a:lstStyle>
        <a:defPPr>
          <a:defRPr dirty="0" smtClean="0">
            <a:solidFill>
              <a:schemeClr val="tx2"/>
            </a:solidFill>
            <a:latin typeface="+mn-lt"/>
          </a:defRPr>
        </a:defPPr>
      </a:lstStyle>
    </a:txDef>
  </a:objectDefaults>
  <a:extraClrSchemeLst>
    <a:extraClrScheme>
      <a:clrScheme name="UoR - Red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D2002E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Orang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EF7945"/>
        </a:accent1>
        <a:accent2>
          <a:srgbClr val="D2002E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Jad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009A84"/>
        </a:accent1>
        <a:accent2>
          <a:srgbClr val="EF7945"/>
        </a:accent2>
        <a:accent3>
          <a:srgbClr val="D2002E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Green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8ABD24"/>
        </a:accent1>
        <a:accent2>
          <a:srgbClr val="EF7945"/>
        </a:accent2>
        <a:accent3>
          <a:srgbClr val="009A84"/>
        </a:accent3>
        <a:accent4>
          <a:srgbClr val="D2002E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Cyan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00AEEF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D2002E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Purpl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79679C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D2002E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Pink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E6007E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D2002E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Blank Presentation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Blank Presentatio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8">
        <a:dk1>
          <a:srgbClr val="808080"/>
        </a:dk1>
        <a:lt1>
          <a:srgbClr val="FFFF00"/>
        </a:lt1>
        <a:dk2>
          <a:srgbClr val="000066"/>
        </a:dk2>
        <a:lt2>
          <a:srgbClr val="FFFF00"/>
        </a:lt2>
        <a:accent1>
          <a:srgbClr val="00CC99"/>
        </a:accent1>
        <a:accent2>
          <a:srgbClr val="3333CC"/>
        </a:accent2>
        <a:accent3>
          <a:srgbClr val="AAAAB8"/>
        </a:accent3>
        <a:accent4>
          <a:srgbClr val="DADA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6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rgbClr val="CC0099"/>
          </a:solidFill>
          <a:prstDash val="solid"/>
          <a:round/>
          <a:headEnd type="stealth" w="lg" len="lg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alt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rgbClr val="CC0099"/>
          </a:solidFill>
          <a:prstDash val="solid"/>
          <a:round/>
          <a:headEnd type="stealth" w="lg" len="lg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alt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3_Blank Presentation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Blank Presentatio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alt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alt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8">
        <a:dk1>
          <a:srgbClr val="808080"/>
        </a:dk1>
        <a:lt1>
          <a:srgbClr val="FFFF00"/>
        </a:lt1>
        <a:dk2>
          <a:srgbClr val="000066"/>
        </a:dk2>
        <a:lt2>
          <a:srgbClr val="FFFF00"/>
        </a:lt2>
        <a:accent1>
          <a:srgbClr val="00CC99"/>
        </a:accent1>
        <a:accent2>
          <a:srgbClr val="3333CC"/>
        </a:accent2>
        <a:accent3>
          <a:srgbClr val="AAAAB8"/>
        </a:accent3>
        <a:accent4>
          <a:srgbClr val="DADA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2_Blank Presentation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Blank Presentatio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8">
        <a:dk1>
          <a:srgbClr val="808080"/>
        </a:dk1>
        <a:lt1>
          <a:srgbClr val="FFFF00"/>
        </a:lt1>
        <a:dk2>
          <a:srgbClr val="000066"/>
        </a:dk2>
        <a:lt2>
          <a:srgbClr val="FFFF00"/>
        </a:lt2>
        <a:accent1>
          <a:srgbClr val="00CC99"/>
        </a:accent1>
        <a:accent2>
          <a:srgbClr val="3333CC"/>
        </a:accent2>
        <a:accent3>
          <a:srgbClr val="AAAAB8"/>
        </a:accent3>
        <a:accent4>
          <a:srgbClr val="DADA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4_Default Design">
  <a:themeElements>
    <a:clrScheme name="1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2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3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4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5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6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7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8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9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10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11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12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13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ppt/theme/themeOverride14.xml><?xml version="1.0" encoding="utf-8"?>
<a:themeOverride xmlns:a="http://schemas.openxmlformats.org/drawingml/2006/main">
  <a:clrScheme name="Blank Presentation 8">
    <a:dk1>
      <a:srgbClr val="808080"/>
    </a:dk1>
    <a:lt1>
      <a:srgbClr val="FFFF00"/>
    </a:lt1>
    <a:dk2>
      <a:srgbClr val="000066"/>
    </a:dk2>
    <a:lt2>
      <a:srgbClr val="FFFF00"/>
    </a:lt2>
    <a:accent1>
      <a:srgbClr val="00CC99"/>
    </a:accent1>
    <a:accent2>
      <a:srgbClr val="3333CC"/>
    </a:accent2>
    <a:accent3>
      <a:srgbClr val="AAAAB8"/>
    </a:accent3>
    <a:accent4>
      <a:srgbClr val="DADA00"/>
    </a:accent4>
    <a:accent5>
      <a:srgbClr val="AAE2CA"/>
    </a:accent5>
    <a:accent6>
      <a:srgbClr val="2D2DB9"/>
    </a:accent6>
    <a:hlink>
      <a:srgbClr val="CCCCFF"/>
    </a:hlink>
    <a:folHlink>
      <a:srgbClr val="B2B2B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4185</Words>
  <Application>Microsoft Office PowerPoint</Application>
  <PresentationFormat>On-screen Show (4:3)</PresentationFormat>
  <Paragraphs>795</Paragraphs>
  <Slides>63</Slides>
  <Notes>2</Notes>
  <HiddenSlides>0</HiddenSlides>
  <MMClips>15</MMClips>
  <ScaleCrop>false</ScaleCrop>
  <HeadingPairs>
    <vt:vector size="8" baseType="variant">
      <vt:variant>
        <vt:lpstr>Fonts Used</vt:lpstr>
      </vt:variant>
      <vt:variant>
        <vt:i4>16</vt:i4>
      </vt:variant>
      <vt:variant>
        <vt:lpstr>Theme</vt:lpstr>
      </vt:variant>
      <vt:variant>
        <vt:i4>9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63</vt:i4>
      </vt:variant>
    </vt:vector>
  </HeadingPairs>
  <TitlesOfParts>
    <vt:vector size="89" baseType="lpstr">
      <vt:lpstr>Batang</vt:lpstr>
      <vt:lpstr>Arial</vt:lpstr>
      <vt:lpstr>Arial Narrow</vt:lpstr>
      <vt:lpstr>Broadway</vt:lpstr>
      <vt:lpstr>Calibri</vt:lpstr>
      <vt:lpstr>Calibri Light</vt:lpstr>
      <vt:lpstr>Effra</vt:lpstr>
      <vt:lpstr>Effra Bold</vt:lpstr>
      <vt:lpstr>Effra Heavy</vt:lpstr>
      <vt:lpstr>Effra Light</vt:lpstr>
      <vt:lpstr>Lucida Handwriting</vt:lpstr>
      <vt:lpstr>Lucida Sans</vt:lpstr>
      <vt:lpstr>Rdg Vesta</vt:lpstr>
      <vt:lpstr>Symbol</vt:lpstr>
      <vt:lpstr>Times New Roman</vt:lpstr>
      <vt:lpstr>ヒラギノ角ゴ Pro W3</vt:lpstr>
      <vt:lpstr>UoR-PP-Template-STANDARD-WIDTH-v-24</vt:lpstr>
      <vt:lpstr>Default Design</vt:lpstr>
      <vt:lpstr>1_Blank Presentation</vt:lpstr>
      <vt:lpstr>2_Default Design</vt:lpstr>
      <vt:lpstr>Office Theme</vt:lpstr>
      <vt:lpstr>6_Default Design</vt:lpstr>
      <vt:lpstr>3_Blank Presentation</vt:lpstr>
      <vt:lpstr>2_Blank Presentation</vt:lpstr>
      <vt:lpstr>4_Default Design</vt:lpstr>
      <vt:lpstr>Picture</vt:lpstr>
      <vt:lpstr>Global and regional climate change: what we know and what we do not yet know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University of Reading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SWIGS@Reading</dc:title>
  <dc:creator>Mike Lockwood</dc:creator>
  <cp:lastModifiedBy>Mike Lockwood</cp:lastModifiedBy>
  <cp:revision>974</cp:revision>
  <dcterms:created xsi:type="dcterms:W3CDTF">2017-11-16T07:13:33Z</dcterms:created>
  <dcterms:modified xsi:type="dcterms:W3CDTF">2026-06-20T10:06:19Z</dcterms:modified>
</cp:coreProperties>
</file>